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8C27B3-13EE-4686-9247-0AA743183B1C}" v="312" dt="2021-11-10T20:40:02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9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5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2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8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5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7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3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60" r:id="rId8"/>
    <p:sldLayoutId id="2147483757" r:id="rId9"/>
    <p:sldLayoutId id="2147483758" r:id="rId10"/>
    <p:sldLayoutId id="21474837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5x/Hello-You" TargetMode="External"/><Relationship Id="rId2" Type="http://schemas.openxmlformats.org/officeDocument/2006/relationships/hyperlink" Target="https://github.com/j5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op view of books formed into a circle">
            <a:extLst>
              <a:ext uri="{FF2B5EF4-FFF2-40B4-BE49-F238E27FC236}">
                <a16:creationId xmlns:a16="http://schemas.microsoft.com/office/drawing/2014/main" id="{FF2AC8E1-AFF4-4649-9DD5-46818120D1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756" b="109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654" y="565846"/>
            <a:ext cx="6584347" cy="3755144"/>
          </a:xfrm>
        </p:spPr>
        <p:txBody>
          <a:bodyPr anchor="b">
            <a:normAutofit/>
          </a:bodyPr>
          <a:lstStyle/>
          <a:p>
            <a:pPr algn="l"/>
            <a:r>
              <a:rPr lang="en-US" dirty="0" err="1">
                <a:solidFill>
                  <a:srgbClr val="FFFFFF"/>
                </a:solidFill>
                <a:cs typeface="Sabon Next LT"/>
              </a:rPr>
              <a:t>Beroeps</a:t>
            </a:r>
            <a:r>
              <a:rPr lang="en-US" dirty="0">
                <a:solidFill>
                  <a:srgbClr val="FFFFFF"/>
                </a:solidFill>
                <a:cs typeface="Sabon Next LT"/>
              </a:rPr>
              <a:t> </a:t>
            </a:r>
            <a:r>
              <a:rPr lang="en-US" dirty="0" err="1">
                <a:solidFill>
                  <a:srgbClr val="FFFFFF"/>
                </a:solidFill>
                <a:cs typeface="Sabon Next LT"/>
              </a:rPr>
              <a:t>opdracht</a:t>
            </a:r>
            <a:endParaRPr lang="en-US" dirty="0">
              <a:solidFill>
                <a:srgbClr val="FFFFFF"/>
              </a:solidFill>
              <a:cs typeface="Sabon Next 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654" y="4456143"/>
            <a:ext cx="4958128" cy="1765055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 err="1">
                <a:solidFill>
                  <a:srgbClr val="FFFFFF"/>
                </a:solidFill>
              </a:rPr>
              <a:t>Gemaakt</a:t>
            </a:r>
            <a:r>
              <a:rPr lang="en-US" sz="2200" dirty="0">
                <a:solidFill>
                  <a:srgbClr val="FFFFFF"/>
                </a:solidFill>
              </a:rPr>
              <a:t>  door Jason </a:t>
            </a:r>
            <a:r>
              <a:rPr lang="en-US" sz="2200" dirty="0" err="1">
                <a:solidFill>
                  <a:srgbClr val="FFFFFF"/>
                </a:solidFill>
              </a:rPr>
              <a:t>Siegersma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62BFBC-0E19-4E6F-B0C7-CD5C519BC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C2A007-4AE9-49C4-B364-5FDF34596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078F960-6916-4F42-8EF7-539F7BCF6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DDD393C-0974-429B-BE40-48457E19E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813CD98-5EBE-426D-A4AC-FA5518B0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53545A-B2D3-41EE-A91C-DBF43402D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33796-8806-42CB-A296-D9E0BFA4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318" y="914400"/>
            <a:ext cx="4952681" cy="5105400"/>
          </a:xfrm>
        </p:spPr>
        <p:txBody>
          <a:bodyPr anchor="ctr">
            <a:normAutofit/>
          </a:bodyPr>
          <a:lstStyle/>
          <a:p>
            <a:r>
              <a:rPr lang="en-US" dirty="0">
                <a:cs typeface="Sabon Next LT"/>
              </a:rPr>
              <a:t>Wat ga </a:t>
            </a:r>
            <a:r>
              <a:rPr lang="en-US" dirty="0" err="1">
                <a:cs typeface="Sabon Next LT"/>
              </a:rPr>
              <a:t>ik</a:t>
            </a:r>
            <a:r>
              <a:rPr lang="en-US" dirty="0">
                <a:cs typeface="Sabon Next LT"/>
              </a:rPr>
              <a:t> </a:t>
            </a:r>
            <a:r>
              <a:rPr lang="en-US" dirty="0" err="1">
                <a:cs typeface="Sabon Next LT"/>
              </a:rPr>
              <a:t>presenteren</a:t>
            </a:r>
            <a:r>
              <a:rPr lang="en-US" dirty="0">
                <a:cs typeface="Sabon Next LT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724A0-D6B7-4ACB-B660-119895249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1" y="914400"/>
            <a:ext cx="4800600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Ik ga </a:t>
            </a:r>
            <a:r>
              <a:rPr lang="en-US" sz="1800" dirty="0" err="1"/>
              <a:t>presenteren</a:t>
            </a:r>
            <a:r>
              <a:rPr lang="en-US" sz="1800" dirty="0"/>
              <a:t> wat </a:t>
            </a:r>
            <a:r>
              <a:rPr lang="en-US" sz="1800" dirty="0" err="1"/>
              <a:t>ik</a:t>
            </a:r>
            <a:r>
              <a:rPr lang="en-US" sz="1800" dirty="0"/>
              <a:t> </a:t>
            </a:r>
            <a:r>
              <a:rPr lang="en-US" sz="1800" dirty="0" err="1"/>
              <a:t>heb</a:t>
            </a:r>
            <a:r>
              <a:rPr lang="en-US" sz="1800" dirty="0"/>
              <a:t> </a:t>
            </a:r>
            <a:r>
              <a:rPr lang="en-US" sz="1800" dirty="0" err="1"/>
              <a:t>gemaakt</a:t>
            </a:r>
            <a:r>
              <a:rPr lang="en-US" sz="1800" dirty="0"/>
              <a:t> in </a:t>
            </a:r>
            <a:r>
              <a:rPr lang="en-US" sz="1800" dirty="0" err="1"/>
              <a:t>deze</a:t>
            </a:r>
            <a:r>
              <a:rPr lang="en-US" sz="1800" dirty="0"/>
              <a:t> </a:t>
            </a:r>
            <a:r>
              <a:rPr lang="en-US" sz="1800" dirty="0" err="1"/>
              <a:t>periode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839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0109-8D3B-48B2-AB2B-D5F7AE3A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Wat was de </a:t>
            </a:r>
            <a:r>
              <a:rPr lang="en-US" dirty="0" err="1">
                <a:cs typeface="Sabon Next LT"/>
              </a:rPr>
              <a:t>opdracht</a:t>
            </a:r>
            <a:r>
              <a:rPr lang="en-US" dirty="0">
                <a:cs typeface="Sabon Next LT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198B9-0462-4275-A35B-2702A0D76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De </a:t>
            </a:r>
            <a:r>
              <a:rPr lang="en-US" sz="2000" dirty="0" err="1"/>
              <a:t>eindopdracht</a:t>
            </a:r>
            <a:r>
              <a:rPr lang="en-US" sz="2000" dirty="0"/>
              <a:t> </a:t>
            </a:r>
            <a:r>
              <a:rPr lang="en-US" sz="2000" dirty="0" err="1"/>
              <a:t>ging</a:t>
            </a:r>
            <a:r>
              <a:rPr lang="en-US" sz="2000" dirty="0"/>
              <a:t> over </a:t>
            </a:r>
            <a:r>
              <a:rPr lang="en-US" sz="2000" dirty="0" err="1"/>
              <a:t>vluchtelingen</a:t>
            </a:r>
            <a:r>
              <a:rPr lang="en-US" sz="2000" dirty="0"/>
              <a:t> in Nederland.</a:t>
            </a:r>
          </a:p>
          <a:p>
            <a:r>
              <a:rPr lang="en-US" sz="2000" dirty="0" err="1"/>
              <a:t>Wij</a:t>
            </a:r>
            <a:r>
              <a:rPr lang="en-US" sz="2000" dirty="0"/>
              <a:t> </a:t>
            </a:r>
            <a:r>
              <a:rPr lang="en-US" sz="2000" dirty="0" err="1"/>
              <a:t>moesten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 text-based application </a:t>
            </a:r>
            <a:r>
              <a:rPr lang="en-US" sz="2000" dirty="0" err="1"/>
              <a:t>maken</a:t>
            </a:r>
            <a:r>
              <a:rPr lang="en-US" sz="2000" dirty="0"/>
              <a:t> over </a:t>
            </a:r>
            <a:r>
              <a:rPr lang="en-US" sz="2000" dirty="0" err="1"/>
              <a:t>vluchtelingen</a:t>
            </a:r>
            <a:r>
              <a:rPr lang="en-US" sz="2000" dirty="0"/>
              <a:t> die </a:t>
            </a:r>
            <a:r>
              <a:rPr lang="en-US" sz="2000" dirty="0" err="1"/>
              <a:t>naar</a:t>
            </a:r>
            <a:r>
              <a:rPr lang="en-US" sz="2000" dirty="0"/>
              <a:t> Nederland </a:t>
            </a:r>
            <a:r>
              <a:rPr lang="en-US" sz="2000" dirty="0" err="1"/>
              <a:t>kwamen</a:t>
            </a:r>
            <a:r>
              <a:rPr lang="en-US" sz="2000" dirty="0"/>
              <a:t>.</a:t>
            </a:r>
          </a:p>
          <a:p>
            <a:r>
              <a:rPr lang="en-US" sz="2000" dirty="0"/>
              <a:t>Er </a:t>
            </a:r>
            <a:r>
              <a:rPr lang="en-US" sz="2000" dirty="0" err="1"/>
              <a:t>moesten</a:t>
            </a:r>
            <a:r>
              <a:rPr lang="en-US" sz="2000" dirty="0"/>
              <a:t> 4 </a:t>
            </a:r>
            <a:r>
              <a:rPr lang="en-US" sz="2000" dirty="0" err="1"/>
              <a:t>eindes</a:t>
            </a:r>
            <a:r>
              <a:rPr lang="en-US" sz="2000" dirty="0"/>
              <a:t> </a:t>
            </a:r>
            <a:r>
              <a:rPr lang="en-US" sz="2000" dirty="0" err="1"/>
              <a:t>zijn</a:t>
            </a:r>
            <a:r>
              <a:rPr lang="en-US" sz="2000" dirty="0"/>
              <a:t> in de </a:t>
            </a:r>
            <a:r>
              <a:rPr lang="en-US" sz="2000" dirty="0" err="1"/>
              <a:t>opdracht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minimaal</a:t>
            </a:r>
            <a:r>
              <a:rPr lang="en-US" sz="2000" dirty="0"/>
              <a:t> 21 </a:t>
            </a:r>
            <a:r>
              <a:rPr lang="en-US" sz="2000" dirty="0" err="1"/>
              <a:t>stukjes</a:t>
            </a:r>
            <a:r>
              <a:rPr lang="en-US" sz="2000" dirty="0"/>
              <a:t> </a:t>
            </a:r>
            <a:r>
              <a:rPr lang="en-US" sz="2000" dirty="0" err="1"/>
              <a:t>stukken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021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33C-5194-4F4F-BCE2-72656E22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Sabon Next LT"/>
              </a:rPr>
              <a:t>Hoe is het process </a:t>
            </a:r>
            <a:r>
              <a:rPr lang="en-US" dirty="0" err="1">
                <a:cs typeface="Sabon Next LT"/>
              </a:rPr>
              <a:t>verlopen</a:t>
            </a:r>
            <a:r>
              <a:rPr lang="en-US" dirty="0">
                <a:cs typeface="Sabon Next LT"/>
              </a:rPr>
              <a:t>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E7A77D0-9000-44FD-B712-80DB4D479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Het process was </a:t>
            </a:r>
            <a:r>
              <a:rPr lang="en-US" sz="2000" dirty="0" err="1"/>
              <a:t>lastig</a:t>
            </a:r>
            <a:r>
              <a:rPr lang="en-US" sz="2000" dirty="0"/>
              <a:t>, </a:t>
            </a:r>
            <a:r>
              <a:rPr lang="en-US" sz="2000" dirty="0" err="1"/>
              <a:t>ik</a:t>
            </a:r>
            <a:r>
              <a:rPr lang="en-US" sz="2000" dirty="0"/>
              <a:t> </a:t>
            </a:r>
            <a:r>
              <a:rPr lang="en-US" sz="2000" dirty="0" err="1"/>
              <a:t>wist</a:t>
            </a:r>
            <a:r>
              <a:rPr lang="en-US" sz="2000" dirty="0"/>
              <a:t> de </a:t>
            </a:r>
            <a:r>
              <a:rPr lang="en-US" sz="2000" dirty="0" err="1"/>
              <a:t>eerste</a:t>
            </a:r>
            <a:r>
              <a:rPr lang="en-US" sz="2000" dirty="0"/>
              <a:t> </a:t>
            </a:r>
            <a:r>
              <a:rPr lang="en-US" sz="2000" dirty="0" err="1"/>
              <a:t>paar</a:t>
            </a:r>
            <a:r>
              <a:rPr lang="en-US" sz="2000" dirty="0"/>
              <a:t> </a:t>
            </a:r>
            <a:r>
              <a:rPr lang="en-US" sz="2000" dirty="0" err="1"/>
              <a:t>weken</a:t>
            </a:r>
            <a:r>
              <a:rPr lang="en-US" sz="2000" dirty="0"/>
              <a:t> </a:t>
            </a:r>
            <a:r>
              <a:rPr lang="en-US" sz="2000" dirty="0" err="1"/>
              <a:t>niet</a:t>
            </a:r>
            <a:r>
              <a:rPr lang="en-US" sz="2000" dirty="0"/>
              <a:t> </a:t>
            </a:r>
            <a:r>
              <a:rPr lang="en-US" sz="2000" dirty="0" err="1"/>
              <a:t>goed</a:t>
            </a:r>
            <a:r>
              <a:rPr lang="en-US" sz="2000" dirty="0"/>
              <a:t> wat </a:t>
            </a:r>
            <a:r>
              <a:rPr lang="en-US" sz="2000" dirty="0" err="1"/>
              <a:t>ik</a:t>
            </a:r>
            <a:r>
              <a:rPr lang="en-US" sz="2000" dirty="0"/>
              <a:t> </a:t>
            </a:r>
            <a:r>
              <a:rPr lang="en-US" sz="2000" dirty="0" err="1"/>
              <a:t>moest</a:t>
            </a:r>
            <a:r>
              <a:rPr lang="en-US" sz="2000" dirty="0"/>
              <a:t> </a:t>
            </a:r>
            <a:r>
              <a:rPr lang="en-US" sz="2000" dirty="0" err="1"/>
              <a:t>doen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hoe/</a:t>
            </a:r>
            <a:r>
              <a:rPr lang="en-US" sz="2000" dirty="0" err="1"/>
              <a:t>waar</a:t>
            </a:r>
            <a:r>
              <a:rPr lang="en-US" sz="2000" dirty="0"/>
              <a:t> </a:t>
            </a:r>
            <a:r>
              <a:rPr lang="en-US" sz="2000" dirty="0" err="1"/>
              <a:t>ik</a:t>
            </a:r>
            <a:r>
              <a:rPr lang="en-US" sz="2000" dirty="0"/>
              <a:t> </a:t>
            </a:r>
            <a:r>
              <a:rPr lang="en-US" sz="2000" dirty="0" err="1"/>
              <a:t>moest</a:t>
            </a:r>
            <a:r>
              <a:rPr lang="en-US" sz="2000" dirty="0"/>
              <a:t> </a:t>
            </a:r>
            <a:r>
              <a:rPr lang="en-US" sz="2000" dirty="0" err="1"/>
              <a:t>beginnen</a:t>
            </a:r>
            <a:r>
              <a:rPr lang="en-US" sz="2000" dirty="0"/>
              <a:t>.</a:t>
            </a:r>
            <a:endParaRPr lang="en-US" dirty="0"/>
          </a:p>
          <a:p>
            <a:r>
              <a:rPr lang="en-US" sz="2000" dirty="0" err="1"/>
              <a:t>Eenmaal</a:t>
            </a:r>
            <a:r>
              <a:rPr lang="en-US" sz="2000" dirty="0"/>
              <a:t> </a:t>
            </a:r>
            <a:r>
              <a:rPr lang="en-US" sz="2000" dirty="0" err="1"/>
              <a:t>bezig</a:t>
            </a:r>
            <a:r>
              <a:rPr lang="en-US" sz="2000" dirty="0"/>
              <a:t> </a:t>
            </a:r>
            <a:r>
              <a:rPr lang="en-US" sz="2000" dirty="0" err="1"/>
              <a:t>ging</a:t>
            </a:r>
            <a:r>
              <a:rPr lang="en-US" sz="2000" dirty="0"/>
              <a:t> het </a:t>
            </a:r>
            <a:r>
              <a:rPr lang="en-US" sz="2000" dirty="0" err="1"/>
              <a:t>wel</a:t>
            </a:r>
            <a:r>
              <a:rPr lang="en-US" sz="2000" dirty="0"/>
              <a:t> </a:t>
            </a:r>
            <a:r>
              <a:rPr lang="en-US" sz="2000" dirty="0" err="1"/>
              <a:t>soepel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vondt</a:t>
            </a:r>
            <a:r>
              <a:rPr lang="en-US" sz="2000" dirty="0"/>
              <a:t> het </a:t>
            </a:r>
            <a:r>
              <a:rPr lang="en-US" sz="2000" dirty="0" err="1"/>
              <a:t>ook</a:t>
            </a:r>
            <a:r>
              <a:rPr lang="en-US" sz="2000" dirty="0"/>
              <a:t> </a:t>
            </a:r>
            <a:r>
              <a:rPr lang="en-US" sz="2000" dirty="0" err="1"/>
              <a:t>fijn</a:t>
            </a:r>
            <a:r>
              <a:rPr lang="en-US" sz="2000" dirty="0"/>
              <a:t> </a:t>
            </a:r>
            <a:r>
              <a:rPr lang="en-US" sz="2000" dirty="0" err="1"/>
              <a:t>dat</a:t>
            </a:r>
            <a:r>
              <a:rPr lang="en-US" sz="2000" dirty="0"/>
              <a:t> </a:t>
            </a:r>
            <a:r>
              <a:rPr lang="en-US" sz="2000" dirty="0" err="1"/>
              <a:t>ik</a:t>
            </a:r>
            <a:r>
              <a:rPr lang="en-US" sz="2000" dirty="0"/>
              <a:t> </a:t>
            </a:r>
            <a:r>
              <a:rPr lang="en-US" sz="2000" dirty="0" err="1"/>
              <a:t>mijn</a:t>
            </a:r>
            <a:r>
              <a:rPr lang="en-US" sz="2000" dirty="0"/>
              <a:t> </a:t>
            </a:r>
            <a:r>
              <a:rPr lang="en-US" sz="2000" dirty="0" err="1"/>
              <a:t>creativiteit</a:t>
            </a:r>
            <a:r>
              <a:rPr lang="en-US" sz="2000" dirty="0"/>
              <a:t> </a:t>
            </a:r>
            <a:r>
              <a:rPr lang="en-US" sz="2000" dirty="0" err="1"/>
              <a:t>kon</a:t>
            </a:r>
            <a:r>
              <a:rPr lang="en-US" sz="2000" dirty="0"/>
              <a:t> </a:t>
            </a:r>
            <a:r>
              <a:rPr lang="en-US" sz="2000" dirty="0" err="1"/>
              <a:t>gebruiken</a:t>
            </a:r>
            <a:r>
              <a:rPr lang="en-US" sz="2000" dirty="0"/>
              <a:t>.</a:t>
            </a:r>
          </a:p>
          <a:p>
            <a:r>
              <a:rPr lang="en-US" sz="2000" dirty="0"/>
              <a:t>Als </a:t>
            </a:r>
            <a:r>
              <a:rPr lang="en-US" sz="2000" dirty="0" err="1"/>
              <a:t>ik</a:t>
            </a:r>
            <a:r>
              <a:rPr lang="en-US" sz="2000" dirty="0"/>
              <a:t> </a:t>
            </a:r>
            <a:r>
              <a:rPr lang="en-US" sz="2000" dirty="0" err="1"/>
              <a:t>volgende</a:t>
            </a:r>
            <a:r>
              <a:rPr lang="en-US" sz="2000" dirty="0"/>
              <a:t> </a:t>
            </a:r>
            <a:r>
              <a:rPr lang="en-US" sz="2000" dirty="0" err="1"/>
              <a:t>keer</a:t>
            </a:r>
            <a:r>
              <a:rPr lang="en-US" sz="2000" dirty="0"/>
              <a:t> </a:t>
            </a:r>
            <a:r>
              <a:rPr lang="en-US" sz="2000" dirty="0" err="1"/>
              <a:t>weer</a:t>
            </a:r>
            <a:r>
              <a:rPr lang="en-US" sz="2000" dirty="0"/>
              <a:t> </a:t>
            </a:r>
            <a:r>
              <a:rPr lang="en-US" sz="2000" dirty="0" err="1"/>
              <a:t>zo'n</a:t>
            </a:r>
            <a:r>
              <a:rPr lang="en-US" sz="2000" dirty="0"/>
              <a:t> </a:t>
            </a:r>
            <a:r>
              <a:rPr lang="en-US" sz="2000" dirty="0" err="1"/>
              <a:t>opdracht</a:t>
            </a:r>
            <a:r>
              <a:rPr lang="en-US" sz="2000" dirty="0"/>
              <a:t> </a:t>
            </a:r>
            <a:r>
              <a:rPr lang="en-US" sz="2000" dirty="0" err="1"/>
              <a:t>krijg</a:t>
            </a:r>
            <a:r>
              <a:rPr lang="en-US" sz="2000" dirty="0"/>
              <a:t>, ga </a:t>
            </a:r>
            <a:r>
              <a:rPr lang="en-US" sz="2000" dirty="0" err="1"/>
              <a:t>ik</a:t>
            </a:r>
            <a:r>
              <a:rPr lang="en-US" sz="2000" dirty="0"/>
              <a:t> </a:t>
            </a:r>
            <a:r>
              <a:rPr lang="en-US" sz="2000" dirty="0" err="1"/>
              <a:t>meer</a:t>
            </a:r>
            <a:r>
              <a:rPr lang="en-US" sz="2000" dirty="0"/>
              <a:t> research </a:t>
            </a:r>
            <a:r>
              <a:rPr lang="en-US" sz="2000" dirty="0" err="1"/>
              <a:t>doen</a:t>
            </a:r>
            <a:r>
              <a:rPr lang="en-US" sz="2000" dirty="0"/>
              <a:t> over </a:t>
            </a:r>
            <a:r>
              <a:rPr lang="en-US" sz="2000" dirty="0" err="1"/>
              <a:t>beschikbare</a:t>
            </a:r>
            <a:r>
              <a:rPr lang="en-US" sz="2000" dirty="0"/>
              <a:t> codes </a:t>
            </a:r>
            <a:r>
              <a:rPr lang="en-US" sz="2000" dirty="0" err="1"/>
              <a:t>waardoor</a:t>
            </a:r>
            <a:r>
              <a:rPr lang="en-US" sz="2000" dirty="0"/>
              <a:t> </a:t>
            </a:r>
            <a:r>
              <a:rPr lang="en-US" sz="2000" dirty="0" err="1"/>
              <a:t>ik</a:t>
            </a:r>
            <a:r>
              <a:rPr lang="en-US" sz="2000" dirty="0"/>
              <a:t> </a:t>
            </a:r>
            <a:r>
              <a:rPr lang="en-US" sz="2000" dirty="0" err="1"/>
              <a:t>veel</a:t>
            </a:r>
            <a:r>
              <a:rPr lang="en-US" sz="2000" dirty="0"/>
              <a:t> </a:t>
            </a:r>
            <a:r>
              <a:rPr lang="en-US" sz="2000" dirty="0" err="1"/>
              <a:t>meer</a:t>
            </a:r>
            <a:r>
              <a:rPr lang="en-US" sz="2000" dirty="0"/>
              <a:t> </a:t>
            </a:r>
            <a:r>
              <a:rPr lang="en-US" sz="2000" dirty="0" err="1"/>
              <a:t>tijd</a:t>
            </a:r>
            <a:r>
              <a:rPr lang="en-US" sz="2000" dirty="0"/>
              <a:t> </a:t>
            </a:r>
            <a:r>
              <a:rPr lang="en-US" sz="2000" dirty="0" err="1"/>
              <a:t>bespaar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978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94A5-ED78-4317-8635-8D769425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Feedback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73650-2F63-4526-AD01-67C90A40A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Hebben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tips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mijn</a:t>
            </a:r>
            <a:r>
              <a:rPr lang="en-US" dirty="0"/>
              <a:t> </a:t>
            </a:r>
            <a:r>
              <a:rPr lang="en-US" dirty="0" err="1"/>
              <a:t>manier</a:t>
            </a:r>
            <a:r>
              <a:rPr lang="en-US" dirty="0"/>
              <a:t> van </a:t>
            </a:r>
            <a:r>
              <a:rPr lang="en-US" dirty="0" err="1"/>
              <a:t>presentatie</a:t>
            </a:r>
            <a:r>
              <a:rPr lang="en-US" dirty="0"/>
              <a:t> </a:t>
            </a:r>
            <a:r>
              <a:rPr lang="en-US" dirty="0" err="1"/>
              <a:t>geven</a:t>
            </a:r>
            <a:r>
              <a:rPr lang="en-US" dirty="0"/>
              <a:t>?</a:t>
            </a:r>
          </a:p>
          <a:p>
            <a:r>
              <a:rPr lang="en-US" dirty="0"/>
              <a:t>Wat </a:t>
            </a:r>
            <a:r>
              <a:rPr lang="en-US" dirty="0" err="1"/>
              <a:t>ging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4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EBAD-5FF3-4150-98A4-19969BF6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Sabon Next LT"/>
              </a:rPr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F6E03-0BC5-4F79-B15D-DB557F2DD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2"/>
              </a:rPr>
              <a:t>mijn github</a:t>
            </a:r>
            <a:endParaRPr lang="en-US" dirty="0"/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8CA14B8E-B2C6-4D4D-97B0-7C176756F632}"/>
              </a:ext>
            </a:extLst>
          </p:cNvPr>
          <p:cNvSpPr txBox="1"/>
          <p:nvPr/>
        </p:nvSpPr>
        <p:spPr>
          <a:xfrm>
            <a:off x="533400" y="3000375"/>
            <a:ext cx="460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Hello You </a:t>
            </a:r>
            <a:r>
              <a:rPr lang="en-GB" dirty="0" err="1"/>
              <a:t>github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14143614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_2SEEDS">
      <a:dk1>
        <a:srgbClr val="000000"/>
      </a:dk1>
      <a:lt1>
        <a:srgbClr val="FFFFFF"/>
      </a:lt1>
      <a:dk2>
        <a:srgbClr val="412431"/>
      </a:dk2>
      <a:lt2>
        <a:srgbClr val="E2E8E7"/>
      </a:lt2>
      <a:accent1>
        <a:srgbClr val="BD2F42"/>
      </a:accent1>
      <a:accent2>
        <a:srgbClr val="CF418F"/>
      </a:accent2>
      <a:accent3>
        <a:srgbClr val="CF6941"/>
      </a:accent3>
      <a:accent4>
        <a:srgbClr val="2EB94B"/>
      </a:accent4>
      <a:accent5>
        <a:srgbClr val="3AB687"/>
      </a:accent5>
      <a:accent6>
        <a:srgbClr val="2FB5BA"/>
      </a:accent6>
      <a:hlink>
        <a:srgbClr val="309285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157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AvenirNext LT Pro Medium</vt:lpstr>
      <vt:lpstr>Sabon Next LT</vt:lpstr>
      <vt:lpstr>DappledVTI</vt:lpstr>
      <vt:lpstr>Beroeps opdracht</vt:lpstr>
      <vt:lpstr>Wat ga ik presenteren?</vt:lpstr>
      <vt:lpstr>Wat was de opdracht?</vt:lpstr>
      <vt:lpstr>Hoe is het process verlopen?</vt:lpstr>
      <vt:lpstr>Feedback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Jason Siegersma</cp:lastModifiedBy>
  <cp:revision>66</cp:revision>
  <dcterms:created xsi:type="dcterms:W3CDTF">2021-11-10T20:05:57Z</dcterms:created>
  <dcterms:modified xsi:type="dcterms:W3CDTF">2021-11-11T08:23:57Z</dcterms:modified>
</cp:coreProperties>
</file>