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9" r:id="rId5"/>
    <p:sldId id="268" r:id="rId6"/>
    <p:sldId id="258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7" d="100"/>
          <a:sy n="57" d="100"/>
        </p:scale>
        <p:origin x="71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17E953-8DEA-EA3D-EAA9-6F76EB72E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AC2F70-D737-E7A6-6A2F-9EE464247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C9AB0E-6314-AE31-5B73-41D4FA58B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E42E-1111-48CC-9A1D-D33A8D8BCD9C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958D3A-3553-98E0-2B34-E40CB7C0C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6623F0-A916-F8E4-13F8-06B0A43EF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4A60-3826-44BC-9E9D-EAA3763163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99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47B70D-8F95-BA11-00C2-EAFBD17A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8B39976-52F3-55C6-BEFF-D69783FBD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DCF4FC-D824-A611-9229-CB90704A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E42E-1111-48CC-9A1D-D33A8D8BCD9C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988E04-581B-1BCC-39CF-8449C832D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45FBF3-2FDA-C170-5CF2-F4AF6F844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4A60-3826-44BC-9E9D-EAA3763163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176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80EAC0E-4E09-B9D7-81ED-97DE161DA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116660-C7D1-3E83-F7E4-C74D0A1A5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8C2C5B-BC1F-57A1-6D46-6C322FB8E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E42E-1111-48CC-9A1D-D33A8D8BCD9C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6C947F-866F-093E-B8AA-2A1BDBB1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D7BB5A-432E-6A92-C4C1-DB2101ACD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4A60-3826-44BC-9E9D-EAA3763163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35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DA4D24-89C9-3E53-24E6-F1809B21C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95E3AC-219E-0747-E10F-57D14E6C1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C9608C-E520-117A-C381-978F0C25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E42E-1111-48CC-9A1D-D33A8D8BCD9C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9D5577-7AD7-5FF0-0EF4-A5318B12F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3B65BF-2445-599C-DB01-184C70DD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4A60-3826-44BC-9E9D-EAA3763163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04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AD90AD-7175-4D1F-D65F-0AEA3D15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5DDDB9-DE39-7CA4-1AA5-06156242E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B4B4F7-550B-A319-0116-CA9E6DBF0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E42E-1111-48CC-9A1D-D33A8D8BCD9C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75CB8E-68FA-6178-C12E-9382EE0B8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F4A175-57B3-ACF1-8076-F2C05EA38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4A60-3826-44BC-9E9D-EAA3763163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59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259B93-1A53-9A26-1108-03CCB07D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9AE95C-A41C-DAE1-A764-A460A28C7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5E7D3E-770E-ED79-7DA0-DD12F0BB6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8429D6-8C88-252B-4659-8C633D79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E42E-1111-48CC-9A1D-D33A8D8BCD9C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C56518-5175-4BF9-1827-921109C45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7ED4B1-2C85-B5E0-6327-397D8BAF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4A60-3826-44BC-9E9D-EAA3763163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712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BBAD06-E577-F7E6-492E-EE1DC4553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E12880-F611-39A4-1AE1-4512D9E17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7F41C7E-1DB8-015F-7B3C-C6E2DB694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4ACB69C-CB56-BE46-8B9A-3ABC702AD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07AF4A8-E35C-E25F-5FC1-2F688943B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1B7A96F-3B61-7652-A877-301677B23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E42E-1111-48CC-9A1D-D33A8D8BCD9C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38D1F8D-68AA-00E6-4918-FA640F108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5C96627-AA8B-6051-2F0F-62C3E6D5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4A60-3826-44BC-9E9D-EAA3763163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02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0086B8-3326-9208-8BB3-A6439147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576874A-11B0-B886-490A-7F4D49F8F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E42E-1111-48CC-9A1D-D33A8D8BCD9C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3B7CC9-113E-FD1C-C494-6D9CE521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E25640A-541F-D928-4BBC-B5334C15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4A60-3826-44BC-9E9D-EAA3763163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94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D87E482-93E9-2F8B-F8DC-466B2F12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E42E-1111-48CC-9A1D-D33A8D8BCD9C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B5EFC6D-EDE2-5FA2-20A8-BDC2EF0F6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ACE92C-F9E9-8765-1C9B-16F0626A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4A60-3826-44BC-9E9D-EAA3763163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3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4B6129-D45A-6977-9D28-C7A32BBBA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CD2919-369C-0AD2-9D66-F7527DEFA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973BEBE-1E02-D2A0-365D-E7E9105B4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6D8BDC-9F88-755B-65D3-6F7E0C5E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E42E-1111-48CC-9A1D-D33A8D8BCD9C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CCD366-5C04-4982-A8B1-AA285CD57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CC03B2-BF92-FEBA-0064-53B2FA371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4A60-3826-44BC-9E9D-EAA3763163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050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58980E-0385-717B-7222-C918C5EB2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4C76A5F-8DA7-4ADD-813C-414150713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E8BE14-894C-8B77-285A-70B5D9213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9591A2-FB3C-A4A8-B237-314BA25AB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E42E-1111-48CC-9A1D-D33A8D8BCD9C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7C18B2-A05A-2019-6E5B-FCD27B831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727EF2-977A-65F4-6B62-1E888CCB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4A60-3826-44BC-9E9D-EAA3763163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04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0680463-C70D-350E-2368-73BDDACEE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A4CA62-871A-CCAB-EFD3-580E5C5CA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386E90-1D1F-7A7C-034D-43AF901ED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BE42E-1111-48CC-9A1D-D33A8D8BCD9C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6311A0-6F4F-F23B-323F-ECB8E8423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745961-CECD-0809-2076-D4A315629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04A60-3826-44BC-9E9D-EAA3763163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2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A4FD7E-4F30-8B31-A463-D9DBBFBF9A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Résume de travail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94BAB18-2477-E243-4950-3B6F54956B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Jamilah FOUCHER</a:t>
            </a:r>
          </a:p>
          <a:p>
            <a:r>
              <a:rPr lang="fr-FR" dirty="0"/>
              <a:t>https://github.com/j622amilah/Q_learning_project.git</a:t>
            </a:r>
          </a:p>
          <a:p>
            <a:r>
              <a:rPr lang="fr-FR" dirty="0"/>
              <a:t>Décembre 16, 2022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311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316FB3-7AE9-18C8-201C-9814BFE1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Proposition de calendrier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CE2E8-230E-582A-B201-C2316627A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2873"/>
          </a:xfrm>
        </p:spPr>
        <p:txBody>
          <a:bodyPr>
            <a:normAutofit lnSpcReduction="10000"/>
          </a:bodyPr>
          <a:lstStyle/>
          <a:p>
            <a:r>
              <a:rPr lang="fr-FR" dirty="0"/>
              <a:t>[Part 1] Décembre 5, 6, 7, 8 </a:t>
            </a:r>
            <a:r>
              <a:rPr lang="fr-FR" dirty="0">
                <a:solidFill>
                  <a:srgbClr val="FF0000"/>
                </a:solidFill>
              </a:rPr>
              <a:t>(Complété : voir la diapositive 3)</a:t>
            </a:r>
            <a:endParaRPr lang="fr-FR" dirty="0"/>
          </a:p>
          <a:p>
            <a:pPr lvl="1"/>
            <a:r>
              <a:rPr lang="fr-FR" dirty="0"/>
              <a:t>Coder l'approche ML Q-</a:t>
            </a:r>
            <a:r>
              <a:rPr lang="fr-FR" dirty="0" err="1"/>
              <a:t>learning</a:t>
            </a:r>
            <a:r>
              <a:rPr lang="fr-FR" dirty="0"/>
              <a:t> à l'aide du code </a:t>
            </a:r>
            <a:r>
              <a:rPr lang="fr-FR" dirty="0" err="1"/>
              <a:t>Cousera</a:t>
            </a:r>
            <a:r>
              <a:rPr lang="fr-FR" dirty="0"/>
              <a:t> en utilisant des récompenses et des actions modifiées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/>
              <a:t>[Part 2] Décembre 9, 12, 13, 14, 15 </a:t>
            </a:r>
            <a:r>
              <a:rPr lang="fr-FR" dirty="0">
                <a:solidFill>
                  <a:srgbClr val="FF0000"/>
                </a:solidFill>
              </a:rPr>
              <a:t>(Complété : voir la diapositive 4)</a:t>
            </a:r>
            <a:endParaRPr lang="fr-FR" dirty="0"/>
          </a:p>
          <a:p>
            <a:pPr lvl="1"/>
            <a:r>
              <a:rPr lang="fr-FR" dirty="0"/>
              <a:t>Analyse exploratoire des données (EDA) des caractéristiques de classification</a:t>
            </a:r>
          </a:p>
          <a:p>
            <a:pPr lvl="1"/>
            <a:r>
              <a:rPr lang="fr-FR" dirty="0"/>
              <a:t>Sélection et réglage du modèle de classification</a:t>
            </a:r>
          </a:p>
          <a:p>
            <a:pPr lvl="1"/>
            <a:r>
              <a:rPr lang="fr-FR" dirty="0"/>
              <a:t>Exécutez l'approche ML Q-</a:t>
            </a:r>
            <a:r>
              <a:rPr lang="fr-FR" dirty="0" err="1"/>
              <a:t>learning</a:t>
            </a:r>
            <a:r>
              <a:rPr lang="fr-FR" dirty="0"/>
              <a:t> avec </a:t>
            </a:r>
            <a:r>
              <a:rPr lang="fr-FR" dirty="0" err="1"/>
              <a:t>EdgeCloudSim</a:t>
            </a:r>
            <a:endParaRPr lang="fr-FR" dirty="0"/>
          </a:p>
          <a:p>
            <a:pPr lvl="1"/>
            <a:r>
              <a:rPr lang="fr-FR" dirty="0">
                <a:solidFill>
                  <a:schemeClr val="accent1"/>
                </a:solidFill>
              </a:rPr>
              <a:t>Tracez plusieurs mesures de performance à comparer (NOT COMPLETED)</a:t>
            </a:r>
          </a:p>
          <a:p>
            <a:pPr lvl="2"/>
            <a:r>
              <a:rPr lang="fr-FR" dirty="0" err="1">
                <a:solidFill>
                  <a:schemeClr val="accent1"/>
                </a:solidFill>
              </a:rPr>
              <a:t>Regulation</a:t>
            </a:r>
            <a:r>
              <a:rPr lang="fr-FR" dirty="0">
                <a:solidFill>
                  <a:schemeClr val="accent1"/>
                </a:solidFill>
              </a:rPr>
              <a:t> of network (</a:t>
            </a:r>
            <a:r>
              <a:rPr lang="fr-FR" dirty="0" err="1">
                <a:solidFill>
                  <a:schemeClr val="accent1"/>
                </a:solidFill>
              </a:rPr>
              <a:t>selection</a:t>
            </a:r>
            <a:r>
              <a:rPr lang="fr-FR" dirty="0">
                <a:solidFill>
                  <a:schemeClr val="accent1"/>
                </a:solidFill>
              </a:rPr>
              <a:t> of EDGE vs </a:t>
            </a:r>
            <a:r>
              <a:rPr lang="fr-FR" dirty="0" err="1">
                <a:solidFill>
                  <a:schemeClr val="accent1"/>
                </a:solidFill>
              </a:rPr>
              <a:t>other</a:t>
            </a:r>
            <a:r>
              <a:rPr lang="fr-FR" dirty="0">
                <a:solidFill>
                  <a:schemeClr val="accent1"/>
                </a:solidFill>
              </a:rPr>
              <a:t>) par </a:t>
            </a:r>
            <a:r>
              <a:rPr lang="fr-FR" dirty="0" err="1">
                <a:solidFill>
                  <a:schemeClr val="accent1"/>
                </a:solidFill>
              </a:rPr>
              <a:t>tasks</a:t>
            </a:r>
            <a:r>
              <a:rPr lang="fr-FR" dirty="0">
                <a:solidFill>
                  <a:schemeClr val="accent1"/>
                </a:solidFill>
              </a:rPr>
              <a:t>/</a:t>
            </a:r>
            <a:r>
              <a:rPr lang="fr-FR" dirty="0" err="1">
                <a:solidFill>
                  <a:schemeClr val="accent1"/>
                </a:solidFill>
              </a:rPr>
              <a:t>vehicles</a:t>
            </a:r>
            <a:endParaRPr lang="fr-FR" dirty="0">
              <a:solidFill>
                <a:schemeClr val="accent1"/>
              </a:solidFill>
            </a:endParaRPr>
          </a:p>
          <a:p>
            <a:pPr lvl="2"/>
            <a:r>
              <a:rPr lang="en-US" dirty="0">
                <a:solidFill>
                  <a:schemeClr val="accent1"/>
                </a:solidFill>
              </a:rPr>
              <a:t>Unit Task Processing Delay (UTPD)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Load Balancing Degree for Edge Servers (ELBD)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Task Processing Energy Consumption (TPEC)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Task completion rate (TCR)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0B4E8C7-4A97-9A88-F258-AC7BA2C8943F}"/>
              </a:ext>
            </a:extLst>
          </p:cNvPr>
          <p:cNvSpPr txBox="1"/>
          <p:nvPr/>
        </p:nvSpPr>
        <p:spPr>
          <a:xfrm>
            <a:off x="8173843" y="365125"/>
            <a:ext cx="326730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fr-FR" sz="2400" dirty="0"/>
              <a:t>la partie 1 et la majeure partie de la partie 2 ont été accomplies</a:t>
            </a:r>
          </a:p>
        </p:txBody>
      </p:sp>
    </p:spTree>
    <p:extLst>
      <p:ext uri="{BB962C8B-B14F-4D97-AF65-F5344CB8AC3E}">
        <p14:creationId xmlns:p14="http://schemas.microsoft.com/office/powerpoint/2010/main" val="186046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77A0AF-32E8-E778-213A-12BA98388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Résume de partie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B9B96B-734C-16F7-09D1-0D58E1CA5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691"/>
            <a:ext cx="10515600" cy="5374888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Test Q-</a:t>
            </a:r>
            <a:r>
              <a:rPr lang="fr-FR" dirty="0" err="1"/>
              <a:t>learning</a:t>
            </a:r>
            <a:r>
              <a:rPr lang="fr-FR" dirty="0"/>
              <a:t> program in Python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outputted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data </a:t>
            </a:r>
            <a:r>
              <a:rPr lang="fr-FR" dirty="0" err="1"/>
              <a:t>from</a:t>
            </a:r>
            <a:r>
              <a:rPr lang="fr-FR" dirty="0"/>
              <a:t> simulation </a:t>
            </a:r>
            <a:r>
              <a:rPr lang="fr-FR" i="1" dirty="0">
                <a:solidFill>
                  <a:srgbClr val="FF0000"/>
                </a:solidFill>
              </a:rPr>
              <a:t>(</a:t>
            </a:r>
            <a:r>
              <a:rPr lang="fr-FR" i="1" dirty="0" err="1">
                <a:solidFill>
                  <a:srgbClr val="FF0000"/>
                </a:solidFill>
              </a:rPr>
              <a:t>see</a:t>
            </a:r>
            <a:r>
              <a:rPr lang="fr-FR" i="1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reinforcement_learning_program_j05m12a22.ipynb</a:t>
            </a:r>
            <a:r>
              <a:rPr lang="fr-FR" i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fr-FR" dirty="0" err="1"/>
              <a:t>Initially</a:t>
            </a:r>
            <a:r>
              <a:rPr lang="fr-FR" dirty="0"/>
              <a:t> </a:t>
            </a:r>
            <a:r>
              <a:rPr lang="fr-FR" dirty="0" err="1"/>
              <a:t>took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Sonmez</a:t>
            </a:r>
            <a:r>
              <a:rPr lang="fr-FR" dirty="0"/>
              <a:t> et al and </a:t>
            </a:r>
            <a:r>
              <a:rPr lang="fr-FR" dirty="0" err="1"/>
              <a:t>visualized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in </a:t>
            </a:r>
            <a:r>
              <a:rPr lang="fr-FR" dirty="0" err="1"/>
              <a:t>jupyter</a:t>
            </a:r>
            <a:r>
              <a:rPr lang="fr-FR" dirty="0"/>
              <a:t>-notebook; </a:t>
            </a:r>
            <a:r>
              <a:rPr lang="fr-FR" dirty="0" err="1"/>
              <a:t>saved</a:t>
            </a:r>
            <a:r>
              <a:rPr lang="fr-FR" dirty="0"/>
              <a:t> the </a:t>
            </a:r>
            <a:r>
              <a:rPr lang="fr-FR" dirty="0" err="1"/>
              <a:t>streamed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to file </a:t>
            </a:r>
            <a:r>
              <a:rPr lang="fr-FR" dirty="0" err="1"/>
              <a:t>using</a:t>
            </a:r>
            <a:r>
              <a:rPr lang="fr-FR" dirty="0"/>
              <a:t> C:\Users\jafouche\Documents\Edge_computing\EdgeCloudSim\src\edu\boun\edgecloudsim\applications\sample_app5\WekaWrapper2.java.  	</a:t>
            </a:r>
          </a:p>
          <a:p>
            <a:pPr lvl="1"/>
            <a:r>
              <a:rPr lang="fr-FR" dirty="0"/>
              <a:t>Re-</a:t>
            </a:r>
            <a:r>
              <a:rPr lang="fr-FR" dirty="0" err="1"/>
              <a:t>coded</a:t>
            </a:r>
            <a:r>
              <a:rPr lang="fr-FR" dirty="0"/>
              <a:t> the Q-</a:t>
            </a:r>
            <a:r>
              <a:rPr lang="fr-FR" dirty="0" err="1"/>
              <a:t>learning</a:t>
            </a:r>
            <a:r>
              <a:rPr lang="fr-FR" dirty="0"/>
              <a:t> model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scikit-learn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I </a:t>
            </a:r>
            <a:r>
              <a:rPr lang="fr-FR" dirty="0" err="1"/>
              <a:t>could</a:t>
            </a:r>
            <a:r>
              <a:rPr lang="fr-FR" dirty="0"/>
              <a:t> not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Tensorflow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. </a:t>
            </a:r>
          </a:p>
          <a:p>
            <a:pPr lvl="1"/>
            <a:r>
              <a:rPr lang="fr-FR" dirty="0"/>
              <a:t>RESULT: </a:t>
            </a:r>
            <a:r>
              <a:rPr lang="fr-FR" dirty="0" err="1"/>
              <a:t>realized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Sonmez</a:t>
            </a:r>
            <a:r>
              <a:rPr lang="fr-FR" dirty="0"/>
              <a:t> et </a:t>
            </a:r>
            <a:r>
              <a:rPr lang="fr-FR" dirty="0" err="1"/>
              <a:t>al’s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did</a:t>
            </a:r>
            <a:r>
              <a:rPr lang="fr-FR" dirty="0"/>
              <a:t> not </a:t>
            </a:r>
            <a:r>
              <a:rPr lang="fr-FR" dirty="0" err="1"/>
              <a:t>mimick</a:t>
            </a:r>
            <a:r>
              <a:rPr lang="fr-FR" dirty="0"/>
              <a:t> Zhu et </a:t>
            </a:r>
            <a:r>
              <a:rPr lang="fr-FR" dirty="0" err="1"/>
              <a:t>al’s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. </a:t>
            </a:r>
            <a:r>
              <a:rPr lang="fr-FR" dirty="0" err="1"/>
              <a:t>Also</a:t>
            </a:r>
            <a:r>
              <a:rPr lang="fr-FR" dirty="0"/>
              <a:t>,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constant </a:t>
            </a:r>
            <a:r>
              <a:rPr lang="fr-FR" dirty="0" err="1"/>
              <a:t>except</a:t>
            </a:r>
            <a:r>
              <a:rPr lang="fr-FR" dirty="0"/>
              <a:t> </a:t>
            </a:r>
            <a:r>
              <a:rPr lang="fr-FR" dirty="0" err="1"/>
              <a:t>TaskLength</a:t>
            </a:r>
            <a:r>
              <a:rPr lang="fr-FR" dirty="0"/>
              <a:t>. The program </a:t>
            </a:r>
            <a:r>
              <a:rPr lang="fr-FR" dirty="0" err="1"/>
              <a:t>did</a:t>
            </a:r>
            <a:r>
              <a:rPr lang="fr-FR" dirty="0"/>
              <a:t> not output data </a:t>
            </a:r>
            <a:r>
              <a:rPr lang="fr-FR" dirty="0" err="1"/>
              <a:t>correctly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current</a:t>
            </a:r>
            <a:r>
              <a:rPr lang="fr-FR" dirty="0"/>
              <a:t> setup, </a:t>
            </a:r>
            <a:r>
              <a:rPr lang="fr-FR" dirty="0" err="1"/>
              <a:t>so</a:t>
            </a:r>
            <a:r>
              <a:rPr lang="fr-FR" dirty="0"/>
              <a:t> I </a:t>
            </a:r>
            <a:r>
              <a:rPr lang="fr-FR" dirty="0" err="1"/>
              <a:t>went</a:t>
            </a:r>
            <a:r>
              <a:rPr lang="fr-FR" dirty="0"/>
              <a:t> </a:t>
            </a:r>
            <a:r>
              <a:rPr lang="fr-FR" dirty="0" err="1"/>
              <a:t>directly</a:t>
            </a:r>
            <a:r>
              <a:rPr lang="fr-FR" dirty="0"/>
              <a:t> to the output of the simulation in SimLogger.java; I </a:t>
            </a:r>
            <a:r>
              <a:rPr lang="fr-FR" dirty="0" err="1"/>
              <a:t>stopped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jupyter</a:t>
            </a:r>
            <a:r>
              <a:rPr lang="fr-FR" dirty="0"/>
              <a:t>-notebook and </a:t>
            </a:r>
            <a:r>
              <a:rPr lang="fr-FR" dirty="0" err="1"/>
              <a:t>coded</a:t>
            </a:r>
            <a:r>
              <a:rPr lang="fr-FR" dirty="0"/>
              <a:t> </a:t>
            </a:r>
            <a:r>
              <a:rPr lang="fr-FR" dirty="0" err="1"/>
              <a:t>everything</a:t>
            </a:r>
            <a:r>
              <a:rPr lang="fr-FR" dirty="0"/>
              <a:t> in java to </a:t>
            </a:r>
            <a:r>
              <a:rPr lang="fr-FR" dirty="0" err="1"/>
              <a:t>integrate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simulation.</a:t>
            </a:r>
          </a:p>
          <a:p>
            <a:r>
              <a:rPr lang="fr-FR" dirty="0" err="1"/>
              <a:t>Q_learning</a:t>
            </a:r>
            <a:r>
              <a:rPr lang="fr-FR" dirty="0"/>
              <a:t> </a:t>
            </a:r>
            <a:r>
              <a:rPr lang="fr-FR" dirty="0" err="1"/>
              <a:t>algorithm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Zhu et al.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coded</a:t>
            </a:r>
            <a:r>
              <a:rPr lang="fr-FR" dirty="0"/>
              <a:t> in java </a:t>
            </a:r>
            <a:r>
              <a:rPr lang="fr-FR" dirty="0" err="1"/>
              <a:t>using</a:t>
            </a:r>
            <a:r>
              <a:rPr lang="fr-FR" dirty="0"/>
              <a:t> the </a:t>
            </a:r>
            <a:r>
              <a:rPr lang="fr-FR" dirty="0" err="1"/>
              <a:t>weka</a:t>
            </a:r>
            <a:r>
              <a:rPr lang="fr-FR" dirty="0"/>
              <a:t> Machine Learning </a:t>
            </a:r>
            <a:r>
              <a:rPr lang="fr-FR" dirty="0" err="1"/>
              <a:t>library</a:t>
            </a:r>
            <a:endParaRPr lang="fr-FR" dirty="0"/>
          </a:p>
          <a:p>
            <a:pPr lvl="1"/>
            <a:r>
              <a:rPr lang="fr-FR" sz="2600" dirty="0"/>
              <a:t>DataWrapper.java has 3 types of </a:t>
            </a:r>
            <a:r>
              <a:rPr lang="fr-FR" sz="2600" dirty="0" err="1"/>
              <a:t>functions</a:t>
            </a:r>
            <a:r>
              <a:rPr lang="fr-FR" sz="2600" dirty="0"/>
              <a:t> (Training, Utility, Q-</a:t>
            </a:r>
            <a:r>
              <a:rPr lang="fr-FR" sz="2600" dirty="0" err="1"/>
              <a:t>learning</a:t>
            </a:r>
            <a:r>
              <a:rPr lang="fr-FR" sz="2600" dirty="0"/>
              <a:t>): </a:t>
            </a:r>
          </a:p>
          <a:p>
            <a:pPr lvl="2"/>
            <a:r>
              <a:rPr lang="fr-FR" sz="3100" dirty="0">
                <a:solidFill>
                  <a:srgbClr val="000000"/>
                </a:solidFill>
              </a:rPr>
              <a:t>Training initial </a:t>
            </a:r>
            <a:r>
              <a:rPr lang="fr-FR" sz="3100" dirty="0" err="1">
                <a:solidFill>
                  <a:srgbClr val="000000"/>
                </a:solidFill>
              </a:rPr>
              <a:t>models</a:t>
            </a:r>
            <a:r>
              <a:rPr lang="fr-FR" sz="3100" dirty="0">
                <a:solidFill>
                  <a:srgbClr val="000000"/>
                </a:solidFill>
              </a:rPr>
              <a:t>: </a:t>
            </a:r>
            <a:r>
              <a:rPr lang="fr-FR" sz="3100" dirty="0" err="1"/>
              <a:t>train_models</a:t>
            </a:r>
            <a:r>
              <a:rPr lang="fr-FR" sz="3100" dirty="0"/>
              <a:t>, </a:t>
            </a:r>
            <a:r>
              <a:rPr lang="fr-FR" sz="3100" dirty="0" err="1">
                <a:solidFill>
                  <a:srgbClr val="000000"/>
                </a:solidFill>
              </a:rPr>
              <a:t>read_data_from_file</a:t>
            </a:r>
            <a:r>
              <a:rPr lang="fr-FR" sz="3100" dirty="0">
                <a:solidFill>
                  <a:srgbClr val="000000"/>
                </a:solidFill>
              </a:rPr>
              <a:t>, </a:t>
            </a:r>
            <a:r>
              <a:rPr lang="fr-FR" sz="3100" dirty="0" err="1">
                <a:solidFill>
                  <a:srgbClr val="000000"/>
                </a:solidFill>
              </a:rPr>
              <a:t>train_qlearning_nns</a:t>
            </a:r>
            <a:r>
              <a:rPr lang="fr-FR" sz="3100" dirty="0">
                <a:solidFill>
                  <a:srgbClr val="000000"/>
                </a:solidFill>
              </a:rPr>
              <a:t>, </a:t>
            </a:r>
            <a:r>
              <a:rPr lang="fr-FR" sz="3100" dirty="0" err="1">
                <a:solidFill>
                  <a:srgbClr val="000000"/>
                </a:solidFill>
              </a:rPr>
              <a:t>evaluate_model</a:t>
            </a:r>
            <a:endParaRPr lang="fr-FR" sz="3100" dirty="0">
              <a:solidFill>
                <a:srgbClr val="000000"/>
              </a:solidFill>
            </a:endParaRPr>
          </a:p>
          <a:p>
            <a:pPr lvl="2"/>
            <a:r>
              <a:rPr lang="fr-FR" sz="3100" dirty="0">
                <a:solidFill>
                  <a:srgbClr val="000000"/>
                </a:solidFill>
              </a:rPr>
              <a:t>Utility: </a:t>
            </a:r>
            <a:r>
              <a:rPr lang="fr-FR" sz="3100" dirty="0" err="1">
                <a:solidFill>
                  <a:srgbClr val="000000"/>
                </a:solidFill>
              </a:rPr>
              <a:t>data_input_logger</a:t>
            </a:r>
            <a:r>
              <a:rPr lang="fr-FR" sz="3100" dirty="0">
                <a:solidFill>
                  <a:srgbClr val="000000"/>
                </a:solidFill>
              </a:rPr>
              <a:t>, </a:t>
            </a:r>
            <a:r>
              <a:rPr lang="fr-FR" sz="3100" dirty="0" err="1">
                <a:solidFill>
                  <a:srgbClr val="000000"/>
                </a:solidFill>
              </a:rPr>
              <a:t>predict</a:t>
            </a:r>
            <a:r>
              <a:rPr lang="fr-FR" sz="3100" dirty="0">
                <a:solidFill>
                  <a:srgbClr val="000000"/>
                </a:solidFill>
              </a:rPr>
              <a:t>, </a:t>
            </a:r>
            <a:r>
              <a:rPr lang="fr-FR" sz="3100" dirty="0" err="1">
                <a:solidFill>
                  <a:srgbClr val="000000"/>
                </a:solidFill>
              </a:rPr>
              <a:t>argmax</a:t>
            </a:r>
            <a:endParaRPr lang="fr-FR" sz="3100" dirty="0">
              <a:solidFill>
                <a:srgbClr val="000000"/>
              </a:solidFill>
            </a:endParaRPr>
          </a:p>
          <a:p>
            <a:pPr lvl="2"/>
            <a:r>
              <a:rPr lang="fr-FR" sz="3100" dirty="0"/>
              <a:t>Q-</a:t>
            </a:r>
            <a:r>
              <a:rPr lang="fr-FR" sz="3100" dirty="0" err="1"/>
              <a:t>learning</a:t>
            </a:r>
            <a:r>
              <a:rPr lang="fr-FR" sz="3100" dirty="0"/>
              <a:t>: </a:t>
            </a:r>
            <a:r>
              <a:rPr lang="fr-FR" sz="3100" dirty="0" err="1"/>
              <a:t>intialize</a:t>
            </a:r>
            <a:r>
              <a:rPr lang="fr-FR" sz="3100" dirty="0"/>
              <a:t>, main, </a:t>
            </a:r>
            <a:r>
              <a:rPr lang="fr-FR" sz="3100" dirty="0" err="1">
                <a:solidFill>
                  <a:srgbClr val="000000"/>
                </a:solidFill>
              </a:rPr>
              <a:t>predict_action_AND_rewards</a:t>
            </a:r>
            <a:r>
              <a:rPr lang="fr-FR" sz="3100" dirty="0">
                <a:solidFill>
                  <a:srgbClr val="000000"/>
                </a:solidFill>
              </a:rPr>
              <a:t>, </a:t>
            </a:r>
            <a:r>
              <a:rPr lang="fr-FR" sz="3100" dirty="0" err="1">
                <a:solidFill>
                  <a:srgbClr val="000000"/>
                </a:solidFill>
              </a:rPr>
              <a:t>execute_action</a:t>
            </a:r>
            <a:r>
              <a:rPr lang="fr-FR" sz="3100" dirty="0">
                <a:solidFill>
                  <a:srgbClr val="000000"/>
                </a:solidFill>
              </a:rPr>
              <a:t>, </a:t>
            </a:r>
            <a:r>
              <a:rPr lang="fr-FR" sz="3100" dirty="0" err="1">
                <a:solidFill>
                  <a:srgbClr val="000000"/>
                </a:solidFill>
              </a:rPr>
              <a:t>calculate_reward</a:t>
            </a:r>
            <a:r>
              <a:rPr lang="fr-FR" sz="3100" dirty="0">
                <a:solidFill>
                  <a:srgbClr val="000000"/>
                </a:solidFill>
              </a:rPr>
              <a:t>, </a:t>
            </a:r>
            <a:r>
              <a:rPr lang="fr-FR" sz="3100" dirty="0" err="1">
                <a:solidFill>
                  <a:srgbClr val="000000"/>
                </a:solidFill>
              </a:rPr>
              <a:t>determine_if_episode_done</a:t>
            </a:r>
            <a:r>
              <a:rPr lang="fr-FR" sz="3100" dirty="0">
                <a:solidFill>
                  <a:srgbClr val="000000"/>
                </a:solidFill>
              </a:rPr>
              <a:t>, </a:t>
            </a:r>
            <a:r>
              <a:rPr lang="fr-FR" sz="3100" dirty="0" err="1">
                <a:solidFill>
                  <a:srgbClr val="000000"/>
                </a:solidFill>
              </a:rPr>
              <a:t>store_qlearning_values</a:t>
            </a:r>
            <a:r>
              <a:rPr lang="fr-FR" sz="3100" dirty="0">
                <a:solidFill>
                  <a:srgbClr val="000000"/>
                </a:solidFill>
              </a:rPr>
              <a:t>, </a:t>
            </a:r>
            <a:r>
              <a:rPr lang="fr-FR" sz="3100" dirty="0" err="1">
                <a:solidFill>
                  <a:srgbClr val="000000"/>
                </a:solidFill>
              </a:rPr>
              <a:t>agent_learn</a:t>
            </a:r>
            <a:endParaRPr lang="fr-FR" sz="3100" dirty="0"/>
          </a:p>
          <a:p>
            <a:r>
              <a:rPr lang="fr-FR" dirty="0"/>
              <a:t>Q-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algorithm</a:t>
            </a:r>
            <a:r>
              <a:rPr lang="fr-FR" dirty="0"/>
              <a:t> in DataWrapper.java </a:t>
            </a:r>
            <a:r>
              <a:rPr lang="fr-FR" dirty="0" err="1"/>
              <a:t>consists</a:t>
            </a:r>
            <a:r>
              <a:rPr lang="fr-FR" dirty="0"/>
              <a:t> of </a:t>
            </a:r>
            <a:r>
              <a:rPr lang="fr-FR" dirty="0" err="1"/>
              <a:t>steps</a:t>
            </a:r>
            <a:r>
              <a:rPr lang="fr-FR" dirty="0"/>
              <a:t> </a:t>
            </a:r>
            <a:r>
              <a:rPr lang="fr-FR" dirty="0" err="1"/>
              <a:t>outlined</a:t>
            </a:r>
            <a:r>
              <a:rPr lang="fr-FR" dirty="0"/>
              <a:t> in </a:t>
            </a:r>
            <a:r>
              <a:rPr lang="fr-FR" dirty="0" err="1"/>
              <a:t>paper</a:t>
            </a:r>
            <a:r>
              <a:rPr lang="fr-FR" dirty="0"/>
              <a:t> Zhu et al.,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mimick</a:t>
            </a:r>
            <a:r>
              <a:rPr lang="fr-FR" dirty="0"/>
              <a:t> the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in the </a:t>
            </a:r>
            <a:r>
              <a:rPr lang="fr-FR" dirty="0" err="1"/>
              <a:t>paper</a:t>
            </a:r>
            <a:r>
              <a:rPr lang="fr-FR" dirty="0"/>
              <a:t>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CDAF7AF-0CA0-BAED-59FB-E07C3B50CEC8}"/>
              </a:ext>
            </a:extLst>
          </p:cNvPr>
          <p:cNvSpPr txBox="1"/>
          <p:nvPr/>
        </p:nvSpPr>
        <p:spPr>
          <a:xfrm>
            <a:off x="9623503" y="365125"/>
            <a:ext cx="1538868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dirty="0"/>
              <a:t>[Part 1] </a:t>
            </a:r>
          </a:p>
        </p:txBody>
      </p:sp>
    </p:spTree>
    <p:extLst>
      <p:ext uri="{BB962C8B-B14F-4D97-AF65-F5344CB8AC3E}">
        <p14:creationId xmlns:p14="http://schemas.microsoft.com/office/powerpoint/2010/main" val="162380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77A0AF-32E8-E778-213A-12BA98388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Résume de partie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B9B96B-734C-16F7-09D1-0D58E1CA5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Feature</a:t>
            </a:r>
            <a:r>
              <a:rPr lang="fr-FR" dirty="0"/>
              <a:t> engineering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performed</a:t>
            </a:r>
            <a:r>
              <a:rPr lang="fr-FR" dirty="0"/>
              <a:t> and 9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identified</a:t>
            </a:r>
            <a:r>
              <a:rPr lang="fr-FR" dirty="0"/>
              <a:t>, </a:t>
            </a:r>
            <a:r>
              <a:rPr lang="fr-FR" dirty="0" err="1"/>
              <a:t>replicating</a:t>
            </a:r>
            <a:r>
              <a:rPr lang="fr-FR" dirty="0"/>
              <a:t> Zhu et </a:t>
            </a:r>
            <a:r>
              <a:rPr lang="fr-FR" dirty="0" err="1"/>
              <a:t>al’s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i="1" dirty="0">
                <a:solidFill>
                  <a:srgbClr val="FF0000"/>
                </a:solidFill>
              </a:rPr>
              <a:t>(</a:t>
            </a:r>
            <a:r>
              <a:rPr lang="fr-FR" i="1" dirty="0" err="1">
                <a:solidFill>
                  <a:srgbClr val="FF0000"/>
                </a:solidFill>
              </a:rPr>
              <a:t>see</a:t>
            </a:r>
            <a:r>
              <a:rPr lang="fr-FR" i="1" dirty="0">
                <a:solidFill>
                  <a:srgbClr val="FF0000"/>
                </a:solidFill>
              </a:rPr>
              <a:t> SimLogger.java, </a:t>
            </a:r>
            <a:r>
              <a:rPr lang="fr-FR" i="1" dirty="0" err="1">
                <a:solidFill>
                  <a:srgbClr val="FF0000"/>
                </a:solidFill>
              </a:rPr>
              <a:t>function</a:t>
            </a:r>
            <a:r>
              <a:rPr lang="fr-FR" i="1" dirty="0">
                <a:solidFill>
                  <a:srgbClr val="FF0000"/>
                </a:solidFill>
              </a:rPr>
              <a:t> </a:t>
            </a:r>
            <a:r>
              <a:rPr lang="fr-FR" i="1" dirty="0" err="1">
                <a:solidFill>
                  <a:srgbClr val="FF0000"/>
                </a:solidFill>
              </a:rPr>
              <a:t>recordLog</a:t>
            </a:r>
            <a:r>
              <a:rPr lang="fr-FR" i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fr-FR" i="1" dirty="0">
                <a:solidFill>
                  <a:srgbClr val="FF0000"/>
                </a:solidFill>
              </a:rPr>
              <a:t>The </a:t>
            </a:r>
            <a:r>
              <a:rPr lang="fr-FR" i="1" dirty="0" err="1">
                <a:solidFill>
                  <a:srgbClr val="FF0000"/>
                </a:solidFill>
              </a:rPr>
              <a:t>measurement</a:t>
            </a:r>
            <a:r>
              <a:rPr lang="fr-FR" i="1" dirty="0">
                <a:solidFill>
                  <a:srgbClr val="FF0000"/>
                </a:solidFill>
              </a:rPr>
              <a:t> output for SimLogger.java </a:t>
            </a:r>
            <a:r>
              <a:rPr lang="fr-FR" i="1" dirty="0" err="1">
                <a:solidFill>
                  <a:srgbClr val="FF0000"/>
                </a:solidFill>
              </a:rPr>
              <a:t>is</a:t>
            </a:r>
            <a:r>
              <a:rPr lang="fr-FR" i="1" dirty="0">
                <a:solidFill>
                  <a:srgbClr val="FF0000"/>
                </a:solidFill>
              </a:rPr>
              <a:t> C:\Users\jafouche\Documents\Edge_computing\EdgeCloudSim\scripts\sample_app5\config\weka\XNETmatrix.txt</a:t>
            </a:r>
          </a:p>
          <a:p>
            <a:pPr lvl="1"/>
            <a:r>
              <a:rPr lang="fr-FR" i="1" dirty="0">
                <a:solidFill>
                  <a:srgbClr val="FF0000"/>
                </a:solidFill>
              </a:rPr>
              <a:t>The </a:t>
            </a:r>
            <a:r>
              <a:rPr lang="fr-FR" i="1" dirty="0" err="1">
                <a:solidFill>
                  <a:srgbClr val="FF0000"/>
                </a:solidFill>
              </a:rPr>
              <a:t>measurement</a:t>
            </a:r>
            <a:r>
              <a:rPr lang="fr-FR" i="1" dirty="0">
                <a:solidFill>
                  <a:srgbClr val="FF0000"/>
                </a:solidFill>
              </a:rPr>
              <a:t> output XNETmatrix.txt </a:t>
            </a:r>
            <a:r>
              <a:rPr lang="fr-FR" i="1" dirty="0" err="1">
                <a:solidFill>
                  <a:srgbClr val="FF0000"/>
                </a:solidFill>
              </a:rPr>
              <a:t>is</a:t>
            </a:r>
            <a:r>
              <a:rPr lang="fr-FR" i="1" dirty="0">
                <a:solidFill>
                  <a:srgbClr val="FF0000"/>
                </a:solidFill>
              </a:rPr>
              <a:t> </a:t>
            </a:r>
            <a:r>
              <a:rPr lang="fr-FR" i="1" dirty="0" err="1">
                <a:solidFill>
                  <a:srgbClr val="FF0000"/>
                </a:solidFill>
              </a:rPr>
              <a:t>used</a:t>
            </a:r>
            <a:r>
              <a:rPr lang="fr-FR" i="1" dirty="0">
                <a:solidFill>
                  <a:srgbClr val="FF0000"/>
                </a:solidFill>
              </a:rPr>
              <a:t> to </a:t>
            </a:r>
            <a:r>
              <a:rPr lang="fr-FR" i="1" dirty="0" err="1">
                <a:solidFill>
                  <a:srgbClr val="FF0000"/>
                </a:solidFill>
              </a:rPr>
              <a:t>pre</a:t>
            </a:r>
            <a:r>
              <a:rPr lang="fr-FR" i="1" dirty="0">
                <a:solidFill>
                  <a:srgbClr val="FF0000"/>
                </a:solidFill>
              </a:rPr>
              <a:t>-train initial </a:t>
            </a:r>
            <a:r>
              <a:rPr lang="fr-FR" i="1" dirty="0" err="1">
                <a:solidFill>
                  <a:srgbClr val="FF0000"/>
                </a:solidFill>
              </a:rPr>
              <a:t>MultilayerPerception</a:t>
            </a:r>
            <a:r>
              <a:rPr lang="fr-FR" i="1" dirty="0">
                <a:solidFill>
                  <a:srgbClr val="FF0000"/>
                </a:solidFill>
              </a:rPr>
              <a:t> </a:t>
            </a:r>
            <a:r>
              <a:rPr lang="fr-FR" i="1" dirty="0" err="1">
                <a:solidFill>
                  <a:srgbClr val="FF0000"/>
                </a:solidFill>
              </a:rPr>
              <a:t>models</a:t>
            </a:r>
            <a:r>
              <a:rPr lang="fr-FR" i="1" dirty="0">
                <a:solidFill>
                  <a:srgbClr val="FF0000"/>
                </a:solidFill>
              </a:rPr>
              <a:t> in DataWrapper.java</a:t>
            </a:r>
          </a:p>
          <a:p>
            <a:r>
              <a:rPr lang="fr-FR" dirty="0" err="1"/>
              <a:t>Two</a:t>
            </a:r>
            <a:r>
              <a:rPr lang="fr-FR" dirty="0"/>
              <a:t> initial 2-layer MLP </a:t>
            </a:r>
            <a:r>
              <a:rPr lang="fr-FR" dirty="0" err="1"/>
              <a:t>models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created</a:t>
            </a:r>
            <a:r>
              <a:rPr lang="fr-FR" dirty="0"/>
              <a:t>;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scaled</a:t>
            </a:r>
            <a:r>
              <a:rPr lang="fr-FR" dirty="0"/>
              <a:t> and classes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balanced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SMOTE 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dirty="0" err="1">
                <a:solidFill>
                  <a:srgbClr val="FF0000"/>
                </a:solidFill>
              </a:rPr>
              <a:t>see</a:t>
            </a:r>
            <a:r>
              <a:rPr lang="fr-FR" dirty="0">
                <a:solidFill>
                  <a:srgbClr val="FF0000"/>
                </a:solidFill>
              </a:rPr>
              <a:t> DataWrapper.java)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3731B05-82AF-FF47-63C7-2E1FC6B6516B}"/>
              </a:ext>
            </a:extLst>
          </p:cNvPr>
          <p:cNvSpPr txBox="1"/>
          <p:nvPr/>
        </p:nvSpPr>
        <p:spPr>
          <a:xfrm>
            <a:off x="9623503" y="365125"/>
            <a:ext cx="1538868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dirty="0"/>
              <a:t>[Part 2] </a:t>
            </a:r>
          </a:p>
        </p:txBody>
      </p:sp>
    </p:spTree>
    <p:extLst>
      <p:ext uri="{BB962C8B-B14F-4D97-AF65-F5344CB8AC3E}">
        <p14:creationId xmlns:p14="http://schemas.microsoft.com/office/powerpoint/2010/main" val="253844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77A0AF-32E8-E778-213A-12BA98388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Prochaines étapes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B9B96B-734C-16F7-09D1-0D58E1CA5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Trouvez la commande </a:t>
            </a:r>
            <a:r>
              <a:rPr lang="fr-FR" dirty="0" err="1"/>
              <a:t>weka</a:t>
            </a:r>
            <a:r>
              <a:rPr lang="fr-FR" dirty="0"/>
              <a:t> qui modifie les poids du modèle, comme dans </a:t>
            </a:r>
            <a:r>
              <a:rPr lang="fr-FR" dirty="0" err="1"/>
              <a:t>Tensorflow</a:t>
            </a:r>
            <a:endParaRPr lang="fr-FR" dirty="0"/>
          </a:p>
          <a:p>
            <a:pPr lvl="1"/>
            <a:r>
              <a:rPr lang="fr-FR" dirty="0"/>
              <a:t>Sinon, codez un modèle de perceptron multicouche et ajustez les poids manuellement</a:t>
            </a:r>
          </a:p>
          <a:p>
            <a:r>
              <a:rPr lang="fr-FR" dirty="0"/>
              <a:t>Les performances du modèle Q-</a:t>
            </a:r>
            <a:r>
              <a:rPr lang="fr-FR" dirty="0" err="1"/>
              <a:t>learning</a:t>
            </a:r>
            <a:r>
              <a:rPr lang="fr-FR" dirty="0"/>
              <a:t> doivent être surveillées</a:t>
            </a:r>
          </a:p>
          <a:p>
            <a:r>
              <a:rPr lang="fr-FR" dirty="0"/>
              <a:t>L'évaluation des performances du modèle Q-</a:t>
            </a:r>
            <a:r>
              <a:rPr lang="fr-FR" dirty="0" err="1"/>
              <a:t>learning</a:t>
            </a:r>
            <a:r>
              <a:rPr lang="fr-FR" dirty="0"/>
              <a:t> par rapport aux modèles existants doit être effectuée</a:t>
            </a:r>
          </a:p>
          <a:p>
            <a:pPr lvl="1"/>
            <a:r>
              <a:rPr lang="fr-FR" dirty="0">
                <a:solidFill>
                  <a:schemeClr val="accent1"/>
                </a:solidFill>
              </a:rPr>
              <a:t>Tracez plusieurs mesures de performance à comparer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732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77A0AF-32E8-E778-213A-12BA98388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Résumé du fonctionnement du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B9B96B-734C-16F7-09D1-0D58E1CA5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2804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Les principaux fichiers modifiés sont : SimLogger.java, VehicularMainApp.java, VehicularEdgeOrchestrator.java. WekaWrapper2.java et DataWrapper.java ont été créés.</a:t>
            </a:r>
          </a:p>
          <a:p>
            <a:r>
              <a:rPr lang="fr-FR" dirty="0"/>
              <a:t>Lorsque vous exécutez VehicularMainApp.java. Il démarre SimManger.java, qui démarre ensuite SimLogger.java. SimLogger.java obtient les valeurs (les 9 caractéristiques et les 2 étiquettes (binaires, catégorielles)) de la simulation </a:t>
            </a:r>
            <a:r>
              <a:rPr lang="fr-FR" dirty="0" err="1"/>
              <a:t>Cloudsim</a:t>
            </a:r>
            <a:r>
              <a:rPr lang="fr-FR" dirty="0"/>
              <a:t>. Les valeurs sont des variables globales et donc disponibles pour les autres classes. Ils sont enregistrés dans un fichier appelé XNETmatrix.txt (pour la formation initiale du modèle).</a:t>
            </a:r>
          </a:p>
          <a:p>
            <a:r>
              <a:rPr lang="fr-FR" dirty="0"/>
              <a:t>Après VehicularMainApp.java, après le démarrage de SimLogger.java, deux modèles </a:t>
            </a:r>
            <a:r>
              <a:rPr lang="fr-FR" dirty="0" err="1"/>
              <a:t>MultilayerPerception</a:t>
            </a:r>
            <a:r>
              <a:rPr lang="fr-FR" dirty="0"/>
              <a:t> sont formés à l'aide de données existantes dans XNETmatrix.txt OU un modèle </a:t>
            </a:r>
            <a:r>
              <a:rPr lang="fr-FR" dirty="0" err="1"/>
              <a:t>pré-formé</a:t>
            </a:r>
            <a:r>
              <a:rPr lang="fr-FR" dirty="0"/>
              <a:t> existant est initialisé.</a:t>
            </a:r>
          </a:p>
          <a:p>
            <a:r>
              <a:rPr lang="fr-FR" dirty="0"/>
              <a:t>Après VehicularMainApp.java, la fonction </a:t>
            </a:r>
            <a:r>
              <a:rPr lang="fr-FR" dirty="0" err="1"/>
              <a:t>mainHelper</a:t>
            </a:r>
            <a:r>
              <a:rPr lang="fr-FR" dirty="0"/>
              <a:t> est appelée à l'aide de plusieurs boucles for telles que VehicularEdgeOrchestrator.java est exécuté par politique et scénario. VehicularEdgeOrchestrator.java utilise les paramètres de configuration indiqués dans C:\Users\jafouche\Documents\Edge_computing\EdgeCloudSim\scripts\sample_app5\config\ </a:t>
            </a:r>
            <a:r>
              <a:rPr lang="fr-FR" dirty="0" err="1"/>
              <a:t>default_config.properties</a:t>
            </a:r>
            <a:r>
              <a:rPr lang="fr-FR" dirty="0"/>
              <a:t>. J'ai défini la politique sur Q_LEARNING, il exécute l'algorithme </a:t>
            </a:r>
            <a:r>
              <a:rPr lang="fr-FR" dirty="0" err="1"/>
              <a:t>DataWrapper</a:t>
            </a:r>
            <a:r>
              <a:rPr lang="fr-FR" dirty="0"/>
              <a:t> (fonction principale) par instance ; le programme s'exécute trop lentement s'il ne s'exécute pas par instance.</a:t>
            </a:r>
          </a:p>
        </p:txBody>
      </p:sp>
    </p:spTree>
    <p:extLst>
      <p:ext uri="{BB962C8B-B14F-4D97-AF65-F5344CB8AC3E}">
        <p14:creationId xmlns:p14="http://schemas.microsoft.com/office/powerpoint/2010/main" val="30246506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886</Words>
  <Application>Microsoft Office PowerPoint</Application>
  <PresentationFormat>Grand écran</PresentationFormat>
  <Paragraphs>47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Résume de travail</vt:lpstr>
      <vt:lpstr>Proposition de calendrier</vt:lpstr>
      <vt:lpstr>Résume de partie 1</vt:lpstr>
      <vt:lpstr>Résume de partie 2</vt:lpstr>
      <vt:lpstr>Prochaines étapes</vt:lpstr>
      <vt:lpstr>Résumé du fonctionnement du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work</dc:title>
  <dc:creator>FOUCHER, Jamilah</dc:creator>
  <cp:lastModifiedBy>FOUCHER, Jamilah</cp:lastModifiedBy>
  <cp:revision>7</cp:revision>
  <dcterms:created xsi:type="dcterms:W3CDTF">2022-12-16T08:03:34Z</dcterms:created>
  <dcterms:modified xsi:type="dcterms:W3CDTF">2022-12-16T14:27:46Z</dcterms:modified>
</cp:coreProperties>
</file>