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FC1DF-A9CB-EE11-72F5-4CB7F2FFB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E51FEF-80CC-DC19-99C8-755849E9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BF1A3-EFAB-409B-D276-1E4D0767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B2FB-6F41-4A4D-B86C-4FD56FF6B4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62F45-1858-FE68-0471-BF649D9F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24F40-9443-0905-F7B7-AB35B62E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7A7-D356-43F8-8854-29C1821F6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4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3C78C-2182-0004-08D3-C4C38E60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7ABB0-C602-3344-3350-723676C2F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235DF-A2C7-3848-19F6-41A59896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B2FB-6F41-4A4D-B86C-4FD56FF6B4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D6803-CB47-A595-0D90-99BF852B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0693-4E71-9743-0483-2EF56892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7A7-D356-43F8-8854-29C1821F6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3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62B1CD-9546-B408-1715-AED1FCC07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96093-F262-A856-9EE2-54EEEC367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4E672-AD74-7BED-BDA9-D180E41E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B2FB-6F41-4A4D-B86C-4FD56FF6B4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52C6C-AC08-DF1B-FE66-E1AB4C7A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76BB0-D7A0-C0DB-25ED-4A7413E5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7A7-D356-43F8-8854-29C1821F6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04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F7F0E-E746-75A1-F2A1-FA1D7D4B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07276-E37D-2EDA-DCA5-65F1FAF0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17F48-9C60-D693-D982-EC17DC7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B2FB-6F41-4A4D-B86C-4FD56FF6B4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26D0C-1E82-37F6-A32C-77EE567D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0EA39-6533-A224-EADE-CECE3F80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7A7-D356-43F8-8854-29C1821F6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1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23DA4-B2FA-BB98-CBD5-91E708DA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8C2D9-086A-14DB-5A27-58370187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847C8-B622-D459-72D7-4F505C27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B2FB-6F41-4A4D-B86C-4FD56FF6B4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B4D90-9791-BBAF-E874-B589A4F8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3A9B5-00ED-3661-863D-08B974A0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7A7-D356-43F8-8854-29C1821F6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8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4795-7928-D81F-F806-E79A6ACE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28D8E-EC25-DE1B-088F-FCAC75B8A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12A09A-B396-8988-AFE1-FD23D1CD6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103-734F-618C-2F1F-8975378D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B2FB-6F41-4A4D-B86C-4FD56FF6B4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22B46-D03D-4B4B-0408-C3E917E2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9C2C8-3E06-00CA-DB16-95FFE3A7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7A7-D356-43F8-8854-29C1821F6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7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671220-71AD-EDC3-DD71-1709780F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E57EE-D269-2051-C7C5-44984F56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E84AC-7F0C-258F-F31C-2247F23BB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14ABB3-E953-897A-A04C-E110EB5A4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782D8E-0C98-AEE6-337A-D6D318B5C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FB53F2-7F30-2801-C59A-456568F1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B2FB-6F41-4A4D-B86C-4FD56FF6B4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6F5906-5F0B-40F9-DE8D-A0B10F9D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3B2AC6-98EE-E6F3-79F7-4BF856FF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7A7-D356-43F8-8854-29C1821F6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3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AE89E-7C9C-AF72-3BFF-47FAA044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F0989D-4840-BFCD-D254-3A02CD0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B2FB-6F41-4A4D-B86C-4FD56FF6B4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C268BE-7E76-5E04-72B7-F30F3C14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68B54-E0CC-F464-05B9-FB7FE16E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7A7-D356-43F8-8854-29C1821F6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6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21F462-8A4C-081A-3955-4B142042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B2FB-6F41-4A4D-B86C-4FD56FF6B4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031E3E-E812-253C-E26C-2FF984F2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BE825-B1C2-24A1-525B-44AFBD46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7A7-D356-43F8-8854-29C1821F6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3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0AEFE-954A-8AE1-C86B-B006AA0B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22964-9F88-1CEE-5B27-8F7F66EB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168B32-B0F7-5283-B358-C9DFA525B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4D7C1-3A9F-765B-2ECC-892254E6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B2FB-6F41-4A4D-B86C-4FD56FF6B4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41DFE-8A52-266C-44D4-40718EE2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DBBE8-56BF-1234-D469-00DA5CEE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7A7-D356-43F8-8854-29C1821F6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8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ED67B-ACD1-4C4B-CF11-D3EB6957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C7029A-B5FF-BF36-6577-154F8AC0C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B8846-10E5-161D-80AE-15E3DCCC9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0B051-FD01-A603-835C-5FC2AAB2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B2FB-6F41-4A4D-B86C-4FD56FF6B4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84931B-7C62-858D-0922-EEE884F2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7293B-D83C-59AE-7B04-20A38D48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7A7-D356-43F8-8854-29C1821F6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4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D7719E-B4E7-DF37-27C4-E5F6ABCA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E7060-AE69-7704-D23B-2A0970EF0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86062-9988-DDBC-2321-4076E2A20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6B2FB-6F41-4A4D-B86C-4FD56FF6B4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18A70-6250-0716-7966-5826EF429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E7CF7-3A98-DDB0-EC82-8F44B7D3D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DF7A7-D356-43F8-8854-29C1821F6D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B7A99F-99C9-949B-79D0-10FDF416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437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3448487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805217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7135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993715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9477658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113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SCP, DNS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61676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459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351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ICMP(?)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6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9262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2069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2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39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정윤성</dc:creator>
  <cp:lastModifiedBy>정윤성</cp:lastModifiedBy>
  <cp:revision>2</cp:revision>
  <dcterms:created xsi:type="dcterms:W3CDTF">2025-07-21T10:56:20Z</dcterms:created>
  <dcterms:modified xsi:type="dcterms:W3CDTF">2025-07-21T23:44:30Z</dcterms:modified>
</cp:coreProperties>
</file>