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5" r:id="rId3"/>
    <p:sldId id="269" r:id="rId4"/>
    <p:sldId id="295" r:id="rId6"/>
    <p:sldId id="296" r:id="rId7"/>
    <p:sldId id="297" r:id="rId8"/>
    <p:sldId id="298" r:id="rId9"/>
    <p:sldId id="299" r:id="rId10"/>
    <p:sldId id="300" r:id="rId11"/>
    <p:sldId id="306" r:id="rId12"/>
    <p:sldId id="301" r:id="rId13"/>
    <p:sldId id="307" r:id="rId14"/>
    <p:sldId id="302" r:id="rId15"/>
    <p:sldId id="303" r:id="rId16"/>
    <p:sldId id="304" r:id="rId17"/>
    <p:sldId id="308" r:id="rId18"/>
    <p:sldId id="305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07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079D0-6D68-4EE6-8E69-CF8A1AAB7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F7949-0EB5-4441-9A3F-93E4A5C38C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F7949-0EB5-4441-9A3F-93E4A5C3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zh-CN" altLang="en-US" sz="1800" dirty="0" smtClean="0"/>
              <a:t>姜洋</a:t>
            </a:r>
            <a:br>
              <a:rPr lang="en-US" dirty="0" smtClean="0"/>
            </a:br>
            <a:r>
              <a:rPr lang="en-US" dirty="0" smtClean="0"/>
              <a:t>Dubbo</a:t>
            </a:r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dubbo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940" y="1320165"/>
            <a:ext cx="4419600" cy="297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5" y="1604645"/>
            <a:ext cx="4295775" cy="2162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120" y="4291965"/>
            <a:ext cx="91662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调用关系说明：</a:t>
            </a:r>
            <a:endParaRPr lang="zh-CN" altLang="en-US" sz="1600"/>
          </a:p>
          <a:p>
            <a:r>
              <a:rPr lang="en-US" altLang="zh-CN" sz="1600"/>
              <a:t>0</a:t>
            </a:r>
            <a:r>
              <a:rPr lang="zh-CN" altLang="en-US" sz="1600"/>
              <a:t>服务容器负责启动，加载，运行服务提供者。</a:t>
            </a:r>
            <a:endParaRPr lang="zh-CN" altLang="en-US" sz="1600"/>
          </a:p>
          <a:p>
            <a:r>
              <a:rPr lang="en-US" altLang="zh-CN" sz="1600"/>
              <a:t>1</a:t>
            </a:r>
            <a:r>
              <a:rPr lang="zh-CN" altLang="en-US" sz="1600"/>
              <a:t>服务提供者在启动时，向注册中心注册自己提供的服务。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服务消费者在启动时，向注册中心订阅自己所需的服务。</a:t>
            </a:r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注册中心返回服务提供者地址列表给消费者，如果有变更，注册中心将基于长连接推送变更数据给消费者。</a:t>
            </a:r>
            <a:endParaRPr lang="zh-CN" altLang="en-US" sz="1600"/>
          </a:p>
          <a:p>
            <a:r>
              <a:rPr lang="en-US" altLang="zh-CN" sz="1600"/>
              <a:t>4</a:t>
            </a:r>
            <a:r>
              <a:rPr lang="zh-CN" altLang="en-US" sz="1600"/>
              <a:t>服务消费者，从提供者地址列表中，基于软负载均衡算法，选一台提供者进行调用，如果调用失败，再选另一台调用。</a:t>
            </a:r>
            <a:endParaRPr lang="zh-CN" altLang="en-US" sz="1600"/>
          </a:p>
          <a:p>
            <a:r>
              <a:rPr lang="en-US" altLang="zh-CN" sz="1600"/>
              <a:t>5</a:t>
            </a:r>
            <a:r>
              <a:rPr lang="zh-CN" altLang="en-US" sz="1600"/>
              <a:t>服务消费者和提供者，在内存中累计调用次数和调用时间，定时每分钟发送一次统计数据到监控中心。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dubbo</a:t>
            </a:r>
            <a:r>
              <a:rPr lang="zh-CN" altLang="en-US" dirty="0" smtClean="0">
                <a:sym typeface="+mn-ea"/>
              </a:rPr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1340" y="1310640"/>
            <a:ext cx="6028055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dubbo</a:t>
            </a:r>
            <a:r>
              <a:rPr lang="zh-CN" altLang="en-US" dirty="0" smtClean="0">
                <a:sym typeface="+mn-ea"/>
              </a:rPr>
              <a:t>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6815"/>
          </a:xfrm>
        </p:spPr>
        <p:txBody>
          <a:bodyPr/>
          <a:p>
            <a:r>
              <a:rPr lang="zh-CN" altLang="en-US" sz="1600"/>
              <a:t>定义服务接口，打入包</a:t>
            </a:r>
            <a:r>
              <a:rPr lang="en-US" altLang="zh-CN" sz="1600"/>
              <a:t>a-1.0.0.jar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2032635"/>
            <a:ext cx="2571750" cy="6477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532765" y="2936875"/>
            <a:ext cx="8229600" cy="11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provider</a:t>
            </a:r>
            <a:r>
              <a:rPr lang="zh-CN" altLang="en-US" sz="1600"/>
              <a:t>引入包</a:t>
            </a:r>
            <a:r>
              <a:rPr lang="en-US" altLang="zh-CN" sz="1600"/>
              <a:t>a-1.0.0.jar</a:t>
            </a:r>
            <a:r>
              <a:rPr lang="zh-CN" altLang="en-US" sz="1600"/>
              <a:t>，并实现接口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3296920"/>
            <a:ext cx="39433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dubbo</a:t>
            </a:r>
            <a:r>
              <a:rPr lang="zh-CN" altLang="en-US" dirty="0" smtClean="0">
                <a:sym typeface="+mn-ea"/>
              </a:rPr>
              <a:t>的使用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1640205"/>
            <a:ext cx="8229600" cy="42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provider</a:t>
            </a:r>
            <a:r>
              <a:rPr sz="1600"/>
              <a:t>用 Spring 配置声明暴露服务</a:t>
            </a:r>
            <a:r>
              <a:rPr lang="zh-CN" sz="1600"/>
              <a:t>，并启动服务</a:t>
            </a:r>
            <a:r>
              <a:rPr lang="en-US" altLang="zh-CN" sz="1600"/>
              <a:t>(</a:t>
            </a:r>
            <a:r>
              <a:rPr lang="zh-CN" altLang="en-US" sz="1600"/>
              <a:t>我们常用的</a:t>
            </a:r>
            <a:r>
              <a:rPr lang="en-US" altLang="zh-CN" sz="1600"/>
              <a:t>web tomcat</a:t>
            </a:r>
            <a:r>
              <a:rPr lang="zh-CN" altLang="en-US" sz="1600"/>
              <a:t>服务</a:t>
            </a:r>
            <a:r>
              <a:rPr lang="en-US" altLang="zh-CN" sz="1600"/>
              <a:t>)</a:t>
            </a:r>
            <a:endParaRPr lang="en-US" altLang="zh-CN" sz="16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2118360"/>
            <a:ext cx="7908290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dubbo</a:t>
            </a:r>
            <a:r>
              <a:rPr lang="zh-CN" altLang="en-US" dirty="0" smtClean="0">
                <a:sym typeface="+mn-ea"/>
              </a:rPr>
              <a:t>的使用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1665605"/>
            <a:ext cx="8229600" cy="728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consumer</a:t>
            </a:r>
            <a:r>
              <a:rPr lang="zh-CN" altLang="en-US" sz="1600">
                <a:sym typeface="+mn-ea"/>
              </a:rPr>
              <a:t>引入包</a:t>
            </a:r>
            <a:r>
              <a:rPr lang="en-US" altLang="zh-CN" sz="1600">
                <a:sym typeface="+mn-ea"/>
              </a:rPr>
              <a:t>a-1.0.0.jar</a:t>
            </a:r>
            <a:r>
              <a:rPr lang="zh-CN" altLang="en-US" sz="1600">
                <a:sym typeface="+mn-ea"/>
              </a:rPr>
              <a:t>，</a:t>
            </a:r>
            <a:r>
              <a:rPr lang="en-US" sz="1600"/>
              <a:t>通过 Spring 配置引用远程服务</a:t>
            </a:r>
            <a:endParaRPr 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2005965"/>
            <a:ext cx="9105900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</a:t>
            </a:r>
            <a:r>
              <a:rPr lang="zh-CN" altLang="en-US"/>
              <a:t>与</a:t>
            </a:r>
            <a:r>
              <a:rPr lang="en-US" altLang="zh-CN">
                <a:sym typeface="+mn-ea"/>
              </a:rPr>
              <a:t>admin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天狗不需要</a:t>
            </a:r>
            <a:r>
              <a:rPr lang="en-US" altLang="zh-CN"/>
              <a:t>dubbo</a:t>
            </a:r>
            <a:r>
              <a:rPr lang="zh-CN" altLang="en-US"/>
              <a:t>自带的</a:t>
            </a:r>
            <a:r>
              <a:rPr lang="en-US" altLang="zh-CN"/>
              <a:t>monitor</a:t>
            </a:r>
            <a:r>
              <a:rPr lang="zh-CN" altLang="en-US"/>
              <a:t>，有自己的监控</a:t>
            </a:r>
            <a:endParaRPr lang="zh-CN" altLang="en-US"/>
          </a:p>
          <a:p>
            <a:r>
              <a:rPr lang="en-US" altLang="zh-CN"/>
              <a:t>admin</a:t>
            </a:r>
            <a:r>
              <a:rPr lang="zh-CN" altLang="en-US"/>
              <a:t>地址</a:t>
            </a:r>
            <a:r>
              <a:rPr lang="en-US" altLang="zh-CN"/>
              <a:t>: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1575"/>
              <a:t>dubbo帐号密码都是root</a:t>
            </a:r>
            <a:r>
              <a:rPr lang="zh-CN" altLang="en-US" sz="1575"/>
              <a:t>，</a:t>
            </a:r>
            <a:r>
              <a:rPr lang="en-US" altLang="zh-CN" sz="1575"/>
              <a:t>线上dubbo帐号密码如需要请联系运维</a:t>
            </a:r>
            <a:endParaRPr lang="en-US" altLang="zh-CN" sz="1575"/>
          </a:p>
          <a:p>
            <a:pPr marL="457200" lvl="1" indent="0">
              <a:buNone/>
            </a:pPr>
            <a:r>
              <a:rPr lang="en-US" altLang="zh-CN" sz="1575"/>
              <a:t>开发环境: http://dubbo.dev.66buy.com.cn/</a:t>
            </a:r>
            <a:endParaRPr lang="en-US" altLang="zh-CN" sz="1575"/>
          </a:p>
          <a:p>
            <a:pPr marL="457200" lvl="1" indent="0">
              <a:buNone/>
            </a:pPr>
            <a:r>
              <a:rPr lang="en-US" altLang="zh-CN" sz="1575"/>
              <a:t>测试环境: http://dubbo.test.66buy.com.cn/</a:t>
            </a:r>
            <a:endParaRPr lang="en-US" altLang="zh-CN" sz="1575"/>
          </a:p>
          <a:p>
            <a:pPr marL="457200" lvl="1" indent="0">
              <a:buNone/>
            </a:pPr>
            <a:r>
              <a:rPr lang="en-US" altLang="zh-CN" sz="1575"/>
              <a:t>预发环境: http://dubbo.pre.66buy.com.cn/</a:t>
            </a:r>
            <a:endParaRPr lang="en-US" altLang="zh-CN" sz="1575"/>
          </a:p>
          <a:p>
            <a:pPr marL="457200" lvl="1" indent="0">
              <a:buNone/>
            </a:pPr>
            <a:r>
              <a:rPr lang="en-US" altLang="zh-CN" sz="1575"/>
              <a:t>线上环境: http://dubbo.51tiangou.com/</a:t>
            </a:r>
            <a:endParaRPr lang="en-US" altLang="zh-CN" sz="157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>
                <a:sym typeface="+mn-ea"/>
              </a:rPr>
              <a:t>https://mp.weixin.qq.com/s?__biz=MjM5ODYxMDA5OQ==&amp;mid=2651959553&amp;idx=1&amp;sn=c1084e91875721c5f6baf544450afa38&amp;scene=21#wechat_redirect</a:t>
            </a:r>
            <a:endParaRPr lang="zh-CN" altLang="en-US" sz="1800"/>
          </a:p>
          <a:p>
            <a:r>
              <a:rPr lang="en-US" altLang="zh-CN" sz="1800">
                <a:sym typeface="+mn-ea"/>
              </a:rPr>
              <a:t>dubbo</a:t>
            </a:r>
            <a:r>
              <a:rPr lang="zh-CN" altLang="en-US" sz="1800">
                <a:sym typeface="+mn-ea"/>
              </a:rPr>
              <a:t>更深入功能见</a:t>
            </a:r>
            <a:r>
              <a:rPr lang="en-US" altLang="zh-CN" sz="1800">
                <a:sym typeface="+mn-ea"/>
              </a:rPr>
              <a:t>: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       http://dubbo.apache.org/zh-cn/docs/user/quick-start.html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 smtClean="0"/>
              <a:t>dubbo</a:t>
            </a:r>
            <a:r>
              <a:rPr lang="zh-CN" altLang="en-US" dirty="0" smtClean="0"/>
              <a:t>出现的背景</a:t>
            </a:r>
            <a:endParaRPr lang="en-US" altLang="zh-CN" dirty="0" smtClean="0"/>
          </a:p>
          <a:p>
            <a:r>
              <a:rPr lang="en-US" altLang="zh-CN" dirty="0" smtClean="0"/>
              <a:t>dubbo</a:t>
            </a:r>
            <a:r>
              <a:rPr lang="zh-CN" altLang="en-US" dirty="0" smtClean="0"/>
              <a:t>是什么：</a:t>
            </a:r>
            <a:r>
              <a:rPr lang="en-US" altLang="zh-CN" dirty="0" smtClean="0"/>
              <a:t>rpc/</a:t>
            </a:r>
            <a:r>
              <a:rPr lang="zh-CN" altLang="en-US" dirty="0" smtClean="0"/>
              <a:t>服务治理</a:t>
            </a:r>
            <a:endParaRPr lang="zh-CN" altLang="en-US" dirty="0" smtClean="0"/>
          </a:p>
          <a:p>
            <a:r>
              <a:rPr lang="en-US" altLang="zh-CN" dirty="0" smtClean="0"/>
              <a:t>rpc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dubbo</a:t>
            </a:r>
            <a:r>
              <a:rPr lang="zh-CN" altLang="en-US" dirty="0" smtClean="0"/>
              <a:t>服务治理</a:t>
            </a:r>
            <a:endParaRPr lang="zh-CN" altLang="en-US" dirty="0" smtClean="0"/>
          </a:p>
          <a:p>
            <a:r>
              <a:rPr lang="en-US" altLang="zh-CN" dirty="0" smtClean="0"/>
              <a:t>dubbo</a:t>
            </a:r>
            <a:r>
              <a:rPr lang="zh-CN" altLang="en-US" dirty="0" smtClean="0"/>
              <a:t>特点</a:t>
            </a:r>
            <a:endParaRPr lang="zh-CN" altLang="en-US" dirty="0" smtClean="0"/>
          </a:p>
          <a:p>
            <a:r>
              <a:rPr lang="en-US" altLang="zh-CN" dirty="0" smtClean="0"/>
              <a:t>dubbo</a:t>
            </a:r>
            <a:r>
              <a:rPr lang="zh-CN" altLang="en-US" dirty="0" smtClean="0"/>
              <a:t>架构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dubbo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 smtClean="0">
                <a:sym typeface="+mn-ea"/>
              </a:rPr>
              <a:t>使用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monitor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admin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参考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altLang="zh-CN" dirty="0" smtClean="0">
                <a:sym typeface="+mn-ea"/>
              </a:rPr>
              <a:t>dubbo</a:t>
            </a:r>
            <a:r>
              <a:rPr lang="zh-CN" altLang="en-US" dirty="0" smtClean="0">
                <a:sym typeface="+mn-ea"/>
              </a:rPr>
              <a:t>出现的背景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130" y="2044065"/>
            <a:ext cx="8510270" cy="2543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85265" y="4874895"/>
            <a:ext cx="1679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单一应用架构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02000" y="4874895"/>
            <a:ext cx="1645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垂直应用架构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92980" y="4874895"/>
            <a:ext cx="1884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分布式服务架构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87820" y="4874895"/>
            <a:ext cx="1645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流动计算架构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37970" y="5532755"/>
            <a:ext cx="1574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一个应用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85490" y="5412740"/>
            <a:ext cx="1351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拆成几个独立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9040" y="5336540"/>
            <a:ext cx="1228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RPC：</a:t>
            </a:r>
            <a:endParaRPr lang="zh-CN" altLang="en-US"/>
          </a:p>
          <a:p>
            <a:r>
              <a:rPr lang="zh-CN" altLang="en-US"/>
              <a:t>如：RMI </a:t>
            </a:r>
            <a:endParaRPr lang="zh-CN" altLang="en-US"/>
          </a:p>
          <a:p>
            <a:r>
              <a:rPr lang="zh-CN" altLang="en-US"/>
              <a:t>Hessian 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64655" y="5412740"/>
            <a:ext cx="1491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SOA服务治理</a:t>
            </a:r>
            <a:endParaRPr lang="zh-CN" altLang="en-US"/>
          </a:p>
          <a:p>
            <a:r>
              <a:rPr lang="zh-CN" altLang="en-US"/>
              <a:t>如：</a:t>
            </a:r>
            <a:r>
              <a:rPr lang="en-US" altLang="zh-CN"/>
              <a:t>dubbo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dubbo</a:t>
            </a:r>
            <a:r>
              <a:rPr lang="zh-CN" altLang="en-US" dirty="0" smtClean="0">
                <a:sym typeface="+mn-ea"/>
              </a:rPr>
              <a:t>是什么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Dubbo是一个分布式服务框架，致力于提供高性能和透明化的RPC远程服务调用方案，以及SOA服务治理方案。即</a:t>
            </a:r>
            <a:r>
              <a:rPr lang="en-US" altLang="zh-CN"/>
              <a:t>2</a:t>
            </a:r>
            <a:r>
              <a:rPr lang="zh-CN" altLang="en-US"/>
              <a:t>方面功能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1</a:t>
            </a:r>
            <a:r>
              <a:rPr lang="zh-CN" altLang="en-US"/>
              <a:t>）</a:t>
            </a:r>
            <a:r>
              <a:rPr lang="en-US" altLang="zh-CN"/>
              <a:t>rpc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/>
              <a:t>服务治理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rpc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RPC：Remote Procedure Call Protocol，远程过程调用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" y="2705100"/>
            <a:ext cx="2533650" cy="2009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380" y="4803775"/>
            <a:ext cx="47980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本地函数调用：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传入数据，传出数据，代码段在同一个进程空间里，这是本地函数调用。</a:t>
            </a:r>
            <a:endParaRPr lang="zh-CN" altLang="en-US"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2705100"/>
            <a:ext cx="3743325" cy="1619250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>
            <a:off x="3171190" y="3241675"/>
            <a:ext cx="1860550" cy="9359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可否跨进程调用方法？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rpc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最容易想到的，两个进程约定一个协议格式，使用Socket通信，来传输【入参】【调用哪个函数】【出参】。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190115"/>
            <a:ext cx="3686175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945130"/>
            <a:ext cx="2066925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2079625"/>
            <a:ext cx="4104005" cy="2930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0005" y="4733925"/>
            <a:ext cx="948055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以上存在的</a:t>
            </a:r>
            <a:r>
              <a:rPr lang="zh-CN" altLang="en-US" sz="1400"/>
              <a:t>问题：</a:t>
            </a:r>
            <a:r>
              <a:rPr lang="zh-CN" altLang="en-US" sz="1400"/>
              <a:t>调用方太麻烦了，每次都要关注很多底层细节</a:t>
            </a:r>
            <a:endParaRPr lang="zh-CN" altLang="en-US" sz="1400"/>
          </a:p>
          <a:p>
            <a:r>
              <a:rPr lang="zh-CN" altLang="en-US" sz="1400"/>
              <a:t>（1）入参到字节流的转化，即序列化应用层协议细节</a:t>
            </a:r>
            <a:endParaRPr lang="zh-CN" altLang="en-US" sz="1400"/>
          </a:p>
          <a:p>
            <a:r>
              <a:rPr lang="zh-CN" altLang="en-US" sz="1400"/>
              <a:t>（2）socket发送，即网络传输协议细节</a:t>
            </a:r>
            <a:endParaRPr lang="zh-CN" altLang="en-US" sz="1400"/>
          </a:p>
          <a:p>
            <a:r>
              <a:rPr lang="zh-CN" altLang="en-US" sz="1400"/>
              <a:t>（3）socket接受</a:t>
            </a:r>
            <a:endParaRPr lang="zh-CN" altLang="en-US" sz="1400"/>
          </a:p>
          <a:p>
            <a:r>
              <a:rPr lang="zh-CN" altLang="en-US" sz="1400"/>
              <a:t>（4）字节流到出参的转化，即反序列化应用层协议细节</a:t>
            </a:r>
            <a:endParaRPr lang="zh-CN" altLang="en-US" sz="1400"/>
          </a:p>
          <a:p>
            <a:r>
              <a:rPr lang="zh-CN" altLang="en-US" sz="1400"/>
              <a:t>能不能调用层不关注这个细节呢？</a:t>
            </a:r>
            <a:endParaRPr lang="zh-CN" altLang="en-US" sz="1400"/>
          </a:p>
          <a:p>
            <a:r>
              <a:rPr lang="zh-CN" altLang="en-US" sz="1400"/>
              <a:t>可以，RPC框架就是解决这个问题的，它能够让调用方“像调用本地函数一样调用远端的函数（服务）”。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810895" y="3463290"/>
            <a:ext cx="22752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这个过程可</a:t>
            </a:r>
            <a:r>
              <a:rPr lang="zh-CN" altLang="en-US" sz="1600">
                <a:sym typeface="+mn-ea"/>
              </a:rPr>
              <a:t>用</a:t>
            </a:r>
            <a:r>
              <a:rPr lang="zh-CN" altLang="en-US" sz="1600">
                <a:sym typeface="+mn-ea"/>
              </a:rPr>
              <a:t>右图</a:t>
            </a:r>
            <a:r>
              <a:rPr lang="zh-CN" altLang="en-US" sz="1600">
                <a:sym typeface="+mn-ea"/>
              </a:rPr>
              <a:t>描述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rpc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RPC框架要向调用方屏蔽各种复杂性，要向服务提供方也屏蔽各类复杂性：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（1）调用方感觉就像调用本地函数一样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（2）服务提供方感觉就像实现一个本地函数一样来实现服务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所以整个RPC框架又分为client部分与server部分，负责把整个非（1）（2）的各类复杂性屏蔽，这些复杂性就是RPC框架的职责。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190875"/>
            <a:ext cx="74485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dubbo</a:t>
            </a:r>
            <a:r>
              <a:rPr lang="zh-CN" altLang="en-US" dirty="0" smtClean="0">
                <a:sym typeface="+mn-ea"/>
              </a:rPr>
              <a:t>服务治理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7920" y="2717165"/>
            <a:ext cx="6867525" cy="3876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" y="1489075"/>
            <a:ext cx="83058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什么是服务治理：</a:t>
            </a:r>
            <a:r>
              <a:rPr lang="zh-CN" altLang="en-US" sz="1400">
                <a:sym typeface="+mn-ea"/>
              </a:rPr>
              <a:t>服务化之前，应用可能只是通过 RMI 或 Hessian 等工具，简单的暴露和引用远程服务，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通过配置服务的URL地址进行调用，通过F5 等硬件进行负载均衡。服务越来越多时，服务 URL 配置管理变得非常困难，F5 硬件负载均衡器的单点压力也越来越大。此时需要一个服务注册中心，动态的注册和发现服务，使服务的位置透明，通过操作</a:t>
            </a:r>
            <a:r>
              <a:rPr lang="zh-CN" altLang="en-US" sz="1400">
                <a:sym typeface="+mn-ea"/>
              </a:rPr>
              <a:t>服务注册中心管理各服务，</a:t>
            </a:r>
            <a:r>
              <a:rPr lang="zh-CN" altLang="en-US" sz="1400">
                <a:sym typeface="+mn-ea"/>
              </a:rPr>
              <a:t>这个过程就是服务治理</a:t>
            </a:r>
            <a:r>
              <a:rPr lang="zh-CN" altLang="en-US" sz="1400">
                <a:sym typeface="+mn-ea"/>
              </a:rPr>
              <a:t>。</a:t>
            </a:r>
            <a:r>
              <a:rPr lang="en-US" altLang="zh-CN" sz="1400">
                <a:sym typeface="+mn-ea"/>
              </a:rPr>
              <a:t>dubbo</a:t>
            </a:r>
            <a:r>
              <a:rPr lang="zh-CN" altLang="en-US" sz="1400">
                <a:sym typeface="+mn-ea"/>
              </a:rPr>
              <a:t>可以监控各服务每天的调用量，响应时间等负载指标</a:t>
            </a:r>
            <a:r>
              <a:rPr lang="zh-CN" altLang="en-US" sz="1400">
                <a:sym typeface="+mn-ea"/>
              </a:rPr>
              <a:t>，作为容量规划的参考指标，通过注册中心调整和治理各服务。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dubbo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远程通讯: 提供对多种基于长连接的NIO请</a:t>
            </a:r>
            <a:r>
              <a:rPr lang="zh-CN" altLang="en-US"/>
              <a:t>求-响应模式的信息交换方式</a:t>
            </a:r>
            <a:endParaRPr lang="zh-CN" altLang="en-US"/>
          </a:p>
          <a:p>
            <a:r>
              <a:rPr lang="zh-CN" altLang="en-US"/>
              <a:t>集群容错: 提供基于接口方法的透明远程容错，地址路由，动态配置等集群支持</a:t>
            </a:r>
            <a:endParaRPr lang="zh-CN" altLang="en-US"/>
          </a:p>
          <a:p>
            <a:r>
              <a:rPr lang="zh-CN" altLang="en-US"/>
              <a:t>自动发现: 基于注册中心目录服务，使服服务提供方可以平滑增加或减少机</a:t>
            </a:r>
            <a:endParaRPr lang="zh-CN" altLang="en-US"/>
          </a:p>
          <a:p>
            <a:r>
              <a:rPr lang="zh-CN" altLang="en-US"/>
              <a:t>透明化的远程方法调用：像调用本地方法一样调用远程方法；只需简单配置，没有任何API侵入</a:t>
            </a:r>
            <a:endParaRPr lang="zh-CN" altLang="en-US"/>
          </a:p>
          <a:p>
            <a:r>
              <a:rPr lang="zh-CN" altLang="en-US"/>
              <a:t>Dubbo-admin与Dubbo-monitor提供了完善的服务接口管理与监控功能，针对不同应用的不同接口，可以进行多版本，多协议，多注册中心管理。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3c9d480b-35dc-4112-ae6a-2dcaac3bf94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WPS 演示</Application>
  <PresentationFormat>全屏显示(4:3)</PresentationFormat>
  <Paragraphs>130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Dubbo</vt:lpstr>
      <vt:lpstr>目录</vt:lpstr>
      <vt:lpstr>dubbo出现的背景</vt:lpstr>
      <vt:lpstr>dubbo是什么</vt:lpstr>
      <vt:lpstr>什么是rpc</vt:lpstr>
      <vt:lpstr>什么是rpc</vt:lpstr>
      <vt:lpstr>什么是rpc</vt:lpstr>
      <vt:lpstr>dubbo服务治理</vt:lpstr>
      <vt:lpstr>dubbo特点</vt:lpstr>
      <vt:lpstr>dubbo架构</vt:lpstr>
      <vt:lpstr>dubbo架构</vt:lpstr>
      <vt:lpstr>dubbo的使用</vt:lpstr>
      <vt:lpstr>dubbo的使用</vt:lpstr>
      <vt:lpstr>dubbo的使用</vt:lpstr>
      <vt:lpstr>monitor与admin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ThunderUP</cp:lastModifiedBy>
  <cp:revision>467</cp:revision>
  <dcterms:created xsi:type="dcterms:W3CDTF">2018-01-10T05:27:00Z</dcterms:created>
  <dcterms:modified xsi:type="dcterms:W3CDTF">2019-03-20T01:50:01Z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2052-11.1.0.8525</vt:lpwstr>
  </property>
</Properties>
</file>