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Lst>
  <p:sldSz cy="43891200" cx="31089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000000"/>
          </p15:clr>
        </p15:guide>
        <p15:guide id="2" pos="9792">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24" orient="horz"/>
        <p:guide pos="979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214562" y="685800"/>
            <a:ext cx="2428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2214563" y="685800"/>
            <a:ext cx="2428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b7a86a4c_0_23:notes"/>
          <p:cNvSpPr/>
          <p:nvPr>
            <p:ph idx="2" type="sldImg"/>
          </p:nvPr>
        </p:nvSpPr>
        <p:spPr>
          <a:xfrm>
            <a:off x="2214562" y="685800"/>
            <a:ext cx="24288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b7a86a4c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49b7a86a4c_0_2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body"/>
          </p:nvPr>
        </p:nvSpPr>
        <p:spPr>
          <a:xfrm>
            <a:off x="1554480" y="10241296"/>
            <a:ext cx="13731239" cy="28966164"/>
          </a:xfrm>
          <a:prstGeom prst="rect">
            <a:avLst/>
          </a:prstGeom>
          <a:noFill/>
          <a:ln>
            <a:noFill/>
          </a:ln>
        </p:spPr>
        <p:txBody>
          <a:bodyPr anchorCtr="0" anchor="t" bIns="214200" lIns="428375" spcFirstLastPara="1" rIns="428375" wrap="square" tIns="214200"/>
          <a:lstStyle>
            <a:lvl1pPr indent="-1060450" lvl="0" marL="457200" algn="l">
              <a:lnSpc>
                <a:spcPct val="100000"/>
              </a:lnSpc>
              <a:spcBef>
                <a:spcPts val="2620"/>
              </a:spcBef>
              <a:spcAft>
                <a:spcPts val="0"/>
              </a:spcAft>
              <a:buClr>
                <a:schemeClr val="dk1"/>
              </a:buClr>
              <a:buSzPts val="13100"/>
              <a:buChar char="•"/>
              <a:defRPr sz="13100"/>
            </a:lvl1pPr>
            <a:lvl2pPr indent="-939800" lvl="1" marL="914400" algn="l">
              <a:lnSpc>
                <a:spcPct val="100000"/>
              </a:lnSpc>
              <a:spcBef>
                <a:spcPts val="2240"/>
              </a:spcBef>
              <a:spcAft>
                <a:spcPts val="0"/>
              </a:spcAft>
              <a:buClr>
                <a:schemeClr val="dk1"/>
              </a:buClr>
              <a:buSzPts val="11200"/>
              <a:buChar char="–"/>
              <a:defRPr sz="11200"/>
            </a:lvl2pPr>
            <a:lvl3pPr indent="-825500" lvl="2" marL="1371600" algn="l">
              <a:lnSpc>
                <a:spcPct val="100000"/>
              </a:lnSpc>
              <a:spcBef>
                <a:spcPts val="1880"/>
              </a:spcBef>
              <a:spcAft>
                <a:spcPts val="0"/>
              </a:spcAft>
              <a:buClr>
                <a:schemeClr val="dk1"/>
              </a:buClr>
              <a:buSzPts val="9400"/>
              <a:buChar char="•"/>
              <a:defRPr sz="9400"/>
            </a:lvl3pPr>
            <a:lvl4pPr indent="-762000" lvl="3" marL="1828800" algn="l">
              <a:lnSpc>
                <a:spcPct val="100000"/>
              </a:lnSpc>
              <a:spcBef>
                <a:spcPts val="1680"/>
              </a:spcBef>
              <a:spcAft>
                <a:spcPts val="0"/>
              </a:spcAft>
              <a:buClr>
                <a:schemeClr val="dk1"/>
              </a:buClr>
              <a:buSzPts val="8400"/>
              <a:buChar char="–"/>
              <a:defRPr sz="8400"/>
            </a:lvl4pPr>
            <a:lvl5pPr indent="-762000" lvl="4" marL="2286000" algn="l">
              <a:lnSpc>
                <a:spcPct val="100000"/>
              </a:lnSpc>
              <a:spcBef>
                <a:spcPts val="1680"/>
              </a:spcBef>
              <a:spcAft>
                <a:spcPts val="0"/>
              </a:spcAft>
              <a:buClr>
                <a:schemeClr val="dk1"/>
              </a:buClr>
              <a:buSzPts val="8400"/>
              <a:buChar char="»"/>
              <a:defRPr sz="8400"/>
            </a:lvl5pPr>
            <a:lvl6pPr indent="-762000" lvl="5" marL="2743200" algn="l">
              <a:lnSpc>
                <a:spcPct val="100000"/>
              </a:lnSpc>
              <a:spcBef>
                <a:spcPts val="1680"/>
              </a:spcBef>
              <a:spcAft>
                <a:spcPts val="0"/>
              </a:spcAft>
              <a:buClr>
                <a:schemeClr val="dk1"/>
              </a:buClr>
              <a:buSzPts val="8400"/>
              <a:buChar char="•"/>
              <a:defRPr sz="8400"/>
            </a:lvl6pPr>
            <a:lvl7pPr indent="-762000" lvl="6" marL="3200400" algn="l">
              <a:lnSpc>
                <a:spcPct val="100000"/>
              </a:lnSpc>
              <a:spcBef>
                <a:spcPts val="1680"/>
              </a:spcBef>
              <a:spcAft>
                <a:spcPts val="0"/>
              </a:spcAft>
              <a:buClr>
                <a:schemeClr val="dk1"/>
              </a:buClr>
              <a:buSzPts val="8400"/>
              <a:buChar char="•"/>
              <a:defRPr sz="8400"/>
            </a:lvl7pPr>
            <a:lvl8pPr indent="-762000" lvl="7" marL="3657600" algn="l">
              <a:lnSpc>
                <a:spcPct val="100000"/>
              </a:lnSpc>
              <a:spcBef>
                <a:spcPts val="1680"/>
              </a:spcBef>
              <a:spcAft>
                <a:spcPts val="0"/>
              </a:spcAft>
              <a:buClr>
                <a:schemeClr val="dk1"/>
              </a:buClr>
              <a:buSzPts val="8400"/>
              <a:buChar char="•"/>
              <a:defRPr sz="8400"/>
            </a:lvl8pPr>
            <a:lvl9pPr indent="-762000" lvl="8" marL="4114800" algn="l">
              <a:lnSpc>
                <a:spcPct val="100000"/>
              </a:lnSpc>
              <a:spcBef>
                <a:spcPts val="1680"/>
              </a:spcBef>
              <a:spcAft>
                <a:spcPts val="0"/>
              </a:spcAft>
              <a:buClr>
                <a:schemeClr val="dk1"/>
              </a:buClr>
              <a:buSzPts val="8400"/>
              <a:buChar char="•"/>
              <a:defRPr sz="8400"/>
            </a:lvl9pPr>
          </a:lstStyle>
          <a:p/>
        </p:txBody>
      </p:sp>
      <p:sp>
        <p:nvSpPr>
          <p:cNvPr id="18" name="Google Shape;18;p2"/>
          <p:cNvSpPr txBox="1"/>
          <p:nvPr>
            <p:ph idx="2" type="body"/>
          </p:nvPr>
        </p:nvSpPr>
        <p:spPr>
          <a:xfrm>
            <a:off x="15803880" y="10241296"/>
            <a:ext cx="13731239" cy="28966164"/>
          </a:xfrm>
          <a:prstGeom prst="rect">
            <a:avLst/>
          </a:prstGeom>
          <a:noFill/>
          <a:ln>
            <a:noFill/>
          </a:ln>
        </p:spPr>
        <p:txBody>
          <a:bodyPr anchorCtr="0" anchor="t" bIns="214200" lIns="428375" spcFirstLastPara="1" rIns="428375" wrap="square" tIns="214200"/>
          <a:lstStyle>
            <a:lvl1pPr indent="-1060450" lvl="0" marL="457200" algn="l">
              <a:lnSpc>
                <a:spcPct val="100000"/>
              </a:lnSpc>
              <a:spcBef>
                <a:spcPts val="2620"/>
              </a:spcBef>
              <a:spcAft>
                <a:spcPts val="0"/>
              </a:spcAft>
              <a:buClr>
                <a:schemeClr val="dk1"/>
              </a:buClr>
              <a:buSzPts val="13100"/>
              <a:buChar char="•"/>
              <a:defRPr sz="13100"/>
            </a:lvl1pPr>
            <a:lvl2pPr indent="-939800" lvl="1" marL="914400" algn="l">
              <a:lnSpc>
                <a:spcPct val="100000"/>
              </a:lnSpc>
              <a:spcBef>
                <a:spcPts val="2240"/>
              </a:spcBef>
              <a:spcAft>
                <a:spcPts val="0"/>
              </a:spcAft>
              <a:buClr>
                <a:schemeClr val="dk1"/>
              </a:buClr>
              <a:buSzPts val="11200"/>
              <a:buChar char="–"/>
              <a:defRPr sz="11200"/>
            </a:lvl2pPr>
            <a:lvl3pPr indent="-825500" lvl="2" marL="1371600" algn="l">
              <a:lnSpc>
                <a:spcPct val="100000"/>
              </a:lnSpc>
              <a:spcBef>
                <a:spcPts val="1880"/>
              </a:spcBef>
              <a:spcAft>
                <a:spcPts val="0"/>
              </a:spcAft>
              <a:buClr>
                <a:schemeClr val="dk1"/>
              </a:buClr>
              <a:buSzPts val="9400"/>
              <a:buChar char="•"/>
              <a:defRPr sz="9400"/>
            </a:lvl3pPr>
            <a:lvl4pPr indent="-762000" lvl="3" marL="1828800" algn="l">
              <a:lnSpc>
                <a:spcPct val="100000"/>
              </a:lnSpc>
              <a:spcBef>
                <a:spcPts val="1680"/>
              </a:spcBef>
              <a:spcAft>
                <a:spcPts val="0"/>
              </a:spcAft>
              <a:buClr>
                <a:schemeClr val="dk1"/>
              </a:buClr>
              <a:buSzPts val="8400"/>
              <a:buChar char="–"/>
              <a:defRPr sz="8400"/>
            </a:lvl4pPr>
            <a:lvl5pPr indent="-762000" lvl="4" marL="2286000" algn="l">
              <a:lnSpc>
                <a:spcPct val="100000"/>
              </a:lnSpc>
              <a:spcBef>
                <a:spcPts val="1680"/>
              </a:spcBef>
              <a:spcAft>
                <a:spcPts val="0"/>
              </a:spcAft>
              <a:buClr>
                <a:schemeClr val="dk1"/>
              </a:buClr>
              <a:buSzPts val="8400"/>
              <a:buChar char="»"/>
              <a:defRPr sz="8400"/>
            </a:lvl5pPr>
            <a:lvl6pPr indent="-762000" lvl="5" marL="2743200" algn="l">
              <a:lnSpc>
                <a:spcPct val="100000"/>
              </a:lnSpc>
              <a:spcBef>
                <a:spcPts val="1680"/>
              </a:spcBef>
              <a:spcAft>
                <a:spcPts val="0"/>
              </a:spcAft>
              <a:buClr>
                <a:schemeClr val="dk1"/>
              </a:buClr>
              <a:buSzPts val="8400"/>
              <a:buChar char="•"/>
              <a:defRPr sz="8400"/>
            </a:lvl6pPr>
            <a:lvl7pPr indent="-762000" lvl="6" marL="3200400" algn="l">
              <a:lnSpc>
                <a:spcPct val="100000"/>
              </a:lnSpc>
              <a:spcBef>
                <a:spcPts val="1680"/>
              </a:spcBef>
              <a:spcAft>
                <a:spcPts val="0"/>
              </a:spcAft>
              <a:buClr>
                <a:schemeClr val="dk1"/>
              </a:buClr>
              <a:buSzPts val="8400"/>
              <a:buChar char="•"/>
              <a:defRPr sz="8400"/>
            </a:lvl7pPr>
            <a:lvl8pPr indent="-762000" lvl="7" marL="3657600" algn="l">
              <a:lnSpc>
                <a:spcPct val="100000"/>
              </a:lnSpc>
              <a:spcBef>
                <a:spcPts val="1680"/>
              </a:spcBef>
              <a:spcAft>
                <a:spcPts val="0"/>
              </a:spcAft>
              <a:buClr>
                <a:schemeClr val="dk1"/>
              </a:buClr>
              <a:buSzPts val="8400"/>
              <a:buChar char="•"/>
              <a:defRPr sz="8400"/>
            </a:lvl8pPr>
            <a:lvl9pPr indent="-762000" lvl="8" marL="4114800" algn="l">
              <a:lnSpc>
                <a:spcPct val="100000"/>
              </a:lnSpc>
              <a:spcBef>
                <a:spcPts val="1680"/>
              </a:spcBef>
              <a:spcAft>
                <a:spcPts val="0"/>
              </a:spcAft>
              <a:buClr>
                <a:schemeClr val="dk1"/>
              </a:buClr>
              <a:buSzPts val="8400"/>
              <a:buChar char="•"/>
              <a:defRPr sz="8400"/>
            </a:lvl9pPr>
          </a:lstStyle>
          <a:p/>
        </p:txBody>
      </p:sp>
      <p:sp>
        <p:nvSpPr>
          <p:cNvPr id="19" name="Google Shape;19;p2"/>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1"/>
          <p:cNvSpPr txBox="1"/>
          <p:nvPr>
            <p:ph idx="1" type="body"/>
          </p:nvPr>
        </p:nvSpPr>
        <p:spPr>
          <a:xfrm>
            <a:off x="1554162" y="10240962"/>
            <a:ext cx="27981274" cy="28967111"/>
          </a:xfrm>
          <a:prstGeom prst="rect">
            <a:avLst/>
          </a:prstGeom>
          <a:noFill/>
          <a:ln>
            <a:noFill/>
          </a:ln>
        </p:spPr>
        <p:txBody>
          <a:bodyPr anchorCtr="0" anchor="t" bIns="214200" lIns="428375" spcFirstLastPara="1" rIns="428375" wrap="square" tIns="214200"/>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2331720" y="13634723"/>
            <a:ext cx="26426159" cy="9408160"/>
          </a:xfrm>
          <a:prstGeom prst="rect">
            <a:avLst/>
          </a:prstGeom>
          <a:noFill/>
          <a:ln>
            <a:noFill/>
          </a:ln>
        </p:spPr>
        <p:txBody>
          <a:bodyPr anchorCtr="0" anchor="ctr" bIns="214200" lIns="428375" spcFirstLastPara="1" rIns="428375" wrap="square" tIns="2142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2"/>
          <p:cNvSpPr txBox="1"/>
          <p:nvPr>
            <p:ph idx="1" type="subTitle"/>
          </p:nvPr>
        </p:nvSpPr>
        <p:spPr>
          <a:xfrm>
            <a:off x="4663440" y="24871680"/>
            <a:ext cx="21762720" cy="11216640"/>
          </a:xfrm>
          <a:prstGeom prst="rect">
            <a:avLst/>
          </a:prstGeom>
          <a:noFill/>
          <a:ln>
            <a:noFill/>
          </a:ln>
        </p:spPr>
        <p:txBody>
          <a:bodyPr anchorCtr="0" anchor="t" bIns="214200" lIns="428375" spcFirstLastPara="1" rIns="428375" wrap="square" tIns="214200"/>
          <a:lstStyle>
            <a:lvl1pPr lvl="0" algn="ctr">
              <a:lnSpc>
                <a:spcPct val="100000"/>
              </a:lnSpc>
              <a:spcBef>
                <a:spcPts val="3000"/>
              </a:spcBef>
              <a:spcAft>
                <a:spcPts val="0"/>
              </a:spcAft>
              <a:buClr>
                <a:srgbClr val="888888"/>
              </a:buClr>
              <a:buSzPts val="15000"/>
              <a:buNone/>
              <a:defRPr>
                <a:solidFill>
                  <a:srgbClr val="888888"/>
                </a:solidFill>
              </a:defRPr>
            </a:lvl1pPr>
            <a:lvl2pPr lvl="1" algn="ctr">
              <a:lnSpc>
                <a:spcPct val="100000"/>
              </a:lnSpc>
              <a:spcBef>
                <a:spcPts val="2620"/>
              </a:spcBef>
              <a:spcAft>
                <a:spcPts val="0"/>
              </a:spcAft>
              <a:buClr>
                <a:srgbClr val="888888"/>
              </a:buClr>
              <a:buSzPts val="13100"/>
              <a:buNone/>
              <a:defRPr>
                <a:solidFill>
                  <a:srgbClr val="888888"/>
                </a:solidFill>
              </a:defRPr>
            </a:lvl2pPr>
            <a:lvl3pPr lvl="2" algn="ctr">
              <a:lnSpc>
                <a:spcPct val="100000"/>
              </a:lnSpc>
              <a:spcBef>
                <a:spcPts val="2240"/>
              </a:spcBef>
              <a:spcAft>
                <a:spcPts val="0"/>
              </a:spcAft>
              <a:buClr>
                <a:srgbClr val="888888"/>
              </a:buClr>
              <a:buSzPts val="11200"/>
              <a:buNone/>
              <a:defRPr>
                <a:solidFill>
                  <a:srgbClr val="888888"/>
                </a:solidFill>
              </a:defRPr>
            </a:lvl3pPr>
            <a:lvl4pPr lvl="3" algn="ctr">
              <a:lnSpc>
                <a:spcPct val="100000"/>
              </a:lnSpc>
              <a:spcBef>
                <a:spcPts val="1880"/>
              </a:spcBef>
              <a:spcAft>
                <a:spcPts val="0"/>
              </a:spcAft>
              <a:buClr>
                <a:srgbClr val="888888"/>
              </a:buClr>
              <a:buSzPts val="9400"/>
              <a:buNone/>
              <a:defRPr>
                <a:solidFill>
                  <a:srgbClr val="888888"/>
                </a:solidFill>
              </a:defRPr>
            </a:lvl4pPr>
            <a:lvl5pPr lvl="4" algn="ctr">
              <a:lnSpc>
                <a:spcPct val="100000"/>
              </a:lnSpc>
              <a:spcBef>
                <a:spcPts val="1880"/>
              </a:spcBef>
              <a:spcAft>
                <a:spcPts val="0"/>
              </a:spcAft>
              <a:buClr>
                <a:srgbClr val="888888"/>
              </a:buClr>
              <a:buSzPts val="9400"/>
              <a:buNone/>
              <a:defRPr>
                <a:solidFill>
                  <a:srgbClr val="888888"/>
                </a:solidFill>
              </a:defRPr>
            </a:lvl5pPr>
            <a:lvl6pPr lvl="5" algn="ctr">
              <a:lnSpc>
                <a:spcPct val="100000"/>
              </a:lnSpc>
              <a:spcBef>
                <a:spcPts val="1880"/>
              </a:spcBef>
              <a:spcAft>
                <a:spcPts val="0"/>
              </a:spcAft>
              <a:buClr>
                <a:srgbClr val="888888"/>
              </a:buClr>
              <a:buSzPts val="9400"/>
              <a:buNone/>
              <a:defRPr>
                <a:solidFill>
                  <a:srgbClr val="888888"/>
                </a:solidFill>
              </a:defRPr>
            </a:lvl6pPr>
            <a:lvl7pPr lvl="6" algn="ctr">
              <a:lnSpc>
                <a:spcPct val="100000"/>
              </a:lnSpc>
              <a:spcBef>
                <a:spcPts val="1880"/>
              </a:spcBef>
              <a:spcAft>
                <a:spcPts val="0"/>
              </a:spcAft>
              <a:buClr>
                <a:srgbClr val="888888"/>
              </a:buClr>
              <a:buSzPts val="9400"/>
              <a:buNone/>
              <a:defRPr>
                <a:solidFill>
                  <a:srgbClr val="888888"/>
                </a:solidFill>
              </a:defRPr>
            </a:lvl7pPr>
            <a:lvl8pPr lvl="7" algn="ctr">
              <a:lnSpc>
                <a:spcPct val="100000"/>
              </a:lnSpc>
              <a:spcBef>
                <a:spcPts val="1880"/>
              </a:spcBef>
              <a:spcAft>
                <a:spcPts val="0"/>
              </a:spcAft>
              <a:buClr>
                <a:srgbClr val="888888"/>
              </a:buClr>
              <a:buSzPts val="9400"/>
              <a:buNone/>
              <a:defRPr>
                <a:solidFill>
                  <a:srgbClr val="888888"/>
                </a:solidFill>
              </a:defRPr>
            </a:lvl8pPr>
            <a:lvl9pPr lvl="8" algn="ctr">
              <a:lnSpc>
                <a:spcPct val="100000"/>
              </a:lnSpc>
              <a:spcBef>
                <a:spcPts val="1880"/>
              </a:spcBef>
              <a:spcAft>
                <a:spcPts val="0"/>
              </a:spcAft>
              <a:buClr>
                <a:srgbClr val="888888"/>
              </a:buClr>
              <a:buSzPts val="9400"/>
              <a:buNone/>
              <a:defRPr>
                <a:solidFill>
                  <a:srgbClr val="888888"/>
                </a:solidFill>
              </a:defRPr>
            </a:lvl9pPr>
          </a:lstStyle>
          <a:p/>
        </p:txBody>
      </p:sp>
      <p:sp>
        <p:nvSpPr>
          <p:cNvPr id="81" name="Google Shape;81;p12"/>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 name="Shape 22"/>
        <p:cNvGrpSpPr/>
        <p:nvPr/>
      </p:nvGrpSpPr>
      <p:grpSpPr>
        <a:xfrm>
          <a:off x="0" y="0"/>
          <a:ext cx="0" cy="0"/>
          <a:chOff x="0" y="0"/>
          <a:chExt cx="0" cy="0"/>
        </a:xfrm>
      </p:grpSpPr>
      <p:sp>
        <p:nvSpPr>
          <p:cNvPr id="23" name="Google Shape;23;p3"/>
          <p:cNvSpPr txBox="1"/>
          <p:nvPr>
            <p:ph type="title"/>
          </p:nvPr>
        </p:nvSpPr>
        <p:spPr>
          <a:xfrm rot="5400000">
            <a:off x="7312658" y="16984986"/>
            <a:ext cx="37449760" cy="6995160"/>
          </a:xfrm>
          <a:prstGeom prst="rect">
            <a:avLst/>
          </a:prstGeom>
          <a:noFill/>
          <a:ln>
            <a:noFill/>
          </a:ln>
        </p:spPr>
        <p:txBody>
          <a:bodyPr anchorCtr="0" anchor="ctr" bIns="214200" lIns="428375" spcFirstLastPara="1" rIns="428375" wrap="square" tIns="2142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
          <p:cNvSpPr txBox="1"/>
          <p:nvPr>
            <p:ph idx="1" type="body"/>
          </p:nvPr>
        </p:nvSpPr>
        <p:spPr>
          <a:xfrm rot="5400000">
            <a:off x="-6936740" y="10248906"/>
            <a:ext cx="37449760" cy="20467320"/>
          </a:xfrm>
          <a:prstGeom prst="rect">
            <a:avLst/>
          </a:prstGeom>
          <a:noFill/>
          <a:ln>
            <a:noFill/>
          </a:ln>
        </p:spPr>
        <p:txBody>
          <a:bodyPr anchorCtr="0" anchor="t" bIns="214200" lIns="428375" spcFirstLastPara="1" rIns="428375" wrap="square" tIns="214200"/>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8" name="Shape 28"/>
        <p:cNvGrpSpPr/>
        <p:nvPr/>
      </p:nvGrpSpPr>
      <p:grpSpPr>
        <a:xfrm>
          <a:off x="0" y="0"/>
          <a:ext cx="0" cy="0"/>
          <a:chOff x="0" y="0"/>
          <a:chExt cx="0" cy="0"/>
        </a:xfrm>
      </p:grpSpPr>
      <p:sp>
        <p:nvSpPr>
          <p:cNvPr id="29" name="Google Shape;29;p4"/>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4"/>
          <p:cNvSpPr txBox="1"/>
          <p:nvPr>
            <p:ph idx="1" type="body"/>
          </p:nvPr>
        </p:nvSpPr>
        <p:spPr>
          <a:xfrm rot="5400000">
            <a:off x="1061245" y="10733880"/>
            <a:ext cx="28967111" cy="27981274"/>
          </a:xfrm>
          <a:prstGeom prst="rect">
            <a:avLst/>
          </a:prstGeom>
          <a:noFill/>
          <a:ln>
            <a:noFill/>
          </a:ln>
        </p:spPr>
        <p:txBody>
          <a:bodyPr anchorCtr="0" anchor="t" bIns="214200" lIns="428375" spcFirstLastPara="1" rIns="428375" wrap="square" tIns="214200"/>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4" name="Shape 34"/>
        <p:cNvGrpSpPr/>
        <p:nvPr/>
      </p:nvGrpSpPr>
      <p:grpSpPr>
        <a:xfrm>
          <a:off x="0" y="0"/>
          <a:ext cx="0" cy="0"/>
          <a:chOff x="0" y="0"/>
          <a:chExt cx="0" cy="0"/>
        </a:xfrm>
      </p:grpSpPr>
      <p:sp>
        <p:nvSpPr>
          <p:cNvPr id="35" name="Google Shape;35;p5"/>
          <p:cNvSpPr txBox="1"/>
          <p:nvPr>
            <p:ph type="title"/>
          </p:nvPr>
        </p:nvSpPr>
        <p:spPr>
          <a:xfrm>
            <a:off x="6093779" y="30723841"/>
            <a:ext cx="18653759" cy="3627123"/>
          </a:xfrm>
          <a:prstGeom prst="rect">
            <a:avLst/>
          </a:prstGeom>
          <a:noFill/>
          <a:ln>
            <a:noFill/>
          </a:ln>
        </p:spPr>
        <p:txBody>
          <a:bodyPr anchorCtr="0" anchor="b" bIns="214200" lIns="428375" spcFirstLastPara="1" rIns="428375" wrap="square" tIns="214200"/>
          <a:lstStyle>
            <a:lvl1pPr lvl="0" algn="l">
              <a:lnSpc>
                <a:spcPct val="100000"/>
              </a:lnSpc>
              <a:spcBef>
                <a:spcPts val="0"/>
              </a:spcBef>
              <a:spcAft>
                <a:spcPts val="0"/>
              </a:spcAft>
              <a:buSzPts val="1400"/>
              <a:buNone/>
              <a:defRPr b="1" sz="9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5"/>
          <p:cNvSpPr/>
          <p:nvPr>
            <p:ph idx="2" type="pic"/>
          </p:nvPr>
        </p:nvSpPr>
        <p:spPr>
          <a:xfrm>
            <a:off x="6093779" y="3921760"/>
            <a:ext cx="18653759" cy="26334721"/>
          </a:xfrm>
          <a:prstGeom prst="rect">
            <a:avLst/>
          </a:prstGeom>
          <a:noFill/>
          <a:ln>
            <a:noFill/>
          </a:ln>
        </p:spPr>
        <p:txBody>
          <a:bodyPr anchorCtr="0" anchor="t" bIns="214200" lIns="428375" spcFirstLastPara="1" rIns="428375" wrap="square" tIns="214200"/>
          <a:lstStyle>
            <a:lvl1pPr lvl="0" marR="0" rtl="0" algn="l">
              <a:lnSpc>
                <a:spcPct val="100000"/>
              </a:lnSpc>
              <a:spcBef>
                <a:spcPts val="3000"/>
              </a:spcBef>
              <a:spcAft>
                <a:spcPts val="0"/>
              </a:spcAft>
              <a:buClr>
                <a:schemeClr val="dk1"/>
              </a:buClr>
              <a:buSzPts val="15000"/>
              <a:buFont typeface="Arial"/>
              <a:buNone/>
              <a:defRPr b="0" i="0" sz="15000" u="none" cap="none" strike="noStrike">
                <a:solidFill>
                  <a:schemeClr val="dk1"/>
                </a:solidFill>
                <a:latin typeface="Calibri"/>
                <a:ea typeface="Calibri"/>
                <a:cs typeface="Calibri"/>
                <a:sym typeface="Calibri"/>
              </a:defRPr>
            </a:lvl1pPr>
            <a:lvl2pPr lvl="1" marR="0" rtl="0" algn="l">
              <a:lnSpc>
                <a:spcPct val="100000"/>
              </a:lnSpc>
              <a:spcBef>
                <a:spcPts val="2620"/>
              </a:spcBef>
              <a:spcAft>
                <a:spcPts val="0"/>
              </a:spcAft>
              <a:buClr>
                <a:schemeClr val="dk1"/>
              </a:buClr>
              <a:buSzPts val="13100"/>
              <a:buFont typeface="Arial"/>
              <a:buNone/>
              <a:defRPr b="0" i="0" sz="13100" u="none" cap="none" strike="noStrike">
                <a:solidFill>
                  <a:schemeClr val="dk1"/>
                </a:solidFill>
                <a:latin typeface="Calibri"/>
                <a:ea typeface="Calibri"/>
                <a:cs typeface="Calibri"/>
                <a:sym typeface="Calibri"/>
              </a:defRPr>
            </a:lvl2pPr>
            <a:lvl3pPr lvl="2" marR="0" rtl="0" algn="l">
              <a:lnSpc>
                <a:spcPct val="100000"/>
              </a:lnSpc>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3pPr>
            <a:lvl4pPr lvl="3" marR="0" rtl="0" algn="l">
              <a:lnSpc>
                <a:spcPct val="100000"/>
              </a:lnSpc>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4pPr>
            <a:lvl5pPr lvl="4" marR="0" rtl="0" algn="l">
              <a:lnSpc>
                <a:spcPct val="100000"/>
              </a:lnSpc>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5pPr>
            <a:lvl6pPr lvl="5" marR="0" rtl="0" algn="l">
              <a:lnSpc>
                <a:spcPct val="100000"/>
              </a:lnSpc>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6pPr>
            <a:lvl7pPr lvl="6" marR="0" rtl="0" algn="l">
              <a:lnSpc>
                <a:spcPct val="100000"/>
              </a:lnSpc>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7pPr>
            <a:lvl8pPr lvl="7" marR="0" rtl="0" algn="l">
              <a:lnSpc>
                <a:spcPct val="100000"/>
              </a:lnSpc>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8pPr>
            <a:lvl9pPr lvl="8" marR="0" rtl="0" algn="l">
              <a:lnSpc>
                <a:spcPct val="100000"/>
              </a:lnSpc>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9pPr>
          </a:lstStyle>
          <a:p/>
        </p:txBody>
      </p:sp>
      <p:sp>
        <p:nvSpPr>
          <p:cNvPr id="37" name="Google Shape;37;p5"/>
          <p:cNvSpPr txBox="1"/>
          <p:nvPr>
            <p:ph idx="1" type="body"/>
          </p:nvPr>
        </p:nvSpPr>
        <p:spPr>
          <a:xfrm>
            <a:off x="6093779" y="34350963"/>
            <a:ext cx="18653759" cy="5151117"/>
          </a:xfrm>
          <a:prstGeom prst="rect">
            <a:avLst/>
          </a:prstGeom>
          <a:noFill/>
          <a:ln>
            <a:noFill/>
          </a:ln>
        </p:spPr>
        <p:txBody>
          <a:bodyPr anchorCtr="0" anchor="t" bIns="214200" lIns="428375" spcFirstLastPara="1" rIns="428375" wrap="square" tIns="214200"/>
          <a:lstStyle>
            <a:lvl1pPr indent="-228600" lvl="0" marL="457200" algn="l">
              <a:lnSpc>
                <a:spcPct val="100000"/>
              </a:lnSpc>
              <a:spcBef>
                <a:spcPts val="1320"/>
              </a:spcBef>
              <a:spcAft>
                <a:spcPts val="0"/>
              </a:spcAft>
              <a:buClr>
                <a:schemeClr val="dk1"/>
              </a:buClr>
              <a:buSzPts val="6600"/>
              <a:buNone/>
              <a:defRPr sz="6600"/>
            </a:lvl1pPr>
            <a:lvl2pPr indent="-228600" lvl="1" marL="914400" algn="l">
              <a:lnSpc>
                <a:spcPct val="100000"/>
              </a:lnSpc>
              <a:spcBef>
                <a:spcPts val="1120"/>
              </a:spcBef>
              <a:spcAft>
                <a:spcPts val="0"/>
              </a:spcAft>
              <a:buClr>
                <a:schemeClr val="dk1"/>
              </a:buClr>
              <a:buSzPts val="5600"/>
              <a:buNone/>
              <a:defRPr sz="5600"/>
            </a:lvl2pPr>
            <a:lvl3pPr indent="-228600" lvl="2" marL="1371600" algn="l">
              <a:lnSpc>
                <a:spcPct val="100000"/>
              </a:lnSpc>
              <a:spcBef>
                <a:spcPts val="940"/>
              </a:spcBef>
              <a:spcAft>
                <a:spcPts val="0"/>
              </a:spcAft>
              <a:buClr>
                <a:schemeClr val="dk1"/>
              </a:buClr>
              <a:buSzPts val="4700"/>
              <a:buNone/>
              <a:defRPr sz="4700"/>
            </a:lvl3pPr>
            <a:lvl4pPr indent="-228600" lvl="3" marL="1828800" algn="l">
              <a:lnSpc>
                <a:spcPct val="100000"/>
              </a:lnSpc>
              <a:spcBef>
                <a:spcPts val="840"/>
              </a:spcBef>
              <a:spcAft>
                <a:spcPts val="0"/>
              </a:spcAft>
              <a:buClr>
                <a:schemeClr val="dk1"/>
              </a:buClr>
              <a:buSzPts val="4200"/>
              <a:buNone/>
              <a:defRPr sz="4200"/>
            </a:lvl4pPr>
            <a:lvl5pPr indent="-228600" lvl="4" marL="2286000" algn="l">
              <a:lnSpc>
                <a:spcPct val="100000"/>
              </a:lnSpc>
              <a:spcBef>
                <a:spcPts val="840"/>
              </a:spcBef>
              <a:spcAft>
                <a:spcPts val="0"/>
              </a:spcAft>
              <a:buClr>
                <a:schemeClr val="dk1"/>
              </a:buClr>
              <a:buSzPts val="4200"/>
              <a:buNone/>
              <a:defRPr sz="4200"/>
            </a:lvl5pPr>
            <a:lvl6pPr indent="-228600" lvl="5" marL="2743200" algn="l">
              <a:lnSpc>
                <a:spcPct val="100000"/>
              </a:lnSpc>
              <a:spcBef>
                <a:spcPts val="840"/>
              </a:spcBef>
              <a:spcAft>
                <a:spcPts val="0"/>
              </a:spcAft>
              <a:buClr>
                <a:schemeClr val="dk1"/>
              </a:buClr>
              <a:buSzPts val="4200"/>
              <a:buNone/>
              <a:defRPr sz="4200"/>
            </a:lvl6pPr>
            <a:lvl7pPr indent="-228600" lvl="6" marL="3200400" algn="l">
              <a:lnSpc>
                <a:spcPct val="100000"/>
              </a:lnSpc>
              <a:spcBef>
                <a:spcPts val="840"/>
              </a:spcBef>
              <a:spcAft>
                <a:spcPts val="0"/>
              </a:spcAft>
              <a:buClr>
                <a:schemeClr val="dk1"/>
              </a:buClr>
              <a:buSzPts val="4200"/>
              <a:buNone/>
              <a:defRPr sz="4200"/>
            </a:lvl7pPr>
            <a:lvl8pPr indent="-228600" lvl="7" marL="3657600" algn="l">
              <a:lnSpc>
                <a:spcPct val="100000"/>
              </a:lnSpc>
              <a:spcBef>
                <a:spcPts val="840"/>
              </a:spcBef>
              <a:spcAft>
                <a:spcPts val="0"/>
              </a:spcAft>
              <a:buClr>
                <a:schemeClr val="dk1"/>
              </a:buClr>
              <a:buSzPts val="4200"/>
              <a:buNone/>
              <a:defRPr sz="4200"/>
            </a:lvl8pPr>
            <a:lvl9pPr indent="-228600" lvl="8" marL="4114800" algn="l">
              <a:lnSpc>
                <a:spcPct val="100000"/>
              </a:lnSpc>
              <a:spcBef>
                <a:spcPts val="840"/>
              </a:spcBef>
              <a:spcAft>
                <a:spcPts val="0"/>
              </a:spcAft>
              <a:buClr>
                <a:schemeClr val="dk1"/>
              </a:buClr>
              <a:buSzPts val="4200"/>
              <a:buNone/>
              <a:defRPr sz="4200"/>
            </a:lvl9pPr>
          </a:lstStyle>
          <a:p/>
        </p:txBody>
      </p:sp>
      <p:sp>
        <p:nvSpPr>
          <p:cNvPr id="38" name="Google Shape;38;p5"/>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1" name="Shape 41"/>
        <p:cNvGrpSpPr/>
        <p:nvPr/>
      </p:nvGrpSpPr>
      <p:grpSpPr>
        <a:xfrm>
          <a:off x="0" y="0"/>
          <a:ext cx="0" cy="0"/>
          <a:chOff x="0" y="0"/>
          <a:chExt cx="0" cy="0"/>
        </a:xfrm>
      </p:grpSpPr>
      <p:sp>
        <p:nvSpPr>
          <p:cNvPr id="42" name="Google Shape;42;p6"/>
          <p:cNvSpPr txBox="1"/>
          <p:nvPr>
            <p:ph type="title"/>
          </p:nvPr>
        </p:nvSpPr>
        <p:spPr>
          <a:xfrm>
            <a:off x="1554485" y="1747520"/>
            <a:ext cx="10228264" cy="7437120"/>
          </a:xfrm>
          <a:prstGeom prst="rect">
            <a:avLst/>
          </a:prstGeom>
          <a:noFill/>
          <a:ln>
            <a:noFill/>
          </a:ln>
        </p:spPr>
        <p:txBody>
          <a:bodyPr anchorCtr="0" anchor="b" bIns="214200" lIns="428375" spcFirstLastPara="1" rIns="428375" wrap="square" tIns="214200"/>
          <a:lstStyle>
            <a:lvl1pPr lvl="0" algn="l">
              <a:lnSpc>
                <a:spcPct val="100000"/>
              </a:lnSpc>
              <a:spcBef>
                <a:spcPts val="0"/>
              </a:spcBef>
              <a:spcAft>
                <a:spcPts val="0"/>
              </a:spcAft>
              <a:buSzPts val="1400"/>
              <a:buNone/>
              <a:defRPr b="1" sz="9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6"/>
          <p:cNvSpPr txBox="1"/>
          <p:nvPr>
            <p:ph idx="1" type="body"/>
          </p:nvPr>
        </p:nvSpPr>
        <p:spPr>
          <a:xfrm>
            <a:off x="12155170" y="1747536"/>
            <a:ext cx="17379951" cy="37459923"/>
          </a:xfrm>
          <a:prstGeom prst="rect">
            <a:avLst/>
          </a:prstGeom>
          <a:noFill/>
          <a:ln>
            <a:noFill/>
          </a:ln>
        </p:spPr>
        <p:txBody>
          <a:bodyPr anchorCtr="0" anchor="t" bIns="214200" lIns="428375" spcFirstLastPara="1" rIns="428375" wrap="square" tIns="214200"/>
          <a:lstStyle>
            <a:lvl1pPr indent="-1181100" lvl="0" marL="457200" algn="l">
              <a:lnSpc>
                <a:spcPct val="100000"/>
              </a:lnSpc>
              <a:spcBef>
                <a:spcPts val="3000"/>
              </a:spcBef>
              <a:spcAft>
                <a:spcPts val="0"/>
              </a:spcAft>
              <a:buClr>
                <a:schemeClr val="dk1"/>
              </a:buClr>
              <a:buSzPts val="15000"/>
              <a:buChar char="•"/>
              <a:defRPr sz="15000"/>
            </a:lvl1pPr>
            <a:lvl2pPr indent="-1060450" lvl="1" marL="914400" algn="l">
              <a:lnSpc>
                <a:spcPct val="100000"/>
              </a:lnSpc>
              <a:spcBef>
                <a:spcPts val="2620"/>
              </a:spcBef>
              <a:spcAft>
                <a:spcPts val="0"/>
              </a:spcAft>
              <a:buClr>
                <a:schemeClr val="dk1"/>
              </a:buClr>
              <a:buSzPts val="13100"/>
              <a:buChar char="–"/>
              <a:defRPr sz="13100"/>
            </a:lvl2pPr>
            <a:lvl3pPr indent="-939800" lvl="2" marL="1371600" algn="l">
              <a:lnSpc>
                <a:spcPct val="100000"/>
              </a:lnSpc>
              <a:spcBef>
                <a:spcPts val="2240"/>
              </a:spcBef>
              <a:spcAft>
                <a:spcPts val="0"/>
              </a:spcAft>
              <a:buClr>
                <a:schemeClr val="dk1"/>
              </a:buClr>
              <a:buSzPts val="11200"/>
              <a:buChar char="•"/>
              <a:defRPr sz="11200"/>
            </a:lvl3pPr>
            <a:lvl4pPr indent="-825500" lvl="3" marL="1828800" algn="l">
              <a:lnSpc>
                <a:spcPct val="100000"/>
              </a:lnSpc>
              <a:spcBef>
                <a:spcPts val="1880"/>
              </a:spcBef>
              <a:spcAft>
                <a:spcPts val="0"/>
              </a:spcAft>
              <a:buClr>
                <a:schemeClr val="dk1"/>
              </a:buClr>
              <a:buSzPts val="9400"/>
              <a:buChar char="–"/>
              <a:defRPr sz="9400"/>
            </a:lvl4pPr>
            <a:lvl5pPr indent="-825500" lvl="4" marL="2286000" algn="l">
              <a:lnSpc>
                <a:spcPct val="100000"/>
              </a:lnSpc>
              <a:spcBef>
                <a:spcPts val="1880"/>
              </a:spcBef>
              <a:spcAft>
                <a:spcPts val="0"/>
              </a:spcAft>
              <a:buClr>
                <a:schemeClr val="dk1"/>
              </a:buClr>
              <a:buSzPts val="9400"/>
              <a:buChar char="»"/>
              <a:defRPr sz="9400"/>
            </a:lvl5pPr>
            <a:lvl6pPr indent="-825500" lvl="5" marL="2743200" algn="l">
              <a:lnSpc>
                <a:spcPct val="100000"/>
              </a:lnSpc>
              <a:spcBef>
                <a:spcPts val="1880"/>
              </a:spcBef>
              <a:spcAft>
                <a:spcPts val="0"/>
              </a:spcAft>
              <a:buClr>
                <a:schemeClr val="dk1"/>
              </a:buClr>
              <a:buSzPts val="9400"/>
              <a:buChar char="•"/>
              <a:defRPr sz="9400"/>
            </a:lvl6pPr>
            <a:lvl7pPr indent="-825500" lvl="6" marL="3200400" algn="l">
              <a:lnSpc>
                <a:spcPct val="100000"/>
              </a:lnSpc>
              <a:spcBef>
                <a:spcPts val="1880"/>
              </a:spcBef>
              <a:spcAft>
                <a:spcPts val="0"/>
              </a:spcAft>
              <a:buClr>
                <a:schemeClr val="dk1"/>
              </a:buClr>
              <a:buSzPts val="9400"/>
              <a:buChar char="•"/>
              <a:defRPr sz="9400"/>
            </a:lvl7pPr>
            <a:lvl8pPr indent="-825500" lvl="7" marL="3657600" algn="l">
              <a:lnSpc>
                <a:spcPct val="100000"/>
              </a:lnSpc>
              <a:spcBef>
                <a:spcPts val="1880"/>
              </a:spcBef>
              <a:spcAft>
                <a:spcPts val="0"/>
              </a:spcAft>
              <a:buClr>
                <a:schemeClr val="dk1"/>
              </a:buClr>
              <a:buSzPts val="9400"/>
              <a:buChar char="•"/>
              <a:defRPr sz="9400"/>
            </a:lvl8pPr>
            <a:lvl9pPr indent="-825500" lvl="8" marL="4114800" algn="l">
              <a:lnSpc>
                <a:spcPct val="100000"/>
              </a:lnSpc>
              <a:spcBef>
                <a:spcPts val="1880"/>
              </a:spcBef>
              <a:spcAft>
                <a:spcPts val="0"/>
              </a:spcAft>
              <a:buClr>
                <a:schemeClr val="dk1"/>
              </a:buClr>
              <a:buSzPts val="9400"/>
              <a:buChar char="•"/>
              <a:defRPr sz="9400"/>
            </a:lvl9pPr>
          </a:lstStyle>
          <a:p/>
        </p:txBody>
      </p:sp>
      <p:sp>
        <p:nvSpPr>
          <p:cNvPr id="44" name="Google Shape;44;p6"/>
          <p:cNvSpPr txBox="1"/>
          <p:nvPr>
            <p:ph idx="2" type="body"/>
          </p:nvPr>
        </p:nvSpPr>
        <p:spPr>
          <a:xfrm>
            <a:off x="1554485" y="9184656"/>
            <a:ext cx="10228264" cy="30022802"/>
          </a:xfrm>
          <a:prstGeom prst="rect">
            <a:avLst/>
          </a:prstGeom>
          <a:noFill/>
          <a:ln>
            <a:noFill/>
          </a:ln>
        </p:spPr>
        <p:txBody>
          <a:bodyPr anchorCtr="0" anchor="t" bIns="214200" lIns="428375" spcFirstLastPara="1" rIns="428375" wrap="square" tIns="214200"/>
          <a:lstStyle>
            <a:lvl1pPr indent="-228600" lvl="0" marL="457200" algn="l">
              <a:lnSpc>
                <a:spcPct val="100000"/>
              </a:lnSpc>
              <a:spcBef>
                <a:spcPts val="1320"/>
              </a:spcBef>
              <a:spcAft>
                <a:spcPts val="0"/>
              </a:spcAft>
              <a:buClr>
                <a:schemeClr val="dk1"/>
              </a:buClr>
              <a:buSzPts val="6600"/>
              <a:buNone/>
              <a:defRPr sz="6600"/>
            </a:lvl1pPr>
            <a:lvl2pPr indent="-228600" lvl="1" marL="914400" algn="l">
              <a:lnSpc>
                <a:spcPct val="100000"/>
              </a:lnSpc>
              <a:spcBef>
                <a:spcPts val="1120"/>
              </a:spcBef>
              <a:spcAft>
                <a:spcPts val="0"/>
              </a:spcAft>
              <a:buClr>
                <a:schemeClr val="dk1"/>
              </a:buClr>
              <a:buSzPts val="5600"/>
              <a:buNone/>
              <a:defRPr sz="5600"/>
            </a:lvl2pPr>
            <a:lvl3pPr indent="-228600" lvl="2" marL="1371600" algn="l">
              <a:lnSpc>
                <a:spcPct val="100000"/>
              </a:lnSpc>
              <a:spcBef>
                <a:spcPts val="940"/>
              </a:spcBef>
              <a:spcAft>
                <a:spcPts val="0"/>
              </a:spcAft>
              <a:buClr>
                <a:schemeClr val="dk1"/>
              </a:buClr>
              <a:buSzPts val="4700"/>
              <a:buNone/>
              <a:defRPr sz="4700"/>
            </a:lvl3pPr>
            <a:lvl4pPr indent="-228600" lvl="3" marL="1828800" algn="l">
              <a:lnSpc>
                <a:spcPct val="100000"/>
              </a:lnSpc>
              <a:spcBef>
                <a:spcPts val="840"/>
              </a:spcBef>
              <a:spcAft>
                <a:spcPts val="0"/>
              </a:spcAft>
              <a:buClr>
                <a:schemeClr val="dk1"/>
              </a:buClr>
              <a:buSzPts val="4200"/>
              <a:buNone/>
              <a:defRPr sz="4200"/>
            </a:lvl4pPr>
            <a:lvl5pPr indent="-228600" lvl="4" marL="2286000" algn="l">
              <a:lnSpc>
                <a:spcPct val="100000"/>
              </a:lnSpc>
              <a:spcBef>
                <a:spcPts val="840"/>
              </a:spcBef>
              <a:spcAft>
                <a:spcPts val="0"/>
              </a:spcAft>
              <a:buClr>
                <a:schemeClr val="dk1"/>
              </a:buClr>
              <a:buSzPts val="4200"/>
              <a:buNone/>
              <a:defRPr sz="4200"/>
            </a:lvl5pPr>
            <a:lvl6pPr indent="-228600" lvl="5" marL="2743200" algn="l">
              <a:lnSpc>
                <a:spcPct val="100000"/>
              </a:lnSpc>
              <a:spcBef>
                <a:spcPts val="840"/>
              </a:spcBef>
              <a:spcAft>
                <a:spcPts val="0"/>
              </a:spcAft>
              <a:buClr>
                <a:schemeClr val="dk1"/>
              </a:buClr>
              <a:buSzPts val="4200"/>
              <a:buNone/>
              <a:defRPr sz="4200"/>
            </a:lvl6pPr>
            <a:lvl7pPr indent="-228600" lvl="6" marL="3200400" algn="l">
              <a:lnSpc>
                <a:spcPct val="100000"/>
              </a:lnSpc>
              <a:spcBef>
                <a:spcPts val="840"/>
              </a:spcBef>
              <a:spcAft>
                <a:spcPts val="0"/>
              </a:spcAft>
              <a:buClr>
                <a:schemeClr val="dk1"/>
              </a:buClr>
              <a:buSzPts val="4200"/>
              <a:buNone/>
              <a:defRPr sz="4200"/>
            </a:lvl7pPr>
            <a:lvl8pPr indent="-228600" lvl="7" marL="3657600" algn="l">
              <a:lnSpc>
                <a:spcPct val="100000"/>
              </a:lnSpc>
              <a:spcBef>
                <a:spcPts val="840"/>
              </a:spcBef>
              <a:spcAft>
                <a:spcPts val="0"/>
              </a:spcAft>
              <a:buClr>
                <a:schemeClr val="dk1"/>
              </a:buClr>
              <a:buSzPts val="4200"/>
              <a:buNone/>
              <a:defRPr sz="4200"/>
            </a:lvl8pPr>
            <a:lvl9pPr indent="-228600" lvl="8" marL="4114800" algn="l">
              <a:lnSpc>
                <a:spcPct val="100000"/>
              </a:lnSpc>
              <a:spcBef>
                <a:spcPts val="840"/>
              </a:spcBef>
              <a:spcAft>
                <a:spcPts val="0"/>
              </a:spcAft>
              <a:buClr>
                <a:schemeClr val="dk1"/>
              </a:buClr>
              <a:buSzPts val="4200"/>
              <a:buNone/>
              <a:defRPr sz="4200"/>
            </a:lvl9pPr>
          </a:lstStyle>
          <a:p/>
        </p:txBody>
      </p:sp>
      <p:sp>
        <p:nvSpPr>
          <p:cNvPr id="45" name="Google Shape;45;p6"/>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7"/>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8"/>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9"/>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9"/>
          <p:cNvSpPr txBox="1"/>
          <p:nvPr>
            <p:ph idx="1" type="body"/>
          </p:nvPr>
        </p:nvSpPr>
        <p:spPr>
          <a:xfrm>
            <a:off x="1554480" y="9824723"/>
            <a:ext cx="13736639" cy="4094477"/>
          </a:xfrm>
          <a:prstGeom prst="rect">
            <a:avLst/>
          </a:prstGeom>
          <a:noFill/>
          <a:ln>
            <a:noFill/>
          </a:ln>
        </p:spPr>
        <p:txBody>
          <a:bodyPr anchorCtr="0" anchor="b" bIns="214200" lIns="428375" spcFirstLastPara="1" rIns="428375" wrap="square" tIns="214200"/>
          <a:lstStyle>
            <a:lvl1pPr indent="-228600" lvl="0" marL="457200" algn="l">
              <a:lnSpc>
                <a:spcPct val="100000"/>
              </a:lnSpc>
              <a:spcBef>
                <a:spcPts val="2240"/>
              </a:spcBef>
              <a:spcAft>
                <a:spcPts val="0"/>
              </a:spcAft>
              <a:buClr>
                <a:schemeClr val="dk1"/>
              </a:buClr>
              <a:buSzPts val="11200"/>
              <a:buNone/>
              <a:defRPr b="1" sz="11200"/>
            </a:lvl1pPr>
            <a:lvl2pPr indent="-228600" lvl="1" marL="914400" algn="l">
              <a:lnSpc>
                <a:spcPct val="100000"/>
              </a:lnSpc>
              <a:spcBef>
                <a:spcPts val="1880"/>
              </a:spcBef>
              <a:spcAft>
                <a:spcPts val="0"/>
              </a:spcAft>
              <a:buClr>
                <a:schemeClr val="dk1"/>
              </a:buClr>
              <a:buSzPts val="9400"/>
              <a:buNone/>
              <a:defRPr b="1" sz="9400"/>
            </a:lvl2pPr>
            <a:lvl3pPr indent="-228600" lvl="2" marL="1371600" algn="l">
              <a:lnSpc>
                <a:spcPct val="100000"/>
              </a:lnSpc>
              <a:spcBef>
                <a:spcPts val="1680"/>
              </a:spcBef>
              <a:spcAft>
                <a:spcPts val="0"/>
              </a:spcAft>
              <a:buClr>
                <a:schemeClr val="dk1"/>
              </a:buClr>
              <a:buSzPts val="8400"/>
              <a:buNone/>
              <a:defRPr b="1" sz="8400"/>
            </a:lvl3pPr>
            <a:lvl4pPr indent="-228600" lvl="3" marL="1828800" algn="l">
              <a:lnSpc>
                <a:spcPct val="100000"/>
              </a:lnSpc>
              <a:spcBef>
                <a:spcPts val="1500"/>
              </a:spcBef>
              <a:spcAft>
                <a:spcPts val="0"/>
              </a:spcAft>
              <a:buClr>
                <a:schemeClr val="dk1"/>
              </a:buClr>
              <a:buSzPts val="7500"/>
              <a:buNone/>
              <a:defRPr b="1" sz="7500"/>
            </a:lvl4pPr>
            <a:lvl5pPr indent="-228600" lvl="4" marL="2286000" algn="l">
              <a:lnSpc>
                <a:spcPct val="100000"/>
              </a:lnSpc>
              <a:spcBef>
                <a:spcPts val="1500"/>
              </a:spcBef>
              <a:spcAft>
                <a:spcPts val="0"/>
              </a:spcAft>
              <a:buClr>
                <a:schemeClr val="dk1"/>
              </a:buClr>
              <a:buSzPts val="7500"/>
              <a:buNone/>
              <a:defRPr b="1" sz="7500"/>
            </a:lvl5pPr>
            <a:lvl6pPr indent="-228600" lvl="5" marL="2743200" algn="l">
              <a:lnSpc>
                <a:spcPct val="100000"/>
              </a:lnSpc>
              <a:spcBef>
                <a:spcPts val="1500"/>
              </a:spcBef>
              <a:spcAft>
                <a:spcPts val="0"/>
              </a:spcAft>
              <a:buClr>
                <a:schemeClr val="dk1"/>
              </a:buClr>
              <a:buSzPts val="7500"/>
              <a:buNone/>
              <a:defRPr b="1" sz="7500"/>
            </a:lvl6pPr>
            <a:lvl7pPr indent="-228600" lvl="6" marL="3200400" algn="l">
              <a:lnSpc>
                <a:spcPct val="100000"/>
              </a:lnSpc>
              <a:spcBef>
                <a:spcPts val="1500"/>
              </a:spcBef>
              <a:spcAft>
                <a:spcPts val="0"/>
              </a:spcAft>
              <a:buClr>
                <a:schemeClr val="dk1"/>
              </a:buClr>
              <a:buSzPts val="7500"/>
              <a:buNone/>
              <a:defRPr b="1" sz="7500"/>
            </a:lvl7pPr>
            <a:lvl8pPr indent="-228600" lvl="7" marL="3657600" algn="l">
              <a:lnSpc>
                <a:spcPct val="100000"/>
              </a:lnSpc>
              <a:spcBef>
                <a:spcPts val="1500"/>
              </a:spcBef>
              <a:spcAft>
                <a:spcPts val="0"/>
              </a:spcAft>
              <a:buClr>
                <a:schemeClr val="dk1"/>
              </a:buClr>
              <a:buSzPts val="7500"/>
              <a:buNone/>
              <a:defRPr b="1" sz="7500"/>
            </a:lvl8pPr>
            <a:lvl9pPr indent="-228600" lvl="8" marL="4114800" algn="l">
              <a:lnSpc>
                <a:spcPct val="100000"/>
              </a:lnSpc>
              <a:spcBef>
                <a:spcPts val="1500"/>
              </a:spcBef>
              <a:spcAft>
                <a:spcPts val="0"/>
              </a:spcAft>
              <a:buClr>
                <a:schemeClr val="dk1"/>
              </a:buClr>
              <a:buSzPts val="7500"/>
              <a:buNone/>
              <a:defRPr b="1" sz="7500"/>
            </a:lvl9pPr>
          </a:lstStyle>
          <a:p/>
        </p:txBody>
      </p:sp>
      <p:sp>
        <p:nvSpPr>
          <p:cNvPr id="60" name="Google Shape;60;p9"/>
          <p:cNvSpPr txBox="1"/>
          <p:nvPr>
            <p:ph idx="2" type="body"/>
          </p:nvPr>
        </p:nvSpPr>
        <p:spPr>
          <a:xfrm>
            <a:off x="1554480" y="13919200"/>
            <a:ext cx="13736639" cy="25288244"/>
          </a:xfrm>
          <a:prstGeom prst="rect">
            <a:avLst/>
          </a:prstGeom>
          <a:noFill/>
          <a:ln>
            <a:noFill/>
          </a:ln>
        </p:spPr>
        <p:txBody>
          <a:bodyPr anchorCtr="0" anchor="t" bIns="214200" lIns="428375" spcFirstLastPara="1" rIns="428375" wrap="square" tIns="214200"/>
          <a:lstStyle>
            <a:lvl1pPr indent="-939800" lvl="0" marL="457200" algn="l">
              <a:lnSpc>
                <a:spcPct val="100000"/>
              </a:lnSpc>
              <a:spcBef>
                <a:spcPts val="2240"/>
              </a:spcBef>
              <a:spcAft>
                <a:spcPts val="0"/>
              </a:spcAft>
              <a:buClr>
                <a:schemeClr val="dk1"/>
              </a:buClr>
              <a:buSzPts val="11200"/>
              <a:buChar char="•"/>
              <a:defRPr sz="11200"/>
            </a:lvl1pPr>
            <a:lvl2pPr indent="-825500" lvl="1" marL="914400" algn="l">
              <a:lnSpc>
                <a:spcPct val="100000"/>
              </a:lnSpc>
              <a:spcBef>
                <a:spcPts val="1880"/>
              </a:spcBef>
              <a:spcAft>
                <a:spcPts val="0"/>
              </a:spcAft>
              <a:buClr>
                <a:schemeClr val="dk1"/>
              </a:buClr>
              <a:buSzPts val="9400"/>
              <a:buChar char="–"/>
              <a:defRPr sz="9400"/>
            </a:lvl2pPr>
            <a:lvl3pPr indent="-762000" lvl="2" marL="1371600" algn="l">
              <a:lnSpc>
                <a:spcPct val="100000"/>
              </a:lnSpc>
              <a:spcBef>
                <a:spcPts val="1680"/>
              </a:spcBef>
              <a:spcAft>
                <a:spcPts val="0"/>
              </a:spcAft>
              <a:buClr>
                <a:schemeClr val="dk1"/>
              </a:buClr>
              <a:buSzPts val="8400"/>
              <a:buChar char="•"/>
              <a:defRPr sz="8400"/>
            </a:lvl3pPr>
            <a:lvl4pPr indent="-704850" lvl="3" marL="1828800" algn="l">
              <a:lnSpc>
                <a:spcPct val="100000"/>
              </a:lnSpc>
              <a:spcBef>
                <a:spcPts val="1500"/>
              </a:spcBef>
              <a:spcAft>
                <a:spcPts val="0"/>
              </a:spcAft>
              <a:buClr>
                <a:schemeClr val="dk1"/>
              </a:buClr>
              <a:buSzPts val="7500"/>
              <a:buChar char="–"/>
              <a:defRPr sz="7500"/>
            </a:lvl4pPr>
            <a:lvl5pPr indent="-704850" lvl="4" marL="2286000" algn="l">
              <a:lnSpc>
                <a:spcPct val="100000"/>
              </a:lnSpc>
              <a:spcBef>
                <a:spcPts val="1500"/>
              </a:spcBef>
              <a:spcAft>
                <a:spcPts val="0"/>
              </a:spcAft>
              <a:buClr>
                <a:schemeClr val="dk1"/>
              </a:buClr>
              <a:buSzPts val="7500"/>
              <a:buChar char="»"/>
              <a:defRPr sz="7500"/>
            </a:lvl5pPr>
            <a:lvl6pPr indent="-704850" lvl="5" marL="2743200" algn="l">
              <a:lnSpc>
                <a:spcPct val="100000"/>
              </a:lnSpc>
              <a:spcBef>
                <a:spcPts val="1500"/>
              </a:spcBef>
              <a:spcAft>
                <a:spcPts val="0"/>
              </a:spcAft>
              <a:buClr>
                <a:schemeClr val="dk1"/>
              </a:buClr>
              <a:buSzPts val="7500"/>
              <a:buChar char="•"/>
              <a:defRPr sz="7500"/>
            </a:lvl6pPr>
            <a:lvl7pPr indent="-704850" lvl="6" marL="3200400" algn="l">
              <a:lnSpc>
                <a:spcPct val="100000"/>
              </a:lnSpc>
              <a:spcBef>
                <a:spcPts val="1500"/>
              </a:spcBef>
              <a:spcAft>
                <a:spcPts val="0"/>
              </a:spcAft>
              <a:buClr>
                <a:schemeClr val="dk1"/>
              </a:buClr>
              <a:buSzPts val="7500"/>
              <a:buChar char="•"/>
              <a:defRPr sz="7500"/>
            </a:lvl7pPr>
            <a:lvl8pPr indent="-704850" lvl="7" marL="3657600" algn="l">
              <a:lnSpc>
                <a:spcPct val="100000"/>
              </a:lnSpc>
              <a:spcBef>
                <a:spcPts val="1500"/>
              </a:spcBef>
              <a:spcAft>
                <a:spcPts val="0"/>
              </a:spcAft>
              <a:buClr>
                <a:schemeClr val="dk1"/>
              </a:buClr>
              <a:buSzPts val="7500"/>
              <a:buChar char="•"/>
              <a:defRPr sz="7500"/>
            </a:lvl8pPr>
            <a:lvl9pPr indent="-704850" lvl="8" marL="4114800" algn="l">
              <a:lnSpc>
                <a:spcPct val="100000"/>
              </a:lnSpc>
              <a:spcBef>
                <a:spcPts val="1500"/>
              </a:spcBef>
              <a:spcAft>
                <a:spcPts val="0"/>
              </a:spcAft>
              <a:buClr>
                <a:schemeClr val="dk1"/>
              </a:buClr>
              <a:buSzPts val="7500"/>
              <a:buChar char="•"/>
              <a:defRPr sz="7500"/>
            </a:lvl9pPr>
          </a:lstStyle>
          <a:p/>
        </p:txBody>
      </p:sp>
      <p:sp>
        <p:nvSpPr>
          <p:cNvPr id="61" name="Google Shape;61;p9"/>
          <p:cNvSpPr txBox="1"/>
          <p:nvPr>
            <p:ph idx="3" type="body"/>
          </p:nvPr>
        </p:nvSpPr>
        <p:spPr>
          <a:xfrm>
            <a:off x="15793094" y="9824723"/>
            <a:ext cx="13742035" cy="4094477"/>
          </a:xfrm>
          <a:prstGeom prst="rect">
            <a:avLst/>
          </a:prstGeom>
          <a:noFill/>
          <a:ln>
            <a:noFill/>
          </a:ln>
        </p:spPr>
        <p:txBody>
          <a:bodyPr anchorCtr="0" anchor="b" bIns="214200" lIns="428375" spcFirstLastPara="1" rIns="428375" wrap="square" tIns="214200"/>
          <a:lstStyle>
            <a:lvl1pPr indent="-228600" lvl="0" marL="457200" algn="l">
              <a:lnSpc>
                <a:spcPct val="100000"/>
              </a:lnSpc>
              <a:spcBef>
                <a:spcPts val="2240"/>
              </a:spcBef>
              <a:spcAft>
                <a:spcPts val="0"/>
              </a:spcAft>
              <a:buClr>
                <a:schemeClr val="dk1"/>
              </a:buClr>
              <a:buSzPts val="11200"/>
              <a:buNone/>
              <a:defRPr b="1" sz="11200"/>
            </a:lvl1pPr>
            <a:lvl2pPr indent="-228600" lvl="1" marL="914400" algn="l">
              <a:lnSpc>
                <a:spcPct val="100000"/>
              </a:lnSpc>
              <a:spcBef>
                <a:spcPts val="1880"/>
              </a:spcBef>
              <a:spcAft>
                <a:spcPts val="0"/>
              </a:spcAft>
              <a:buClr>
                <a:schemeClr val="dk1"/>
              </a:buClr>
              <a:buSzPts val="9400"/>
              <a:buNone/>
              <a:defRPr b="1" sz="9400"/>
            </a:lvl2pPr>
            <a:lvl3pPr indent="-228600" lvl="2" marL="1371600" algn="l">
              <a:lnSpc>
                <a:spcPct val="100000"/>
              </a:lnSpc>
              <a:spcBef>
                <a:spcPts val="1680"/>
              </a:spcBef>
              <a:spcAft>
                <a:spcPts val="0"/>
              </a:spcAft>
              <a:buClr>
                <a:schemeClr val="dk1"/>
              </a:buClr>
              <a:buSzPts val="8400"/>
              <a:buNone/>
              <a:defRPr b="1" sz="8400"/>
            </a:lvl3pPr>
            <a:lvl4pPr indent="-228600" lvl="3" marL="1828800" algn="l">
              <a:lnSpc>
                <a:spcPct val="100000"/>
              </a:lnSpc>
              <a:spcBef>
                <a:spcPts val="1500"/>
              </a:spcBef>
              <a:spcAft>
                <a:spcPts val="0"/>
              </a:spcAft>
              <a:buClr>
                <a:schemeClr val="dk1"/>
              </a:buClr>
              <a:buSzPts val="7500"/>
              <a:buNone/>
              <a:defRPr b="1" sz="7500"/>
            </a:lvl4pPr>
            <a:lvl5pPr indent="-228600" lvl="4" marL="2286000" algn="l">
              <a:lnSpc>
                <a:spcPct val="100000"/>
              </a:lnSpc>
              <a:spcBef>
                <a:spcPts val="1500"/>
              </a:spcBef>
              <a:spcAft>
                <a:spcPts val="0"/>
              </a:spcAft>
              <a:buClr>
                <a:schemeClr val="dk1"/>
              </a:buClr>
              <a:buSzPts val="7500"/>
              <a:buNone/>
              <a:defRPr b="1" sz="7500"/>
            </a:lvl5pPr>
            <a:lvl6pPr indent="-228600" lvl="5" marL="2743200" algn="l">
              <a:lnSpc>
                <a:spcPct val="100000"/>
              </a:lnSpc>
              <a:spcBef>
                <a:spcPts val="1500"/>
              </a:spcBef>
              <a:spcAft>
                <a:spcPts val="0"/>
              </a:spcAft>
              <a:buClr>
                <a:schemeClr val="dk1"/>
              </a:buClr>
              <a:buSzPts val="7500"/>
              <a:buNone/>
              <a:defRPr b="1" sz="7500"/>
            </a:lvl6pPr>
            <a:lvl7pPr indent="-228600" lvl="6" marL="3200400" algn="l">
              <a:lnSpc>
                <a:spcPct val="100000"/>
              </a:lnSpc>
              <a:spcBef>
                <a:spcPts val="1500"/>
              </a:spcBef>
              <a:spcAft>
                <a:spcPts val="0"/>
              </a:spcAft>
              <a:buClr>
                <a:schemeClr val="dk1"/>
              </a:buClr>
              <a:buSzPts val="7500"/>
              <a:buNone/>
              <a:defRPr b="1" sz="7500"/>
            </a:lvl7pPr>
            <a:lvl8pPr indent="-228600" lvl="7" marL="3657600" algn="l">
              <a:lnSpc>
                <a:spcPct val="100000"/>
              </a:lnSpc>
              <a:spcBef>
                <a:spcPts val="1500"/>
              </a:spcBef>
              <a:spcAft>
                <a:spcPts val="0"/>
              </a:spcAft>
              <a:buClr>
                <a:schemeClr val="dk1"/>
              </a:buClr>
              <a:buSzPts val="7500"/>
              <a:buNone/>
              <a:defRPr b="1" sz="7500"/>
            </a:lvl8pPr>
            <a:lvl9pPr indent="-228600" lvl="8" marL="4114800" algn="l">
              <a:lnSpc>
                <a:spcPct val="100000"/>
              </a:lnSpc>
              <a:spcBef>
                <a:spcPts val="1500"/>
              </a:spcBef>
              <a:spcAft>
                <a:spcPts val="0"/>
              </a:spcAft>
              <a:buClr>
                <a:schemeClr val="dk1"/>
              </a:buClr>
              <a:buSzPts val="7500"/>
              <a:buNone/>
              <a:defRPr b="1" sz="7500"/>
            </a:lvl9pPr>
          </a:lstStyle>
          <a:p/>
        </p:txBody>
      </p:sp>
      <p:sp>
        <p:nvSpPr>
          <p:cNvPr id="62" name="Google Shape;62;p9"/>
          <p:cNvSpPr txBox="1"/>
          <p:nvPr>
            <p:ph idx="4" type="body"/>
          </p:nvPr>
        </p:nvSpPr>
        <p:spPr>
          <a:xfrm>
            <a:off x="15793094" y="13919200"/>
            <a:ext cx="13742035" cy="25288244"/>
          </a:xfrm>
          <a:prstGeom prst="rect">
            <a:avLst/>
          </a:prstGeom>
          <a:noFill/>
          <a:ln>
            <a:noFill/>
          </a:ln>
        </p:spPr>
        <p:txBody>
          <a:bodyPr anchorCtr="0" anchor="t" bIns="214200" lIns="428375" spcFirstLastPara="1" rIns="428375" wrap="square" tIns="214200"/>
          <a:lstStyle>
            <a:lvl1pPr indent="-939800" lvl="0" marL="457200" algn="l">
              <a:lnSpc>
                <a:spcPct val="100000"/>
              </a:lnSpc>
              <a:spcBef>
                <a:spcPts val="2240"/>
              </a:spcBef>
              <a:spcAft>
                <a:spcPts val="0"/>
              </a:spcAft>
              <a:buClr>
                <a:schemeClr val="dk1"/>
              </a:buClr>
              <a:buSzPts val="11200"/>
              <a:buChar char="•"/>
              <a:defRPr sz="11200"/>
            </a:lvl1pPr>
            <a:lvl2pPr indent="-825500" lvl="1" marL="914400" algn="l">
              <a:lnSpc>
                <a:spcPct val="100000"/>
              </a:lnSpc>
              <a:spcBef>
                <a:spcPts val="1880"/>
              </a:spcBef>
              <a:spcAft>
                <a:spcPts val="0"/>
              </a:spcAft>
              <a:buClr>
                <a:schemeClr val="dk1"/>
              </a:buClr>
              <a:buSzPts val="9400"/>
              <a:buChar char="–"/>
              <a:defRPr sz="9400"/>
            </a:lvl2pPr>
            <a:lvl3pPr indent="-762000" lvl="2" marL="1371600" algn="l">
              <a:lnSpc>
                <a:spcPct val="100000"/>
              </a:lnSpc>
              <a:spcBef>
                <a:spcPts val="1680"/>
              </a:spcBef>
              <a:spcAft>
                <a:spcPts val="0"/>
              </a:spcAft>
              <a:buClr>
                <a:schemeClr val="dk1"/>
              </a:buClr>
              <a:buSzPts val="8400"/>
              <a:buChar char="•"/>
              <a:defRPr sz="8400"/>
            </a:lvl3pPr>
            <a:lvl4pPr indent="-704850" lvl="3" marL="1828800" algn="l">
              <a:lnSpc>
                <a:spcPct val="100000"/>
              </a:lnSpc>
              <a:spcBef>
                <a:spcPts val="1500"/>
              </a:spcBef>
              <a:spcAft>
                <a:spcPts val="0"/>
              </a:spcAft>
              <a:buClr>
                <a:schemeClr val="dk1"/>
              </a:buClr>
              <a:buSzPts val="7500"/>
              <a:buChar char="–"/>
              <a:defRPr sz="7500"/>
            </a:lvl4pPr>
            <a:lvl5pPr indent="-704850" lvl="4" marL="2286000" algn="l">
              <a:lnSpc>
                <a:spcPct val="100000"/>
              </a:lnSpc>
              <a:spcBef>
                <a:spcPts val="1500"/>
              </a:spcBef>
              <a:spcAft>
                <a:spcPts val="0"/>
              </a:spcAft>
              <a:buClr>
                <a:schemeClr val="dk1"/>
              </a:buClr>
              <a:buSzPts val="7500"/>
              <a:buChar char="»"/>
              <a:defRPr sz="7500"/>
            </a:lvl5pPr>
            <a:lvl6pPr indent="-704850" lvl="5" marL="2743200" algn="l">
              <a:lnSpc>
                <a:spcPct val="100000"/>
              </a:lnSpc>
              <a:spcBef>
                <a:spcPts val="1500"/>
              </a:spcBef>
              <a:spcAft>
                <a:spcPts val="0"/>
              </a:spcAft>
              <a:buClr>
                <a:schemeClr val="dk1"/>
              </a:buClr>
              <a:buSzPts val="7500"/>
              <a:buChar char="•"/>
              <a:defRPr sz="7500"/>
            </a:lvl6pPr>
            <a:lvl7pPr indent="-704850" lvl="6" marL="3200400" algn="l">
              <a:lnSpc>
                <a:spcPct val="100000"/>
              </a:lnSpc>
              <a:spcBef>
                <a:spcPts val="1500"/>
              </a:spcBef>
              <a:spcAft>
                <a:spcPts val="0"/>
              </a:spcAft>
              <a:buClr>
                <a:schemeClr val="dk1"/>
              </a:buClr>
              <a:buSzPts val="7500"/>
              <a:buChar char="•"/>
              <a:defRPr sz="7500"/>
            </a:lvl7pPr>
            <a:lvl8pPr indent="-704850" lvl="7" marL="3657600" algn="l">
              <a:lnSpc>
                <a:spcPct val="100000"/>
              </a:lnSpc>
              <a:spcBef>
                <a:spcPts val="1500"/>
              </a:spcBef>
              <a:spcAft>
                <a:spcPts val="0"/>
              </a:spcAft>
              <a:buClr>
                <a:schemeClr val="dk1"/>
              </a:buClr>
              <a:buSzPts val="7500"/>
              <a:buChar char="•"/>
              <a:defRPr sz="7500"/>
            </a:lvl8pPr>
            <a:lvl9pPr indent="-704850" lvl="8" marL="4114800" algn="l">
              <a:lnSpc>
                <a:spcPct val="100000"/>
              </a:lnSpc>
              <a:spcBef>
                <a:spcPts val="1500"/>
              </a:spcBef>
              <a:spcAft>
                <a:spcPts val="0"/>
              </a:spcAft>
              <a:buClr>
                <a:schemeClr val="dk1"/>
              </a:buClr>
              <a:buSzPts val="7500"/>
              <a:buChar char="•"/>
              <a:defRPr sz="7500"/>
            </a:lvl9pPr>
          </a:lstStyle>
          <a:p/>
        </p:txBody>
      </p:sp>
      <p:sp>
        <p:nvSpPr>
          <p:cNvPr id="63" name="Google Shape;63;p9"/>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2455864" y="28204163"/>
            <a:ext cx="26426159" cy="8717280"/>
          </a:xfrm>
          <a:prstGeom prst="rect">
            <a:avLst/>
          </a:prstGeom>
          <a:noFill/>
          <a:ln>
            <a:noFill/>
          </a:ln>
        </p:spPr>
        <p:txBody>
          <a:bodyPr anchorCtr="0" anchor="t" bIns="214200" lIns="428375" spcFirstLastPara="1" rIns="428375" wrap="square" tIns="214200"/>
          <a:lstStyle>
            <a:lvl1pPr lvl="0" algn="l">
              <a:lnSpc>
                <a:spcPct val="100000"/>
              </a:lnSpc>
              <a:spcBef>
                <a:spcPts val="0"/>
              </a:spcBef>
              <a:spcAft>
                <a:spcPts val="0"/>
              </a:spcAft>
              <a:buSzPts val="1400"/>
              <a:buNone/>
              <a:defRPr b="1" sz="187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0"/>
          <p:cNvSpPr txBox="1"/>
          <p:nvPr>
            <p:ph idx="1" type="body"/>
          </p:nvPr>
        </p:nvSpPr>
        <p:spPr>
          <a:xfrm>
            <a:off x="2455864" y="18602980"/>
            <a:ext cx="26426159" cy="9601197"/>
          </a:xfrm>
          <a:prstGeom prst="rect">
            <a:avLst/>
          </a:prstGeom>
          <a:noFill/>
          <a:ln>
            <a:noFill/>
          </a:ln>
        </p:spPr>
        <p:txBody>
          <a:bodyPr anchorCtr="0" anchor="b" bIns="214200" lIns="428375" spcFirstLastPara="1" rIns="428375" wrap="square" tIns="214200"/>
          <a:lstStyle>
            <a:lvl1pPr indent="-228600" lvl="0" marL="457200" algn="l">
              <a:lnSpc>
                <a:spcPct val="100000"/>
              </a:lnSpc>
              <a:spcBef>
                <a:spcPts val="1880"/>
              </a:spcBef>
              <a:spcAft>
                <a:spcPts val="0"/>
              </a:spcAft>
              <a:buClr>
                <a:srgbClr val="888888"/>
              </a:buClr>
              <a:buSzPts val="9400"/>
              <a:buNone/>
              <a:defRPr sz="9400">
                <a:solidFill>
                  <a:srgbClr val="888888"/>
                </a:solidFill>
              </a:defRPr>
            </a:lvl1pPr>
            <a:lvl2pPr indent="-228600" lvl="1" marL="914400" algn="l">
              <a:lnSpc>
                <a:spcPct val="100000"/>
              </a:lnSpc>
              <a:spcBef>
                <a:spcPts val="1680"/>
              </a:spcBef>
              <a:spcAft>
                <a:spcPts val="0"/>
              </a:spcAft>
              <a:buClr>
                <a:srgbClr val="888888"/>
              </a:buClr>
              <a:buSzPts val="8400"/>
              <a:buNone/>
              <a:defRPr sz="8400">
                <a:solidFill>
                  <a:srgbClr val="888888"/>
                </a:solidFill>
              </a:defRPr>
            </a:lvl2pPr>
            <a:lvl3pPr indent="-228600" lvl="2" marL="1371600" algn="l">
              <a:lnSpc>
                <a:spcPct val="100000"/>
              </a:lnSpc>
              <a:spcBef>
                <a:spcPts val="1500"/>
              </a:spcBef>
              <a:spcAft>
                <a:spcPts val="0"/>
              </a:spcAft>
              <a:buClr>
                <a:srgbClr val="888888"/>
              </a:buClr>
              <a:buSzPts val="7500"/>
              <a:buNone/>
              <a:defRPr sz="7500">
                <a:solidFill>
                  <a:srgbClr val="888888"/>
                </a:solidFill>
              </a:defRPr>
            </a:lvl3pPr>
            <a:lvl4pPr indent="-228600" lvl="3" marL="1828800" algn="l">
              <a:lnSpc>
                <a:spcPct val="100000"/>
              </a:lnSpc>
              <a:spcBef>
                <a:spcPts val="1320"/>
              </a:spcBef>
              <a:spcAft>
                <a:spcPts val="0"/>
              </a:spcAft>
              <a:buClr>
                <a:srgbClr val="888888"/>
              </a:buClr>
              <a:buSzPts val="6600"/>
              <a:buNone/>
              <a:defRPr sz="6600">
                <a:solidFill>
                  <a:srgbClr val="888888"/>
                </a:solidFill>
              </a:defRPr>
            </a:lvl4pPr>
            <a:lvl5pPr indent="-228600" lvl="4" marL="2286000" algn="l">
              <a:lnSpc>
                <a:spcPct val="100000"/>
              </a:lnSpc>
              <a:spcBef>
                <a:spcPts val="1320"/>
              </a:spcBef>
              <a:spcAft>
                <a:spcPts val="0"/>
              </a:spcAft>
              <a:buClr>
                <a:srgbClr val="888888"/>
              </a:buClr>
              <a:buSzPts val="6600"/>
              <a:buNone/>
              <a:defRPr sz="6600">
                <a:solidFill>
                  <a:srgbClr val="888888"/>
                </a:solidFill>
              </a:defRPr>
            </a:lvl5pPr>
            <a:lvl6pPr indent="-228600" lvl="5" marL="2743200" algn="l">
              <a:lnSpc>
                <a:spcPct val="100000"/>
              </a:lnSpc>
              <a:spcBef>
                <a:spcPts val="1320"/>
              </a:spcBef>
              <a:spcAft>
                <a:spcPts val="0"/>
              </a:spcAft>
              <a:buClr>
                <a:srgbClr val="888888"/>
              </a:buClr>
              <a:buSzPts val="6600"/>
              <a:buNone/>
              <a:defRPr sz="6600">
                <a:solidFill>
                  <a:srgbClr val="888888"/>
                </a:solidFill>
              </a:defRPr>
            </a:lvl6pPr>
            <a:lvl7pPr indent="-228600" lvl="6" marL="3200400" algn="l">
              <a:lnSpc>
                <a:spcPct val="100000"/>
              </a:lnSpc>
              <a:spcBef>
                <a:spcPts val="1320"/>
              </a:spcBef>
              <a:spcAft>
                <a:spcPts val="0"/>
              </a:spcAft>
              <a:buClr>
                <a:srgbClr val="888888"/>
              </a:buClr>
              <a:buSzPts val="6600"/>
              <a:buNone/>
              <a:defRPr sz="6600">
                <a:solidFill>
                  <a:srgbClr val="888888"/>
                </a:solidFill>
              </a:defRPr>
            </a:lvl7pPr>
            <a:lvl8pPr indent="-228600" lvl="7" marL="3657600" algn="l">
              <a:lnSpc>
                <a:spcPct val="100000"/>
              </a:lnSpc>
              <a:spcBef>
                <a:spcPts val="1320"/>
              </a:spcBef>
              <a:spcAft>
                <a:spcPts val="0"/>
              </a:spcAft>
              <a:buClr>
                <a:srgbClr val="888888"/>
              </a:buClr>
              <a:buSzPts val="6600"/>
              <a:buNone/>
              <a:defRPr sz="6600">
                <a:solidFill>
                  <a:srgbClr val="888888"/>
                </a:solidFill>
              </a:defRPr>
            </a:lvl8pPr>
            <a:lvl9pPr indent="-228600" lvl="8" marL="4114800" algn="l">
              <a:lnSpc>
                <a:spcPct val="100000"/>
              </a:lnSpc>
              <a:spcBef>
                <a:spcPts val="1320"/>
              </a:spcBef>
              <a:spcAft>
                <a:spcPts val="0"/>
              </a:spcAft>
              <a:buClr>
                <a:srgbClr val="888888"/>
              </a:buClr>
              <a:buSzPts val="6600"/>
              <a:buNone/>
              <a:defRPr sz="6600">
                <a:solidFill>
                  <a:srgbClr val="888888"/>
                </a:solidFill>
              </a:defRPr>
            </a:lvl9pPr>
          </a:lstStyle>
          <a:p/>
        </p:txBody>
      </p:sp>
      <p:sp>
        <p:nvSpPr>
          <p:cNvPr id="69" name="Google Shape;69;p10"/>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206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1554162" y="10240962"/>
            <a:ext cx="27981274" cy="28967111"/>
          </a:xfrm>
          <a:prstGeom prst="rect">
            <a:avLst/>
          </a:prstGeom>
          <a:noFill/>
          <a:ln>
            <a:noFill/>
          </a:ln>
        </p:spPr>
        <p:txBody>
          <a:bodyPr anchorCtr="0" anchor="t" bIns="214200" lIns="428375" spcFirstLastPara="1" rIns="428375" wrap="square" tIns="214200"/>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Calibri"/>
                <a:ea typeface="Calibri"/>
                <a:cs typeface="Calibri"/>
                <a:sym typeface="Calibri"/>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Calibri"/>
                <a:ea typeface="Calibri"/>
                <a:cs typeface="Calibri"/>
                <a:sym typeface="Calibri"/>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marR="0" rtl="0" algn="l">
              <a:lnSpc>
                <a:spcPct val="100000"/>
              </a:lnSpc>
              <a:spcBef>
                <a:spcPts val="0"/>
              </a:spcBef>
              <a:spcAft>
                <a:spcPts val="0"/>
              </a:spcAft>
              <a:buClr>
                <a:srgbClr val="000000"/>
              </a:buClr>
              <a:buSzPts val="1400"/>
              <a:buFont typeface="Arial"/>
              <a:buNone/>
              <a:defRPr b="0" i="0" sz="56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image" Target="../media/image18.png"/><Relationship Id="rId10" Type="http://schemas.openxmlformats.org/officeDocument/2006/relationships/image" Target="../media/image17.png"/><Relationship Id="rId13" Type="http://schemas.openxmlformats.org/officeDocument/2006/relationships/image" Target="../media/image15.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5.png"/><Relationship Id="rId15" Type="http://schemas.openxmlformats.org/officeDocument/2006/relationships/image" Target="../media/image10.png"/><Relationship Id="rId14" Type="http://schemas.openxmlformats.org/officeDocument/2006/relationships/image" Target="../media/image6.png"/><Relationship Id="rId17" Type="http://schemas.openxmlformats.org/officeDocument/2006/relationships/image" Target="../media/image8.png"/><Relationship Id="rId16" Type="http://schemas.openxmlformats.org/officeDocument/2006/relationships/image" Target="../media/image7.png"/><Relationship Id="rId5" Type="http://schemas.openxmlformats.org/officeDocument/2006/relationships/image" Target="../media/image2.png"/><Relationship Id="rId19" Type="http://schemas.openxmlformats.org/officeDocument/2006/relationships/image" Target="../media/image12.png"/><Relationship Id="rId6" Type="http://schemas.openxmlformats.org/officeDocument/2006/relationships/image" Target="../media/image4.png"/><Relationship Id="rId18"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grpSp>
        <p:nvGrpSpPr>
          <p:cNvPr id="88" name="Google Shape;88;p13"/>
          <p:cNvGrpSpPr/>
          <p:nvPr/>
        </p:nvGrpSpPr>
        <p:grpSpPr>
          <a:xfrm>
            <a:off x="711391" y="1042413"/>
            <a:ext cx="29612844" cy="41806368"/>
            <a:chOff x="0" y="0"/>
            <a:chExt cx="2147483643" cy="2147483643"/>
          </a:xfrm>
        </p:grpSpPr>
        <p:sp>
          <p:nvSpPr>
            <p:cNvPr id="89" name="Google Shape;89;p13"/>
            <p:cNvSpPr txBox="1"/>
            <p:nvPr/>
          </p:nvSpPr>
          <p:spPr>
            <a:xfrm>
              <a:off x="0" y="0"/>
              <a:ext cx="2147483643" cy="2147483643"/>
            </a:xfrm>
            <a:prstGeom prst="rect">
              <a:avLst/>
            </a:prstGeom>
            <a:solidFill>
              <a:srgbClr val="A32638"/>
            </a:solidFill>
            <a:ln cap="flat" cmpd="sng" w="381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Clr>
                  <a:srgbClr val="000000"/>
                </a:buClr>
                <a:buSzPts val="8400"/>
                <a:buFont typeface="Arial"/>
                <a:buNone/>
              </a:pPr>
              <a:r>
                <a:t/>
              </a:r>
              <a:endParaRPr b="0" i="0" sz="8400" u="none" cap="none" strike="noStrike">
                <a:solidFill>
                  <a:schemeClr val="dk1"/>
                </a:solidFill>
                <a:latin typeface="Arial"/>
                <a:ea typeface="Arial"/>
                <a:cs typeface="Arial"/>
                <a:sym typeface="Arial"/>
              </a:endParaRPr>
            </a:p>
          </p:txBody>
        </p:sp>
        <p:sp>
          <p:nvSpPr>
            <p:cNvPr id="90" name="Google Shape;90;p13"/>
            <p:cNvSpPr txBox="1"/>
            <p:nvPr/>
          </p:nvSpPr>
          <p:spPr>
            <a:xfrm>
              <a:off x="53730956" y="268435450"/>
              <a:ext cx="2046272095" cy="1811939209"/>
            </a:xfrm>
            <a:prstGeom prst="rect">
              <a:avLst/>
            </a:prstGeom>
            <a:solidFill>
              <a:schemeClr val="lt1"/>
            </a:solidFill>
            <a:ln cap="flat" cmpd="sng" w="635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Clr>
                  <a:srgbClr val="000000"/>
                </a:buClr>
                <a:buSzPts val="8400"/>
                <a:buFont typeface="Arial"/>
                <a:buNone/>
              </a:pPr>
              <a:r>
                <a:t/>
              </a:r>
              <a:endParaRPr b="0" i="0" sz="8400" u="none" cap="none" strike="noStrike">
                <a:solidFill>
                  <a:schemeClr val="dk1"/>
                </a:solidFill>
                <a:latin typeface="Arial"/>
                <a:ea typeface="Arial"/>
                <a:cs typeface="Arial"/>
                <a:sym typeface="Arial"/>
              </a:endParaRPr>
            </a:p>
          </p:txBody>
        </p:sp>
        <p:sp>
          <p:nvSpPr>
            <p:cNvPr id="91" name="Google Shape;91;p13"/>
            <p:cNvSpPr txBox="1"/>
            <p:nvPr/>
          </p:nvSpPr>
          <p:spPr>
            <a:xfrm>
              <a:off x="53730956" y="38059425"/>
              <a:ext cx="2046381775" cy="201326591"/>
            </a:xfrm>
            <a:prstGeom prst="rect">
              <a:avLst/>
            </a:prstGeom>
            <a:solidFill>
              <a:schemeClr val="lt1"/>
            </a:solidFill>
            <a:ln cap="flat" cmpd="sng" w="635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Clr>
                  <a:srgbClr val="000000"/>
                </a:buClr>
                <a:buSzPts val="8400"/>
                <a:buFont typeface="Arial"/>
                <a:buNone/>
              </a:pPr>
              <a:r>
                <a:t/>
              </a:r>
              <a:endParaRPr b="0" i="0" sz="8400" u="none" cap="none" strike="noStrike">
                <a:solidFill>
                  <a:schemeClr val="dk1"/>
                </a:solidFill>
                <a:latin typeface="Arial"/>
                <a:ea typeface="Arial"/>
                <a:cs typeface="Arial"/>
                <a:sym typeface="Arial"/>
              </a:endParaRPr>
            </a:p>
          </p:txBody>
        </p:sp>
      </p:grpSp>
      <p:sp>
        <p:nvSpPr>
          <p:cNvPr id="92" name="Google Shape;92;p13"/>
          <p:cNvSpPr txBox="1"/>
          <p:nvPr>
            <p:ph idx="1" type="body"/>
          </p:nvPr>
        </p:nvSpPr>
        <p:spPr>
          <a:xfrm>
            <a:off x="16001675" y="11987124"/>
            <a:ext cx="13425600" cy="10920000"/>
          </a:xfrm>
          <a:prstGeom prst="rect">
            <a:avLst/>
          </a:prstGeom>
          <a:noFill/>
          <a:ln cap="flat" cmpd="sng" w="76200">
            <a:solidFill>
              <a:srgbClr val="ADAFAA"/>
            </a:solidFill>
            <a:prstDash val="solid"/>
            <a:miter lim="800000"/>
            <a:headEnd len="sm" w="sm" type="none"/>
            <a:tailEnd len="sm" w="sm" type="none"/>
          </a:ln>
          <a:effectLst>
            <a:outerShdw blurRad="57150" rotWithShape="0" algn="bl" dir="5400000" dist="19050">
              <a:srgbClr val="000000">
                <a:alpha val="49803"/>
              </a:srgbClr>
            </a:outerShdw>
          </a:effectLst>
        </p:spPr>
        <p:txBody>
          <a:bodyPr anchorCtr="0" anchor="t" bIns="214200" lIns="428375" spcFirstLastPara="1" rIns="428375" wrap="square" tIns="214200">
            <a:noAutofit/>
          </a:bodyPr>
          <a:lstStyle/>
          <a:p>
            <a:pPr indent="0" lvl="0" marL="0" marR="0" rtl="0" algn="l">
              <a:lnSpc>
                <a:spcPct val="100000"/>
              </a:lnSpc>
              <a:spcBef>
                <a:spcPts val="0"/>
              </a:spcBef>
              <a:spcAft>
                <a:spcPts val="0"/>
              </a:spcAft>
              <a:buClr>
                <a:schemeClr val="dk1"/>
              </a:buClr>
              <a:buSzPts val="9100"/>
              <a:buFont typeface="Arial"/>
              <a:buNone/>
            </a:pPr>
            <a:r>
              <a:rPr b="1" lang="en-US" sz="6000"/>
              <a:t>Feature Analysis – Social Media</a:t>
            </a:r>
            <a:endParaRPr b="1" sz="6000"/>
          </a:p>
          <a:p>
            <a:pPr indent="-1604962" lvl="0" marL="1604962" marR="0" rtl="0" algn="l">
              <a:lnSpc>
                <a:spcPct val="100000"/>
              </a:lnSpc>
              <a:spcBef>
                <a:spcPts val="0"/>
              </a:spcBef>
              <a:spcAft>
                <a:spcPts val="0"/>
              </a:spcAft>
              <a:buClr>
                <a:schemeClr val="dk1"/>
              </a:buClr>
              <a:buSzPts val="9100"/>
              <a:buFont typeface="Arial"/>
              <a:buNone/>
            </a:pPr>
            <a:r>
              <a:t/>
            </a:r>
            <a:endParaRPr b="1" sz="6000"/>
          </a:p>
          <a:p>
            <a:pPr indent="-773113" lvl="0" marL="1604963" marR="0" rtl="0" algn="l">
              <a:lnSpc>
                <a:spcPct val="100000"/>
              </a:lnSpc>
              <a:spcBef>
                <a:spcPts val="2620"/>
              </a:spcBef>
              <a:spcAft>
                <a:spcPts val="0"/>
              </a:spcAft>
              <a:buClr>
                <a:schemeClr val="dk1"/>
              </a:buClr>
              <a:buSzPts val="13100"/>
              <a:buFont typeface="Arial"/>
              <a:buNone/>
            </a:pPr>
            <a:r>
              <a:t/>
            </a:r>
            <a:endParaRPr b="0" i="0" sz="13100" u="none">
              <a:solidFill>
                <a:schemeClr val="dk1"/>
              </a:solidFill>
              <a:latin typeface="Calibri"/>
              <a:ea typeface="Calibri"/>
              <a:cs typeface="Calibri"/>
              <a:sym typeface="Calibri"/>
            </a:endParaRPr>
          </a:p>
        </p:txBody>
      </p:sp>
      <p:sp>
        <p:nvSpPr>
          <p:cNvPr id="93" name="Google Shape;93;p13"/>
          <p:cNvSpPr txBox="1"/>
          <p:nvPr/>
        </p:nvSpPr>
        <p:spPr>
          <a:xfrm>
            <a:off x="1702975" y="6559550"/>
            <a:ext cx="13975501" cy="5099100"/>
          </a:xfrm>
          <a:prstGeom prst="rect">
            <a:avLst/>
          </a:prstGeom>
          <a:noFill/>
          <a:ln cap="flat" cmpd="sng" w="76200">
            <a:solidFill>
              <a:srgbClr val="ADAFAA"/>
            </a:solidFill>
            <a:prstDash val="solid"/>
            <a:miter lim="800000"/>
            <a:headEnd len="sm" w="sm" type="none"/>
            <a:tailEnd len="sm" w="sm" type="none"/>
          </a:ln>
          <a:effectLst>
            <a:outerShdw blurRad="57150" rotWithShape="0" algn="bl" dir="5400000" dist="19050">
              <a:srgbClr val="000000">
                <a:alpha val="49803"/>
              </a:srgbClr>
            </a:outerShdw>
          </a:effectLst>
        </p:spPr>
        <p:txBody>
          <a:bodyPr anchorCtr="0" anchor="t" bIns="214200" lIns="428400" spcFirstLastPara="1" rIns="428400" wrap="square" tIns="214200">
            <a:noAutofit/>
          </a:bodyPr>
          <a:lstStyle/>
          <a:p>
            <a:pPr indent="0" lvl="0" marL="0" marR="0" rtl="0" algn="l">
              <a:lnSpc>
                <a:spcPct val="100000"/>
              </a:lnSpc>
              <a:spcBef>
                <a:spcPts val="1920"/>
              </a:spcBef>
              <a:spcAft>
                <a:spcPts val="0"/>
              </a:spcAft>
              <a:buClr>
                <a:srgbClr val="000000"/>
              </a:buClr>
              <a:buSzPts val="6000"/>
              <a:buFont typeface="Arial"/>
              <a:buNone/>
            </a:pPr>
            <a:r>
              <a:rPr b="1" i="0" lang="en-US" sz="6000" u="none" cap="none" strike="noStrike">
                <a:solidFill>
                  <a:srgbClr val="000000"/>
                </a:solidFill>
                <a:latin typeface="Arial"/>
                <a:ea typeface="Arial"/>
                <a:cs typeface="Arial"/>
                <a:sym typeface="Arial"/>
              </a:rPr>
              <a:t>Background &amp; Motivation</a:t>
            </a:r>
            <a:endParaRPr b="1" i="0" sz="6000" u="none" cap="none" strike="noStrike">
              <a:solidFill>
                <a:srgbClr val="000000"/>
              </a:solidFill>
              <a:latin typeface="Arial"/>
              <a:ea typeface="Arial"/>
              <a:cs typeface="Arial"/>
              <a:sym typeface="Arial"/>
            </a:endParaRPr>
          </a:p>
          <a:p>
            <a:pPr indent="0" lvl="0" marL="0" marR="0" rtl="0" algn="just">
              <a:lnSpc>
                <a:spcPct val="115000"/>
              </a:lnSpc>
              <a:spcBef>
                <a:spcPts val="192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4" name="Google Shape;94;p13"/>
          <p:cNvSpPr txBox="1"/>
          <p:nvPr/>
        </p:nvSpPr>
        <p:spPr>
          <a:xfrm>
            <a:off x="1702975" y="11987125"/>
            <a:ext cx="13975501" cy="5334000"/>
          </a:xfrm>
          <a:prstGeom prst="rect">
            <a:avLst/>
          </a:prstGeom>
          <a:noFill/>
          <a:ln cap="flat" cmpd="sng" w="76200">
            <a:solidFill>
              <a:srgbClr val="ADAFAA"/>
            </a:solidFill>
            <a:prstDash val="solid"/>
            <a:miter lim="800000"/>
            <a:headEnd len="sm" w="sm" type="none"/>
            <a:tailEnd len="sm" w="sm" type="none"/>
          </a:ln>
          <a:effectLst>
            <a:outerShdw blurRad="57150" rotWithShape="0" algn="bl" dir="5400000" dist="19050">
              <a:srgbClr val="000000">
                <a:alpha val="49803"/>
              </a:srgbClr>
            </a:outerShdw>
          </a:effectLst>
        </p:spPr>
        <p:txBody>
          <a:bodyPr anchorCtr="0" anchor="t" bIns="214200" lIns="428400" spcFirstLastPara="1" rIns="428400" wrap="square" tIns="214200">
            <a:noAutofit/>
          </a:bodyPr>
          <a:lstStyle/>
          <a:p>
            <a:pPr indent="0" lvl="0" marL="0" marR="0" rtl="0" algn="l">
              <a:lnSpc>
                <a:spcPct val="100000"/>
              </a:lnSpc>
              <a:spcBef>
                <a:spcPts val="1920"/>
              </a:spcBef>
              <a:spcAft>
                <a:spcPts val="0"/>
              </a:spcAft>
              <a:buClr>
                <a:schemeClr val="dk1"/>
              </a:buClr>
              <a:buSzPts val="1100"/>
              <a:buFont typeface="Arial"/>
              <a:buNone/>
            </a:pPr>
            <a:r>
              <a:rPr b="1" i="0" lang="en-US" sz="6000" u="none" cap="none" strike="noStrike">
                <a:solidFill>
                  <a:schemeClr val="dk1"/>
                </a:solidFill>
                <a:latin typeface="Arial"/>
                <a:ea typeface="Arial"/>
                <a:cs typeface="Arial"/>
                <a:sym typeface="Arial"/>
              </a:rPr>
              <a:t>Topics Extraction Process</a:t>
            </a:r>
            <a:endParaRPr b="0" i="0" sz="13100" u="none" cap="none" strike="noStrike">
              <a:solidFill>
                <a:schemeClr val="dk1"/>
              </a:solidFill>
              <a:latin typeface="Calibri"/>
              <a:ea typeface="Calibri"/>
              <a:cs typeface="Calibri"/>
              <a:sym typeface="Calibri"/>
            </a:endParaRPr>
          </a:p>
          <a:p>
            <a:pPr indent="0" lvl="0" marL="0" marR="0" rtl="0" algn="just">
              <a:lnSpc>
                <a:spcPct val="115000"/>
              </a:lnSpc>
              <a:spcBef>
                <a:spcPts val="1920"/>
              </a:spcBef>
              <a:spcAft>
                <a:spcPts val="0"/>
              </a:spcAft>
              <a:buClr>
                <a:schemeClr val="dk1"/>
              </a:buClr>
              <a:buSzPts val="1100"/>
              <a:buFont typeface="Arial"/>
              <a:buNone/>
            </a:pPr>
            <a:r>
              <a:t/>
            </a:r>
            <a:endParaRPr b="0" i="0" sz="13100" u="none" cap="none" strike="noStrike">
              <a:solidFill>
                <a:schemeClr val="dk1"/>
              </a:solidFill>
              <a:latin typeface="Calibri"/>
              <a:ea typeface="Calibri"/>
              <a:cs typeface="Calibri"/>
              <a:sym typeface="Calibri"/>
            </a:endParaRPr>
          </a:p>
        </p:txBody>
      </p:sp>
      <p:sp>
        <p:nvSpPr>
          <p:cNvPr id="95" name="Google Shape;95;p13"/>
          <p:cNvSpPr txBox="1"/>
          <p:nvPr/>
        </p:nvSpPr>
        <p:spPr>
          <a:xfrm>
            <a:off x="15986125" y="32030400"/>
            <a:ext cx="13425600" cy="9142800"/>
          </a:xfrm>
          <a:prstGeom prst="rect">
            <a:avLst/>
          </a:prstGeom>
          <a:noFill/>
          <a:ln cap="flat" cmpd="sng" w="76200">
            <a:solidFill>
              <a:srgbClr val="ADAFAA"/>
            </a:solidFill>
            <a:prstDash val="solid"/>
            <a:miter lim="800000"/>
            <a:headEnd len="sm" w="sm" type="none"/>
            <a:tailEnd len="sm" w="sm" type="none"/>
          </a:ln>
          <a:effectLst>
            <a:outerShdw blurRad="57150" rotWithShape="0" algn="bl" dir="5400000" dist="19050">
              <a:srgbClr val="000000">
                <a:alpha val="49803"/>
              </a:srgbClr>
            </a:outerShdw>
          </a:effectLst>
        </p:spPr>
        <p:txBody>
          <a:bodyPr anchorCtr="0" anchor="t" bIns="214200" lIns="428400" spcFirstLastPara="1" rIns="428400" wrap="square" tIns="214200">
            <a:noAutofit/>
          </a:bodyPr>
          <a:lstStyle/>
          <a:p>
            <a:pPr indent="0" lvl="0" marL="0" marR="0" rtl="0" algn="l">
              <a:lnSpc>
                <a:spcPct val="100000"/>
              </a:lnSpc>
              <a:spcBef>
                <a:spcPts val="1920"/>
              </a:spcBef>
              <a:spcAft>
                <a:spcPts val="0"/>
              </a:spcAft>
              <a:buClr>
                <a:schemeClr val="dk1"/>
              </a:buClr>
              <a:buSzPts val="1100"/>
              <a:buFont typeface="Arial"/>
              <a:buNone/>
            </a:pPr>
            <a:r>
              <a:rPr b="1" i="0" lang="en-US" sz="6000" u="none" cap="none" strike="noStrike">
                <a:solidFill>
                  <a:schemeClr val="dk1"/>
                </a:solidFill>
                <a:latin typeface="Arial"/>
                <a:ea typeface="Arial"/>
                <a:cs typeface="Arial"/>
                <a:sym typeface="Arial"/>
              </a:rPr>
              <a:t>Conclusion and Future Work</a:t>
            </a:r>
            <a:endParaRPr b="0" i="0" sz="13100" u="none" cap="none" strike="noStrike">
              <a:solidFill>
                <a:schemeClr val="dk1"/>
              </a:solidFill>
              <a:latin typeface="Calibri"/>
              <a:ea typeface="Calibri"/>
              <a:cs typeface="Calibri"/>
              <a:sym typeface="Calibri"/>
            </a:endParaRPr>
          </a:p>
          <a:p>
            <a:pPr indent="0" lvl="0" marL="457200" marR="0" rtl="0" algn="l">
              <a:lnSpc>
                <a:spcPct val="100000"/>
              </a:lnSpc>
              <a:spcBef>
                <a:spcPts val="1820"/>
              </a:spcBef>
              <a:spcAft>
                <a:spcPts val="0"/>
              </a:spcAft>
              <a:buClr>
                <a:srgbClr val="000000"/>
              </a:buClr>
              <a:buSzPts val="13100"/>
              <a:buFont typeface="Arial"/>
              <a:buNone/>
            </a:pPr>
            <a:r>
              <a:t/>
            </a:r>
            <a:endParaRPr b="0" i="0" sz="13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100"/>
              <a:buFont typeface="Arial"/>
              <a:buNone/>
            </a:pPr>
            <a:r>
              <a:t/>
            </a:r>
            <a:endParaRPr b="0" i="0" sz="13100" u="none" cap="none" strike="noStrike">
              <a:solidFill>
                <a:schemeClr val="dk1"/>
              </a:solidFill>
              <a:latin typeface="Calibri"/>
              <a:ea typeface="Calibri"/>
              <a:cs typeface="Calibri"/>
              <a:sym typeface="Calibri"/>
            </a:endParaRPr>
          </a:p>
        </p:txBody>
      </p:sp>
      <p:sp>
        <p:nvSpPr>
          <p:cNvPr id="96" name="Google Shape;96;p13"/>
          <p:cNvSpPr txBox="1"/>
          <p:nvPr/>
        </p:nvSpPr>
        <p:spPr>
          <a:xfrm>
            <a:off x="23228938" y="4952888"/>
            <a:ext cx="6172200" cy="58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DAFAA"/>
              </a:buClr>
              <a:buSzPts val="3200"/>
              <a:buFont typeface="Arial"/>
              <a:buNone/>
            </a:pPr>
            <a:r>
              <a:rPr b="0" i="0" lang="en-US" sz="3200" u="none" cap="none" strike="noStrike">
                <a:solidFill>
                  <a:srgbClr val="ADAFAA"/>
                </a:solidFill>
                <a:latin typeface="Arial"/>
                <a:ea typeface="Arial"/>
                <a:cs typeface="Arial"/>
                <a:sym typeface="Arial"/>
              </a:rPr>
              <a:t>Business Intelligence &amp; Analytics</a:t>
            </a:r>
            <a:endParaRPr b="0" i="0" sz="1400" u="none" cap="none" strike="noStrike">
              <a:solidFill>
                <a:srgbClr val="000000"/>
              </a:solidFill>
              <a:latin typeface="Arial"/>
              <a:ea typeface="Arial"/>
              <a:cs typeface="Arial"/>
              <a:sym typeface="Arial"/>
            </a:endParaRPr>
          </a:p>
        </p:txBody>
      </p:sp>
      <p:cxnSp>
        <p:nvCxnSpPr>
          <p:cNvPr id="97" name="Google Shape;97;p13"/>
          <p:cNvCxnSpPr/>
          <p:nvPr/>
        </p:nvCxnSpPr>
        <p:spPr>
          <a:xfrm flipH="1">
            <a:off x="22916850" y="1746250"/>
            <a:ext cx="38400" cy="3943500"/>
          </a:xfrm>
          <a:prstGeom prst="straightConnector1">
            <a:avLst/>
          </a:prstGeom>
          <a:noFill/>
          <a:ln cap="flat" cmpd="sng" w="63500">
            <a:solidFill>
              <a:srgbClr val="ADAFAA"/>
            </a:solidFill>
            <a:prstDash val="solid"/>
            <a:miter lim="800000"/>
            <a:headEnd len="sm" w="sm" type="none"/>
            <a:tailEnd len="sm" w="sm" type="none"/>
          </a:ln>
        </p:spPr>
      </p:cxnSp>
      <p:pic>
        <p:nvPicPr>
          <p:cNvPr descr="Stevens-Official-PMSColor-R.png" id="98" name="Google Shape;98;p13"/>
          <p:cNvPicPr preferRelativeResize="0"/>
          <p:nvPr/>
        </p:nvPicPr>
        <p:blipFill rotWithShape="1">
          <a:blip r:embed="rId3">
            <a:alphaModFix/>
          </a:blip>
          <a:srcRect b="0" l="0" r="0" t="0"/>
          <a:stretch/>
        </p:blipFill>
        <p:spPr>
          <a:xfrm>
            <a:off x="23070488" y="1972676"/>
            <a:ext cx="6489075" cy="2764122"/>
          </a:xfrm>
          <a:prstGeom prst="rect">
            <a:avLst/>
          </a:prstGeom>
          <a:noFill/>
          <a:ln>
            <a:noFill/>
          </a:ln>
        </p:spPr>
      </p:pic>
      <p:sp>
        <p:nvSpPr>
          <p:cNvPr id="99" name="Google Shape;99;p13"/>
          <p:cNvSpPr txBox="1"/>
          <p:nvPr/>
        </p:nvSpPr>
        <p:spPr>
          <a:xfrm>
            <a:off x="3200400" y="3816050"/>
            <a:ext cx="18899099" cy="162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Instructor: Christopher Asakiewicz</a:t>
            </a:r>
            <a:endParaRPr b="0" i="0" sz="4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Jingsi Gong, Shivi Jain, Shuai Wang, Yuhan Hu</a:t>
            </a:r>
            <a:endParaRPr b="0" i="0" sz="4800" u="none" cap="none" strike="noStrike">
              <a:solidFill>
                <a:srgbClr val="000000"/>
              </a:solidFill>
              <a:latin typeface="Arial"/>
              <a:ea typeface="Arial"/>
              <a:cs typeface="Arial"/>
              <a:sym typeface="Arial"/>
            </a:endParaRPr>
          </a:p>
        </p:txBody>
      </p:sp>
      <p:sp>
        <p:nvSpPr>
          <p:cNvPr id="100" name="Google Shape;100;p13"/>
          <p:cNvSpPr txBox="1"/>
          <p:nvPr/>
        </p:nvSpPr>
        <p:spPr>
          <a:xfrm>
            <a:off x="2779900" y="2106025"/>
            <a:ext cx="18899099" cy="1335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900"/>
              <a:buFont typeface="Calibri"/>
              <a:buNone/>
            </a:pPr>
            <a:r>
              <a:rPr b="1" i="0" lang="en-US" sz="7200" u="none" cap="none" strike="noStrike">
                <a:solidFill>
                  <a:schemeClr val="dk1"/>
                </a:solidFill>
                <a:latin typeface="Calibri"/>
                <a:ea typeface="Calibri"/>
                <a:cs typeface="Calibri"/>
                <a:sym typeface="Calibri"/>
              </a:rPr>
              <a:t>Analysis of Topic Trends in Biomaterial Research</a:t>
            </a:r>
            <a:endParaRPr b="0" i="0" sz="7200" u="none" cap="none" strike="noStrike">
              <a:solidFill>
                <a:srgbClr val="000000"/>
              </a:solidFill>
              <a:latin typeface="Arial"/>
              <a:ea typeface="Arial"/>
              <a:cs typeface="Arial"/>
              <a:sym typeface="Arial"/>
            </a:endParaRPr>
          </a:p>
        </p:txBody>
      </p:sp>
      <p:sp>
        <p:nvSpPr>
          <p:cNvPr id="101" name="Google Shape;101;p13"/>
          <p:cNvSpPr txBox="1"/>
          <p:nvPr/>
        </p:nvSpPr>
        <p:spPr>
          <a:xfrm>
            <a:off x="1702975" y="17697900"/>
            <a:ext cx="13975501" cy="10046100"/>
          </a:xfrm>
          <a:prstGeom prst="rect">
            <a:avLst/>
          </a:prstGeom>
          <a:noFill/>
          <a:ln cap="flat" cmpd="sng" w="76200">
            <a:solidFill>
              <a:srgbClr val="ADAFAA"/>
            </a:solidFill>
            <a:prstDash val="solid"/>
            <a:miter lim="800000"/>
            <a:headEnd len="sm" w="sm" type="none"/>
            <a:tailEnd len="sm" w="sm" type="none"/>
          </a:ln>
          <a:effectLst>
            <a:outerShdw blurRad="57150" rotWithShape="0" algn="bl" dir="5400000" dist="19050">
              <a:srgbClr val="000000">
                <a:alpha val="49803"/>
              </a:srgbClr>
            </a:outerShdw>
          </a:effectLst>
        </p:spPr>
        <p:txBody>
          <a:bodyPr anchorCtr="0" anchor="t" bIns="214200" lIns="428400" spcFirstLastPara="1" rIns="428400" wrap="square" tIns="214200">
            <a:noAutofit/>
          </a:bodyPr>
          <a:lstStyle/>
          <a:p>
            <a:pPr indent="0" lvl="0" marL="0" marR="0" rtl="0" algn="l">
              <a:lnSpc>
                <a:spcPct val="100000"/>
              </a:lnSpc>
              <a:spcBef>
                <a:spcPts val="1920"/>
              </a:spcBef>
              <a:spcAft>
                <a:spcPts val="0"/>
              </a:spcAft>
              <a:buClr>
                <a:schemeClr val="dk1"/>
              </a:buClr>
              <a:buSzPts val="1100"/>
              <a:buFont typeface="Arial"/>
              <a:buNone/>
            </a:pPr>
            <a:r>
              <a:rPr b="1" i="0" lang="en-US" sz="6000" u="none" cap="none" strike="noStrike">
                <a:solidFill>
                  <a:schemeClr val="dk1"/>
                </a:solidFill>
                <a:latin typeface="Arial"/>
                <a:ea typeface="Arial"/>
                <a:cs typeface="Arial"/>
                <a:sym typeface="Arial"/>
              </a:rPr>
              <a:t>General Overview</a:t>
            </a:r>
            <a:endParaRPr b="0" i="0" sz="13100" u="none" cap="none" strike="noStrike">
              <a:solidFill>
                <a:schemeClr val="dk1"/>
              </a:solidFill>
              <a:latin typeface="Calibri"/>
              <a:ea typeface="Calibri"/>
              <a:cs typeface="Calibri"/>
              <a:sym typeface="Calibri"/>
            </a:endParaRPr>
          </a:p>
        </p:txBody>
      </p:sp>
      <p:pic>
        <p:nvPicPr>
          <p:cNvPr id="102" name="Google Shape;102;p13"/>
          <p:cNvPicPr preferRelativeResize="0"/>
          <p:nvPr/>
        </p:nvPicPr>
        <p:blipFill rotWithShape="1">
          <a:blip r:embed="rId4">
            <a:alphaModFix/>
          </a:blip>
          <a:srcRect b="0" l="0" r="0" t="0"/>
          <a:stretch/>
        </p:blipFill>
        <p:spPr>
          <a:xfrm>
            <a:off x="1931438" y="19166963"/>
            <a:ext cx="8906352" cy="7104668"/>
          </a:xfrm>
          <a:prstGeom prst="rect">
            <a:avLst/>
          </a:prstGeom>
          <a:noFill/>
          <a:ln>
            <a:noFill/>
          </a:ln>
        </p:spPr>
      </p:pic>
      <p:sp>
        <p:nvSpPr>
          <p:cNvPr id="103" name="Google Shape;103;p13"/>
          <p:cNvSpPr txBox="1"/>
          <p:nvPr/>
        </p:nvSpPr>
        <p:spPr>
          <a:xfrm>
            <a:off x="1702975" y="28120775"/>
            <a:ext cx="13975501" cy="7474200"/>
          </a:xfrm>
          <a:prstGeom prst="rect">
            <a:avLst/>
          </a:prstGeom>
          <a:noFill/>
          <a:ln cap="flat" cmpd="sng" w="76200">
            <a:solidFill>
              <a:srgbClr val="ADAFAA"/>
            </a:solidFill>
            <a:prstDash val="solid"/>
            <a:miter lim="800000"/>
            <a:headEnd len="sm" w="sm" type="none"/>
            <a:tailEnd len="sm" w="sm" type="none"/>
          </a:ln>
          <a:effectLst>
            <a:outerShdw blurRad="57150" rotWithShape="0" algn="bl" dir="5400000" dist="19050">
              <a:srgbClr val="000000">
                <a:alpha val="49803"/>
              </a:srgbClr>
            </a:outerShdw>
          </a:effectLst>
        </p:spPr>
        <p:txBody>
          <a:bodyPr anchorCtr="0" anchor="t" bIns="214200" lIns="428400" spcFirstLastPara="1" rIns="428400" wrap="square" tIns="214200">
            <a:noAutofit/>
          </a:bodyPr>
          <a:lstStyle/>
          <a:p>
            <a:pPr indent="0" lvl="0" marL="0" marR="0" rtl="0" algn="l">
              <a:lnSpc>
                <a:spcPct val="100000"/>
              </a:lnSpc>
              <a:spcBef>
                <a:spcPts val="1920"/>
              </a:spcBef>
              <a:spcAft>
                <a:spcPts val="0"/>
              </a:spcAft>
              <a:buClr>
                <a:schemeClr val="dk1"/>
              </a:buClr>
              <a:buSzPts val="1100"/>
              <a:buFont typeface="Arial"/>
              <a:buNone/>
            </a:pPr>
            <a:r>
              <a:rPr b="1" i="0" lang="en-US" sz="6000" u="none" cap="none" strike="noStrike">
                <a:solidFill>
                  <a:schemeClr val="dk1"/>
                </a:solidFill>
                <a:latin typeface="Arial"/>
                <a:ea typeface="Arial"/>
                <a:cs typeface="Arial"/>
                <a:sym typeface="Arial"/>
              </a:rPr>
              <a:t>Emerging and Shrinking Analysis</a:t>
            </a:r>
            <a:endParaRPr b="0" i="0" sz="13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100"/>
              <a:buFont typeface="Arial"/>
              <a:buNone/>
            </a:pPr>
            <a:r>
              <a:t/>
            </a:r>
            <a:endParaRPr b="0" i="0" sz="13100" u="none" cap="none" strike="noStrike">
              <a:solidFill>
                <a:schemeClr val="dk1"/>
              </a:solidFill>
              <a:latin typeface="Calibri"/>
              <a:ea typeface="Calibri"/>
              <a:cs typeface="Calibri"/>
              <a:sym typeface="Calibri"/>
            </a:endParaRPr>
          </a:p>
          <a:p>
            <a:pPr indent="0" lvl="0" marL="0" marR="0" rtl="0" algn="l">
              <a:lnSpc>
                <a:spcPct val="100000"/>
              </a:lnSpc>
              <a:spcBef>
                <a:spcPts val="1920"/>
              </a:spcBef>
              <a:spcAft>
                <a:spcPts val="0"/>
              </a:spcAft>
              <a:buClr>
                <a:schemeClr val="dk1"/>
              </a:buClr>
              <a:buSzPts val="1100"/>
              <a:buFont typeface="Arial"/>
              <a:buNone/>
            </a:pPr>
            <a:r>
              <a:t/>
            </a:r>
            <a:endParaRPr b="1" i="0" sz="6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100"/>
              <a:buFont typeface="Arial"/>
              <a:buNone/>
            </a:pPr>
            <a:r>
              <a:t/>
            </a:r>
            <a:endParaRPr b="0" i="0" sz="13100" u="none" cap="none" strike="noStrike">
              <a:solidFill>
                <a:schemeClr val="dk1"/>
              </a:solidFill>
              <a:latin typeface="Calibri"/>
              <a:ea typeface="Calibri"/>
              <a:cs typeface="Calibri"/>
              <a:sym typeface="Calibri"/>
            </a:endParaRPr>
          </a:p>
        </p:txBody>
      </p:sp>
      <p:pic>
        <p:nvPicPr>
          <p:cNvPr id="104" name="Google Shape;104;p13"/>
          <p:cNvPicPr preferRelativeResize="0"/>
          <p:nvPr/>
        </p:nvPicPr>
        <p:blipFill rotWithShape="1">
          <a:blip r:embed="rId5">
            <a:alphaModFix/>
          </a:blip>
          <a:srcRect b="5390" l="5344" r="7470" t="5220"/>
          <a:stretch/>
        </p:blipFill>
        <p:spPr>
          <a:xfrm>
            <a:off x="8716325" y="29597759"/>
            <a:ext cx="6779809" cy="4954635"/>
          </a:xfrm>
          <a:prstGeom prst="rect">
            <a:avLst/>
          </a:prstGeom>
          <a:noFill/>
          <a:ln>
            <a:noFill/>
          </a:ln>
        </p:spPr>
      </p:pic>
      <p:pic>
        <p:nvPicPr>
          <p:cNvPr id="105" name="Google Shape;105;p13"/>
          <p:cNvPicPr preferRelativeResize="0"/>
          <p:nvPr/>
        </p:nvPicPr>
        <p:blipFill rotWithShape="1">
          <a:blip r:embed="rId6">
            <a:alphaModFix/>
          </a:blip>
          <a:srcRect b="4549" l="5739" r="6893" t="4984"/>
          <a:stretch/>
        </p:blipFill>
        <p:spPr>
          <a:xfrm>
            <a:off x="5463475" y="29589200"/>
            <a:ext cx="3290300" cy="2445049"/>
          </a:xfrm>
          <a:prstGeom prst="rect">
            <a:avLst/>
          </a:prstGeom>
          <a:noFill/>
          <a:ln>
            <a:noFill/>
          </a:ln>
        </p:spPr>
      </p:pic>
      <p:pic>
        <p:nvPicPr>
          <p:cNvPr id="106" name="Google Shape;106;p13"/>
          <p:cNvPicPr preferRelativeResize="0"/>
          <p:nvPr/>
        </p:nvPicPr>
        <p:blipFill rotWithShape="1">
          <a:blip r:embed="rId7">
            <a:alphaModFix/>
          </a:blip>
          <a:srcRect b="5200" l="5980" r="7476" t="3557"/>
          <a:stretch/>
        </p:blipFill>
        <p:spPr>
          <a:xfrm>
            <a:off x="2101175" y="29585350"/>
            <a:ext cx="3290375" cy="2445049"/>
          </a:xfrm>
          <a:prstGeom prst="rect">
            <a:avLst/>
          </a:prstGeom>
          <a:noFill/>
          <a:ln>
            <a:noFill/>
          </a:ln>
        </p:spPr>
      </p:pic>
      <p:sp>
        <p:nvSpPr>
          <p:cNvPr id="107" name="Google Shape;107;p13"/>
          <p:cNvSpPr txBox="1"/>
          <p:nvPr/>
        </p:nvSpPr>
        <p:spPr>
          <a:xfrm>
            <a:off x="2101175" y="15036800"/>
            <a:ext cx="13279500" cy="22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txBox="1"/>
          <p:nvPr/>
        </p:nvSpPr>
        <p:spPr>
          <a:xfrm>
            <a:off x="2280475" y="15429000"/>
            <a:ext cx="2823300" cy="568200"/>
          </a:xfrm>
          <a:prstGeom prst="rect">
            <a:avLst/>
          </a:prstGeom>
          <a:noFill/>
          <a:ln cap="flat" cmpd="sng" w="38100">
            <a:solidFill>
              <a:srgbClr val="ADAFAA"/>
            </a:solidFill>
            <a:prstDash val="solid"/>
            <a:miter lim="8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Article Keywords</a:t>
            </a:r>
            <a:endParaRPr b="0" i="0" sz="2400" u="none" cap="none" strike="noStrike">
              <a:solidFill>
                <a:srgbClr val="000000"/>
              </a:solidFill>
              <a:latin typeface="Arial"/>
              <a:ea typeface="Arial"/>
              <a:cs typeface="Arial"/>
              <a:sym typeface="Arial"/>
            </a:endParaRPr>
          </a:p>
        </p:txBody>
      </p:sp>
      <p:sp>
        <p:nvSpPr>
          <p:cNvPr id="109" name="Google Shape;109;p13"/>
          <p:cNvSpPr txBox="1"/>
          <p:nvPr/>
        </p:nvSpPr>
        <p:spPr>
          <a:xfrm>
            <a:off x="2280425" y="16295025"/>
            <a:ext cx="2823300" cy="568200"/>
          </a:xfrm>
          <a:prstGeom prst="rect">
            <a:avLst/>
          </a:prstGeom>
          <a:noFill/>
          <a:ln cap="flat" cmpd="sng" w="38100">
            <a:solidFill>
              <a:srgbClr val="ADAFAA"/>
            </a:solidFill>
            <a:prstDash val="solid"/>
            <a:miter lim="8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Title</a:t>
            </a:r>
            <a:endParaRPr b="0" i="0" sz="2400" u="none" cap="none" strike="noStrike">
              <a:solidFill>
                <a:srgbClr val="000000"/>
              </a:solidFill>
              <a:latin typeface="Arial"/>
              <a:ea typeface="Arial"/>
              <a:cs typeface="Arial"/>
              <a:sym typeface="Arial"/>
            </a:endParaRPr>
          </a:p>
        </p:txBody>
      </p:sp>
      <p:cxnSp>
        <p:nvCxnSpPr>
          <p:cNvPr id="110" name="Google Shape;110;p13"/>
          <p:cNvCxnSpPr/>
          <p:nvPr/>
        </p:nvCxnSpPr>
        <p:spPr>
          <a:xfrm>
            <a:off x="5103725" y="15710825"/>
            <a:ext cx="840300" cy="2700"/>
          </a:xfrm>
          <a:prstGeom prst="straightConnector1">
            <a:avLst/>
          </a:prstGeom>
          <a:noFill/>
          <a:ln cap="flat" cmpd="sng" w="38100">
            <a:solidFill>
              <a:srgbClr val="B7B7B7"/>
            </a:solidFill>
            <a:prstDash val="solid"/>
            <a:round/>
            <a:headEnd len="sm" w="sm" type="none"/>
            <a:tailEnd len="sm" w="sm" type="none"/>
          </a:ln>
        </p:spPr>
      </p:cxnSp>
      <p:cxnSp>
        <p:nvCxnSpPr>
          <p:cNvPr id="111" name="Google Shape;111;p13"/>
          <p:cNvCxnSpPr/>
          <p:nvPr/>
        </p:nvCxnSpPr>
        <p:spPr>
          <a:xfrm>
            <a:off x="5103725" y="16636650"/>
            <a:ext cx="819300" cy="0"/>
          </a:xfrm>
          <a:prstGeom prst="straightConnector1">
            <a:avLst/>
          </a:prstGeom>
          <a:noFill/>
          <a:ln cap="flat" cmpd="sng" w="38100">
            <a:solidFill>
              <a:srgbClr val="B7B7B7"/>
            </a:solidFill>
            <a:prstDash val="solid"/>
            <a:round/>
            <a:headEnd len="sm" w="sm" type="none"/>
            <a:tailEnd len="sm" w="sm" type="none"/>
          </a:ln>
        </p:spPr>
      </p:cxnSp>
      <p:cxnSp>
        <p:nvCxnSpPr>
          <p:cNvPr id="112" name="Google Shape;112;p13"/>
          <p:cNvCxnSpPr/>
          <p:nvPr/>
        </p:nvCxnSpPr>
        <p:spPr>
          <a:xfrm rot="10800000">
            <a:off x="5923025" y="15710813"/>
            <a:ext cx="0" cy="926100"/>
          </a:xfrm>
          <a:prstGeom prst="straightConnector1">
            <a:avLst/>
          </a:prstGeom>
          <a:noFill/>
          <a:ln cap="flat" cmpd="sng" w="38100">
            <a:solidFill>
              <a:srgbClr val="B7B7B7"/>
            </a:solidFill>
            <a:prstDash val="solid"/>
            <a:round/>
            <a:headEnd len="sm" w="sm" type="none"/>
            <a:tailEnd len="sm" w="sm" type="none"/>
          </a:ln>
        </p:spPr>
      </p:cxnSp>
      <p:sp>
        <p:nvSpPr>
          <p:cNvPr id="113" name="Google Shape;113;p13"/>
          <p:cNvSpPr txBox="1"/>
          <p:nvPr/>
        </p:nvSpPr>
        <p:spPr>
          <a:xfrm>
            <a:off x="6769925" y="15429000"/>
            <a:ext cx="1946400" cy="568200"/>
          </a:xfrm>
          <a:prstGeom prst="rect">
            <a:avLst/>
          </a:prstGeom>
          <a:noFill/>
          <a:ln cap="flat" cmpd="sng" w="38100">
            <a:solidFill>
              <a:srgbClr val="ADAFAA"/>
            </a:solidFill>
            <a:prstDash val="solid"/>
            <a:miter lim="8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Unification</a:t>
            </a:r>
            <a:endParaRPr b="0" i="0" sz="2400" u="none" cap="none" strike="noStrike">
              <a:solidFill>
                <a:srgbClr val="000000"/>
              </a:solidFill>
              <a:latin typeface="Arial"/>
              <a:ea typeface="Arial"/>
              <a:cs typeface="Arial"/>
              <a:sym typeface="Arial"/>
            </a:endParaRPr>
          </a:p>
        </p:txBody>
      </p:sp>
      <p:sp>
        <p:nvSpPr>
          <p:cNvPr id="114" name="Google Shape;114;p13"/>
          <p:cNvSpPr txBox="1"/>
          <p:nvPr/>
        </p:nvSpPr>
        <p:spPr>
          <a:xfrm>
            <a:off x="10256125" y="15390500"/>
            <a:ext cx="2604000" cy="568200"/>
          </a:xfrm>
          <a:prstGeom prst="rect">
            <a:avLst/>
          </a:prstGeom>
          <a:noFill/>
          <a:ln cap="flat" cmpd="sng" w="38100">
            <a:solidFill>
              <a:srgbClr val="ADAFAA"/>
            </a:solidFill>
            <a:prstDash val="solid"/>
            <a:miter lim="8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TF-IDF Filtering</a:t>
            </a:r>
            <a:endParaRPr b="0" i="0" sz="2400" u="none" cap="none" strike="noStrike">
              <a:solidFill>
                <a:srgbClr val="000000"/>
              </a:solidFill>
              <a:latin typeface="Arial"/>
              <a:ea typeface="Arial"/>
              <a:cs typeface="Arial"/>
              <a:sym typeface="Arial"/>
            </a:endParaRPr>
          </a:p>
        </p:txBody>
      </p:sp>
      <p:sp>
        <p:nvSpPr>
          <p:cNvPr id="115" name="Google Shape;115;p13"/>
          <p:cNvSpPr txBox="1"/>
          <p:nvPr/>
        </p:nvSpPr>
        <p:spPr>
          <a:xfrm>
            <a:off x="13700102" y="15390500"/>
            <a:ext cx="1461600" cy="568200"/>
          </a:xfrm>
          <a:prstGeom prst="rect">
            <a:avLst/>
          </a:prstGeom>
          <a:noFill/>
          <a:ln cap="flat" cmpd="sng" w="38100">
            <a:solidFill>
              <a:srgbClr val="ADAFAA"/>
            </a:solidFill>
            <a:prstDash val="solid"/>
            <a:miter lim="8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Topics</a:t>
            </a:r>
            <a:endParaRPr b="0" i="0" sz="2400" u="none" cap="none" strike="noStrike">
              <a:solidFill>
                <a:srgbClr val="000000"/>
              </a:solidFill>
              <a:latin typeface="Arial"/>
              <a:ea typeface="Arial"/>
              <a:cs typeface="Arial"/>
              <a:sym typeface="Arial"/>
            </a:endParaRPr>
          </a:p>
        </p:txBody>
      </p:sp>
      <p:sp>
        <p:nvSpPr>
          <p:cNvPr id="116" name="Google Shape;116;p13"/>
          <p:cNvSpPr txBox="1"/>
          <p:nvPr/>
        </p:nvSpPr>
        <p:spPr>
          <a:xfrm>
            <a:off x="10256275" y="16295025"/>
            <a:ext cx="2604000" cy="568200"/>
          </a:xfrm>
          <a:prstGeom prst="rect">
            <a:avLst/>
          </a:prstGeom>
          <a:noFill/>
          <a:ln cap="flat" cmpd="sng" w="38100">
            <a:solidFill>
              <a:srgbClr val="ADAFAA"/>
            </a:solidFill>
            <a:prstDash val="solid"/>
            <a:miter lim="8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LDA Model</a:t>
            </a:r>
            <a:endParaRPr b="0" i="0" sz="2400" u="none" cap="none" strike="noStrike">
              <a:solidFill>
                <a:srgbClr val="000000"/>
              </a:solidFill>
              <a:latin typeface="Arial"/>
              <a:ea typeface="Arial"/>
              <a:cs typeface="Arial"/>
              <a:sym typeface="Arial"/>
            </a:endParaRPr>
          </a:p>
        </p:txBody>
      </p:sp>
      <p:cxnSp>
        <p:nvCxnSpPr>
          <p:cNvPr id="117" name="Google Shape;117;p13"/>
          <p:cNvCxnSpPr/>
          <p:nvPr/>
        </p:nvCxnSpPr>
        <p:spPr>
          <a:xfrm>
            <a:off x="8682113" y="15674600"/>
            <a:ext cx="819300" cy="0"/>
          </a:xfrm>
          <a:prstGeom prst="straightConnector1">
            <a:avLst/>
          </a:prstGeom>
          <a:noFill/>
          <a:ln cap="flat" cmpd="sng" w="38100">
            <a:solidFill>
              <a:srgbClr val="B7B7B7"/>
            </a:solidFill>
            <a:prstDash val="solid"/>
            <a:round/>
            <a:headEnd len="sm" w="sm" type="none"/>
            <a:tailEnd len="sm" w="sm" type="none"/>
          </a:ln>
        </p:spPr>
      </p:cxnSp>
      <p:cxnSp>
        <p:nvCxnSpPr>
          <p:cNvPr id="118" name="Google Shape;118;p13"/>
          <p:cNvCxnSpPr/>
          <p:nvPr/>
        </p:nvCxnSpPr>
        <p:spPr>
          <a:xfrm>
            <a:off x="12860113" y="15712175"/>
            <a:ext cx="819300" cy="0"/>
          </a:xfrm>
          <a:prstGeom prst="straightConnector1">
            <a:avLst/>
          </a:prstGeom>
          <a:noFill/>
          <a:ln cap="flat" cmpd="sng" w="38100">
            <a:solidFill>
              <a:srgbClr val="B7B7B7"/>
            </a:solidFill>
            <a:prstDash val="solid"/>
            <a:round/>
            <a:headEnd len="sm" w="sm" type="none"/>
            <a:tailEnd len="sm" w="sm" type="none"/>
          </a:ln>
        </p:spPr>
      </p:cxnSp>
      <p:cxnSp>
        <p:nvCxnSpPr>
          <p:cNvPr id="119" name="Google Shape;119;p13"/>
          <p:cNvCxnSpPr/>
          <p:nvPr/>
        </p:nvCxnSpPr>
        <p:spPr>
          <a:xfrm>
            <a:off x="5923025" y="15713100"/>
            <a:ext cx="819300" cy="0"/>
          </a:xfrm>
          <a:prstGeom prst="straightConnector1">
            <a:avLst/>
          </a:prstGeom>
          <a:noFill/>
          <a:ln cap="flat" cmpd="sng" w="38100">
            <a:solidFill>
              <a:srgbClr val="B7B7B7"/>
            </a:solidFill>
            <a:prstDash val="solid"/>
            <a:round/>
            <a:headEnd len="sm" w="sm" type="none"/>
            <a:tailEnd len="sm" w="sm" type="none"/>
          </a:ln>
        </p:spPr>
      </p:cxnSp>
      <p:sp>
        <p:nvSpPr>
          <p:cNvPr id="120" name="Google Shape;120;p13"/>
          <p:cNvSpPr txBox="1"/>
          <p:nvPr/>
        </p:nvSpPr>
        <p:spPr>
          <a:xfrm>
            <a:off x="13700177" y="16393788"/>
            <a:ext cx="1461600" cy="568200"/>
          </a:xfrm>
          <a:prstGeom prst="rect">
            <a:avLst/>
          </a:prstGeom>
          <a:noFill/>
          <a:ln cap="flat" cmpd="sng" w="38100">
            <a:solidFill>
              <a:srgbClr val="ADAFAA"/>
            </a:solidFill>
            <a:prstDash val="solid"/>
            <a:miter lim="8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Topics</a:t>
            </a:r>
            <a:endParaRPr b="0" i="0" sz="2400" u="none" cap="none" strike="noStrike">
              <a:solidFill>
                <a:srgbClr val="000000"/>
              </a:solidFill>
              <a:latin typeface="Arial"/>
              <a:ea typeface="Arial"/>
              <a:cs typeface="Arial"/>
              <a:sym typeface="Arial"/>
            </a:endParaRPr>
          </a:p>
        </p:txBody>
      </p:sp>
      <p:sp>
        <p:nvSpPr>
          <p:cNvPr id="121" name="Google Shape;121;p13"/>
          <p:cNvSpPr txBox="1"/>
          <p:nvPr/>
        </p:nvSpPr>
        <p:spPr>
          <a:xfrm>
            <a:off x="2196425" y="13330100"/>
            <a:ext cx="9824400" cy="20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Data Source</a:t>
            </a:r>
            <a:r>
              <a:rPr b="0" i="0" lang="en-US" sz="3000" u="none" cap="none" strike="noStrike">
                <a:solidFill>
                  <a:srgbClr val="000000"/>
                </a:solidFill>
                <a:latin typeface="Arial"/>
                <a:ea typeface="Arial"/>
                <a:cs typeface="Arial"/>
                <a:sym typeface="Arial"/>
              </a:rPr>
              <a:t>: Web of Science Database</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Search Terms</a:t>
            </a:r>
            <a:r>
              <a:rPr b="0" i="0" lang="en-US" sz="3000" u="none" cap="none" strike="noStrike">
                <a:solidFill>
                  <a:srgbClr val="000000"/>
                </a:solidFill>
                <a:latin typeface="Arial"/>
                <a:ea typeface="Arial"/>
                <a:cs typeface="Arial"/>
                <a:sym typeface="Arial"/>
              </a:rPr>
              <a:t>: “Biomaterials” or “Biomedical Materials”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Record Count</a:t>
            </a:r>
            <a:r>
              <a:rPr b="0" i="0" lang="en-US" sz="3000" u="none" cap="none" strike="noStrike">
                <a:solidFill>
                  <a:srgbClr val="000000"/>
                </a:solidFill>
                <a:latin typeface="Arial"/>
                <a:ea typeface="Arial"/>
                <a:cs typeface="Arial"/>
                <a:sym typeface="Arial"/>
              </a:rPr>
              <a:t>: </a:t>
            </a:r>
            <a:r>
              <a:rPr b="0" i="0" lang="en-US" sz="3000" u="none" cap="none" strike="noStrike">
                <a:solidFill>
                  <a:schemeClr val="dk1"/>
                </a:solidFill>
                <a:latin typeface="Arial"/>
                <a:ea typeface="Arial"/>
                <a:cs typeface="Arial"/>
                <a:sym typeface="Arial"/>
              </a:rPr>
              <a:t>43480</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Timeline</a:t>
            </a:r>
            <a:r>
              <a:rPr b="0" i="0" lang="en-US" sz="3000" u="none" cap="none" strike="noStrike">
                <a:solidFill>
                  <a:srgbClr val="000000"/>
                </a:solidFill>
                <a:latin typeface="Arial"/>
                <a:ea typeface="Arial"/>
                <a:cs typeface="Arial"/>
                <a:sym typeface="Arial"/>
              </a:rPr>
              <a:t>: 1972-2018</a:t>
            </a:r>
            <a:endParaRPr b="0" i="0" sz="3000" u="none" cap="none" strike="noStrike">
              <a:solidFill>
                <a:srgbClr val="000000"/>
              </a:solidFill>
              <a:latin typeface="Arial"/>
              <a:ea typeface="Arial"/>
              <a:cs typeface="Arial"/>
              <a:sym typeface="Arial"/>
            </a:endParaRPr>
          </a:p>
        </p:txBody>
      </p:sp>
      <p:cxnSp>
        <p:nvCxnSpPr>
          <p:cNvPr id="122" name="Google Shape;122;p13"/>
          <p:cNvCxnSpPr/>
          <p:nvPr/>
        </p:nvCxnSpPr>
        <p:spPr>
          <a:xfrm rot="10800000">
            <a:off x="9436975" y="15674588"/>
            <a:ext cx="0" cy="926100"/>
          </a:xfrm>
          <a:prstGeom prst="straightConnector1">
            <a:avLst/>
          </a:prstGeom>
          <a:noFill/>
          <a:ln cap="flat" cmpd="sng" w="38100">
            <a:solidFill>
              <a:srgbClr val="B7B7B7"/>
            </a:solidFill>
            <a:prstDash val="solid"/>
            <a:round/>
            <a:headEnd len="sm" w="sm" type="none"/>
            <a:tailEnd len="sm" w="sm" type="none"/>
          </a:ln>
        </p:spPr>
      </p:cxnSp>
      <p:cxnSp>
        <p:nvCxnSpPr>
          <p:cNvPr id="123" name="Google Shape;123;p13"/>
          <p:cNvCxnSpPr/>
          <p:nvPr/>
        </p:nvCxnSpPr>
        <p:spPr>
          <a:xfrm>
            <a:off x="9473500" y="15674600"/>
            <a:ext cx="819300" cy="0"/>
          </a:xfrm>
          <a:prstGeom prst="straightConnector1">
            <a:avLst/>
          </a:prstGeom>
          <a:noFill/>
          <a:ln cap="flat" cmpd="sng" w="38100">
            <a:solidFill>
              <a:srgbClr val="B7B7B7"/>
            </a:solidFill>
            <a:prstDash val="solid"/>
            <a:round/>
            <a:headEnd len="sm" w="sm" type="none"/>
            <a:tailEnd len="sm" w="sm" type="none"/>
          </a:ln>
        </p:spPr>
      </p:cxnSp>
      <p:cxnSp>
        <p:nvCxnSpPr>
          <p:cNvPr id="124" name="Google Shape;124;p13"/>
          <p:cNvCxnSpPr/>
          <p:nvPr/>
        </p:nvCxnSpPr>
        <p:spPr>
          <a:xfrm>
            <a:off x="9436975" y="16579125"/>
            <a:ext cx="819300" cy="0"/>
          </a:xfrm>
          <a:prstGeom prst="straightConnector1">
            <a:avLst/>
          </a:prstGeom>
          <a:noFill/>
          <a:ln cap="flat" cmpd="sng" w="38100">
            <a:solidFill>
              <a:srgbClr val="B7B7B7"/>
            </a:solidFill>
            <a:prstDash val="solid"/>
            <a:round/>
            <a:headEnd len="sm" w="sm" type="none"/>
            <a:tailEnd len="sm" w="sm" type="none"/>
          </a:ln>
        </p:spPr>
      </p:cxnSp>
      <p:cxnSp>
        <p:nvCxnSpPr>
          <p:cNvPr id="125" name="Google Shape;125;p13"/>
          <p:cNvCxnSpPr/>
          <p:nvPr/>
        </p:nvCxnSpPr>
        <p:spPr>
          <a:xfrm>
            <a:off x="12860113" y="16579125"/>
            <a:ext cx="819300" cy="0"/>
          </a:xfrm>
          <a:prstGeom prst="straightConnector1">
            <a:avLst/>
          </a:prstGeom>
          <a:noFill/>
          <a:ln cap="flat" cmpd="sng" w="38100">
            <a:solidFill>
              <a:srgbClr val="B7B7B7"/>
            </a:solidFill>
            <a:prstDash val="solid"/>
            <a:round/>
            <a:headEnd len="sm" w="sm" type="none"/>
            <a:tailEnd len="sm" w="sm" type="none"/>
          </a:ln>
        </p:spPr>
      </p:cxnSp>
      <p:sp>
        <p:nvSpPr>
          <p:cNvPr id="126" name="Google Shape;126;p13"/>
          <p:cNvSpPr txBox="1"/>
          <p:nvPr/>
        </p:nvSpPr>
        <p:spPr>
          <a:xfrm>
            <a:off x="2028125" y="7902150"/>
            <a:ext cx="13425601" cy="3540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920"/>
              </a:spcBef>
              <a:spcAft>
                <a:spcPts val="0"/>
              </a:spcAft>
              <a:buClr>
                <a:schemeClr val="dk1"/>
              </a:buClr>
              <a:buSzPts val="1100"/>
              <a:buFont typeface="Arial"/>
              <a:buNone/>
            </a:pPr>
            <a:r>
              <a:rPr b="0" i="0" lang="en-US" sz="3000" u="none" cap="none" strike="noStrike">
                <a:solidFill>
                  <a:schemeClr val="dk1"/>
                </a:solidFill>
                <a:latin typeface="Arial"/>
                <a:ea typeface="Arial"/>
                <a:cs typeface="Arial"/>
                <a:sym typeface="Arial"/>
              </a:rPr>
              <a:t>A great number of biomaterials have been strongly developed in many fields of academic research. For academic publishing companies like Weily, the prediction of topics trends can make contribution to the marketing strategy. Our objective is to study the topic trends in biomaterial research and investigate effective features which possibly indicate the emerging and shrinking of topics. Especially, the influence of social medias is discovered.</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txBox="1"/>
          <p:nvPr/>
        </p:nvSpPr>
        <p:spPr>
          <a:xfrm>
            <a:off x="10837790" y="19888605"/>
            <a:ext cx="4840685" cy="1626000"/>
          </a:xfrm>
          <a:prstGeom prst="rect">
            <a:avLst/>
          </a:prstGeom>
          <a:noFill/>
          <a:ln>
            <a:noFill/>
          </a:ln>
        </p:spPr>
        <p:txBody>
          <a:bodyPr anchorCtr="0" anchor="t" bIns="91425" lIns="91425" spcFirstLastPara="1" rIns="91425" wrap="square" tIns="91425">
            <a:noAutofit/>
          </a:bodyPr>
          <a:lstStyle/>
          <a:p>
            <a:pPr indent="-182880" lvl="0" marL="18288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Topics like </a:t>
            </a:r>
            <a:r>
              <a:rPr b="1" i="0" lang="en-US" sz="2400" u="none" cap="none" strike="noStrike">
                <a:solidFill>
                  <a:schemeClr val="dk1"/>
                </a:solidFill>
                <a:latin typeface="Arial"/>
                <a:ea typeface="Arial"/>
                <a:cs typeface="Arial"/>
                <a:sym typeface="Arial"/>
              </a:rPr>
              <a:t>bone, hydroxyapatite, polymer</a:t>
            </a:r>
            <a:r>
              <a:rPr b="0" i="0" lang="en-US" sz="2400" u="none" cap="none" strike="noStrike">
                <a:solidFill>
                  <a:schemeClr val="dk1"/>
                </a:solidFill>
                <a:latin typeface="Arial"/>
                <a:ea typeface="Arial"/>
                <a:cs typeface="Arial"/>
                <a:sym typeface="Arial"/>
              </a:rPr>
              <a:t> dominated the field before 2010</a:t>
            </a:r>
            <a:endParaRPr/>
          </a:p>
          <a:p>
            <a:pPr indent="-30479" lvl="0" marL="18288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82880" lvl="0" marL="18288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Bone, hydrogel, polymer, chitosan</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tissue engineering</a:t>
            </a:r>
            <a:r>
              <a:rPr b="0" i="0" lang="en-US" sz="2400" u="none" cap="none" strike="noStrike">
                <a:solidFill>
                  <a:schemeClr val="dk1"/>
                </a:solidFill>
                <a:latin typeface="Arial"/>
                <a:ea typeface="Arial"/>
                <a:cs typeface="Arial"/>
                <a:sym typeface="Arial"/>
              </a:rPr>
              <a:t> have stayed on the top 10 topics list for more than 10 years</a:t>
            </a:r>
            <a:endParaRPr/>
          </a:p>
          <a:p>
            <a:pPr indent="-30479" lvl="0" marL="18288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82880" lvl="0" marL="18288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Hydrogel, scaffold</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nanoparticles</a:t>
            </a:r>
            <a:r>
              <a:rPr b="0" i="0" lang="en-US" sz="2400" u="none" cap="none" strike="noStrike">
                <a:solidFill>
                  <a:schemeClr val="dk1"/>
                </a:solidFill>
                <a:latin typeface="Arial"/>
                <a:ea typeface="Arial"/>
                <a:cs typeface="Arial"/>
                <a:sym typeface="Arial"/>
              </a:rPr>
              <a:t> have emerged as rising hot topics since around 2009</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nvSpPr>
        <p:spPr>
          <a:xfrm>
            <a:off x="1785053" y="32030400"/>
            <a:ext cx="6968722" cy="3732900"/>
          </a:xfrm>
          <a:prstGeom prst="rect">
            <a:avLst/>
          </a:prstGeom>
          <a:noFill/>
          <a:ln>
            <a:noFill/>
          </a:ln>
        </p:spPr>
        <p:txBody>
          <a:bodyPr anchorCtr="0" anchor="t" bIns="91425" lIns="91425" spcFirstLastPara="1" rIns="91425" wrap="square" tIns="91425">
            <a:noAutofit/>
          </a:bodyPr>
          <a:lstStyle/>
          <a:p>
            <a:pPr indent="-182880" lvl="0" marL="18288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emerging trend is discerned with the positive coefficient of the linear fit, while the shrinking trend is correlated with the negative one.</a:t>
            </a:r>
            <a:endParaRPr b="0" i="0" sz="2400" u="none" cap="none" strike="noStrike">
              <a:solidFill>
                <a:schemeClr val="dk1"/>
              </a:solidFill>
              <a:latin typeface="Arial"/>
              <a:ea typeface="Arial"/>
              <a:cs typeface="Arial"/>
              <a:sym typeface="Arial"/>
            </a:endParaRPr>
          </a:p>
          <a:p>
            <a:pPr indent="-182880" lvl="0" marL="18288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emerging topics includes </a:t>
            </a:r>
            <a:r>
              <a:rPr b="1" i="0" lang="en-US" sz="2400" u="none" cap="none" strike="noStrike">
                <a:solidFill>
                  <a:schemeClr val="dk1"/>
                </a:solidFill>
                <a:latin typeface="Arial"/>
                <a:ea typeface="Arial"/>
                <a:cs typeface="Arial"/>
                <a:sym typeface="Arial"/>
              </a:rPr>
              <a:t>tissue engineering</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scaffold</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hydrogel</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chitosan</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regeneration</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microstructure</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nanoparticles</a:t>
            </a:r>
            <a:r>
              <a:rPr b="0" i="0" lang="en-US" sz="2400" u="none" cap="none" strike="noStrike">
                <a:solidFill>
                  <a:schemeClr val="dk1"/>
                </a:solidFill>
                <a:latin typeface="Arial"/>
                <a:ea typeface="Arial"/>
                <a:cs typeface="Arial"/>
                <a:sym typeface="Arial"/>
              </a:rPr>
              <a:t>, while the topics of </a:t>
            </a:r>
            <a:r>
              <a:rPr b="1" i="0" lang="en-US" sz="2400" u="none" cap="none" strike="noStrike">
                <a:solidFill>
                  <a:schemeClr val="dk1"/>
                </a:solidFill>
                <a:latin typeface="Arial"/>
                <a:ea typeface="Arial"/>
                <a:cs typeface="Arial"/>
                <a:sym typeface="Arial"/>
              </a:rPr>
              <a:t>polymer</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bone</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adhesion </a:t>
            </a:r>
            <a:r>
              <a:rPr b="0" i="0" lang="en-US" sz="2400" u="none" cap="none" strike="noStrike">
                <a:solidFill>
                  <a:schemeClr val="dk1"/>
                </a:solidFill>
                <a:latin typeface="Arial"/>
                <a:ea typeface="Arial"/>
                <a:cs typeface="Arial"/>
                <a:sym typeface="Arial"/>
              </a:rPr>
              <a:t>are shrinking.</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txBox="1"/>
          <p:nvPr/>
        </p:nvSpPr>
        <p:spPr>
          <a:xfrm>
            <a:off x="15986125" y="23299350"/>
            <a:ext cx="13425600" cy="8425200"/>
          </a:xfrm>
          <a:prstGeom prst="rect">
            <a:avLst/>
          </a:prstGeom>
          <a:noFill/>
          <a:ln cap="flat" cmpd="sng" w="76200">
            <a:solidFill>
              <a:srgbClr val="ADAFA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txBox="1"/>
          <p:nvPr/>
        </p:nvSpPr>
        <p:spPr>
          <a:xfrm>
            <a:off x="16316500" y="23446825"/>
            <a:ext cx="9824400" cy="11415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00000"/>
                </a:solidFill>
                <a:latin typeface="Arial"/>
                <a:ea typeface="Arial"/>
                <a:cs typeface="Arial"/>
                <a:sym typeface="Arial"/>
              </a:rPr>
              <a:t>Time Series Predict Model</a:t>
            </a:r>
            <a:r>
              <a:rPr b="1" i="0" lang="en-US" sz="4800" u="none" cap="none" strike="noStrike">
                <a:solidFill>
                  <a:srgbClr val="000000"/>
                </a:solidFill>
                <a:latin typeface="Arial"/>
                <a:ea typeface="Arial"/>
                <a:cs typeface="Arial"/>
                <a:sym typeface="Arial"/>
              </a:rPr>
              <a:t> </a:t>
            </a:r>
            <a:endParaRPr b="1" i="0" sz="4800" u="none" cap="none" strike="noStrike">
              <a:solidFill>
                <a:srgbClr val="000000"/>
              </a:solidFill>
              <a:latin typeface="Arial"/>
              <a:ea typeface="Arial"/>
              <a:cs typeface="Arial"/>
              <a:sym typeface="Arial"/>
            </a:endParaRPr>
          </a:p>
        </p:txBody>
      </p:sp>
      <p:sp>
        <p:nvSpPr>
          <p:cNvPr id="131" name="Google Shape;131;p13"/>
          <p:cNvSpPr txBox="1"/>
          <p:nvPr/>
        </p:nvSpPr>
        <p:spPr>
          <a:xfrm>
            <a:off x="1702975" y="35913725"/>
            <a:ext cx="13975501" cy="5259600"/>
          </a:xfrm>
          <a:prstGeom prst="rect">
            <a:avLst/>
          </a:prstGeom>
          <a:noFill/>
          <a:ln cap="flat" cmpd="sng" w="76200">
            <a:solidFill>
              <a:srgbClr val="ADAFAA"/>
            </a:solidFill>
            <a:prstDash val="solid"/>
            <a:miter lim="800000"/>
            <a:headEnd len="sm" w="sm" type="none"/>
            <a:tailEnd len="sm" w="sm" type="none"/>
          </a:ln>
          <a:effectLst>
            <a:outerShdw blurRad="57150" rotWithShape="0" algn="bl" dir="5400000" dist="19050">
              <a:srgbClr val="000000">
                <a:alpha val="49803"/>
              </a:srgbClr>
            </a:outerShdw>
          </a:effectLst>
        </p:spPr>
        <p:txBody>
          <a:bodyPr anchorCtr="0" anchor="t" bIns="214200" lIns="428400" spcFirstLastPara="1" rIns="428400" wrap="square" tIns="214200">
            <a:noAutofit/>
          </a:bodyPr>
          <a:lstStyle/>
          <a:p>
            <a:pPr indent="-1604962" lvl="0" marL="1604962" marR="0" rtl="0" algn="l">
              <a:lnSpc>
                <a:spcPct val="100000"/>
              </a:lnSpc>
              <a:spcBef>
                <a:spcPts val="0"/>
              </a:spcBef>
              <a:spcAft>
                <a:spcPts val="0"/>
              </a:spcAft>
              <a:buNone/>
            </a:pPr>
            <a:r>
              <a:rPr b="1" i="0" lang="en-US" sz="6000" u="none" cap="none" strike="noStrike">
                <a:solidFill>
                  <a:schemeClr val="dk1"/>
                </a:solidFill>
                <a:latin typeface="Calibri"/>
                <a:ea typeface="Calibri"/>
                <a:cs typeface="Calibri"/>
                <a:sym typeface="Calibri"/>
              </a:rPr>
              <a:t>Feature Analysis - </a:t>
            </a:r>
            <a:r>
              <a:rPr b="1" i="0" lang="en-US" sz="5400" u="none" cap="none" strike="noStrike">
                <a:solidFill>
                  <a:srgbClr val="000000"/>
                </a:solidFill>
                <a:latin typeface="Arial"/>
                <a:ea typeface="Arial"/>
                <a:cs typeface="Arial"/>
                <a:sym typeface="Arial"/>
              </a:rPr>
              <a:t>Journal Impact Factor</a:t>
            </a:r>
            <a:endParaRPr b="0" i="0" sz="13100" u="none" cap="none" strike="noStrike">
              <a:solidFill>
                <a:schemeClr val="dk1"/>
              </a:solidFill>
              <a:latin typeface="Calibri"/>
              <a:ea typeface="Calibri"/>
              <a:cs typeface="Calibri"/>
              <a:sym typeface="Calibri"/>
            </a:endParaRPr>
          </a:p>
          <a:p>
            <a:pPr indent="0" lvl="0" marL="457200" marR="0" rtl="0" algn="l">
              <a:lnSpc>
                <a:spcPct val="100000"/>
              </a:lnSpc>
              <a:spcBef>
                <a:spcPts val="1820"/>
              </a:spcBef>
              <a:spcAft>
                <a:spcPts val="0"/>
              </a:spcAft>
              <a:buClr>
                <a:srgbClr val="000000"/>
              </a:buClr>
              <a:buSzPts val="13100"/>
              <a:buFont typeface="Arial"/>
              <a:buNone/>
            </a:pPr>
            <a:r>
              <a:t/>
            </a:r>
            <a:endParaRPr b="0" i="0" sz="13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100"/>
              <a:buFont typeface="Arial"/>
              <a:buNone/>
            </a:pPr>
            <a:r>
              <a:t/>
            </a:r>
            <a:endParaRPr b="0" i="0" sz="13100" u="none" cap="none" strike="noStrike">
              <a:solidFill>
                <a:schemeClr val="dk1"/>
              </a:solidFill>
              <a:latin typeface="Calibri"/>
              <a:ea typeface="Calibri"/>
              <a:cs typeface="Calibri"/>
              <a:sym typeface="Calibri"/>
            </a:endParaRPr>
          </a:p>
        </p:txBody>
      </p:sp>
      <p:sp>
        <p:nvSpPr>
          <p:cNvPr id="132" name="Google Shape;132;p13"/>
          <p:cNvSpPr txBox="1"/>
          <p:nvPr/>
        </p:nvSpPr>
        <p:spPr>
          <a:xfrm>
            <a:off x="7197228" y="37413500"/>
            <a:ext cx="8263747" cy="3472476"/>
          </a:xfrm>
          <a:prstGeom prst="rect">
            <a:avLst/>
          </a:prstGeom>
          <a:noFill/>
          <a:ln>
            <a:noFill/>
          </a:ln>
        </p:spPr>
        <p:txBody>
          <a:bodyPr anchorCtr="0" anchor="t" bIns="91425" lIns="91425" spcFirstLastPara="1" rIns="91425" wrap="square" tIns="91425">
            <a:noAutofit/>
          </a:bodyPr>
          <a:lstStyle/>
          <a:p>
            <a:pPr indent="-289560" lvl="0" marL="365760" marR="0" rtl="0" algn="just">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Topics like </a:t>
            </a:r>
            <a:r>
              <a:rPr b="1" i="0" lang="en-US" sz="2400" u="none" cap="none" strike="noStrike">
                <a:solidFill>
                  <a:schemeClr val="dk1"/>
                </a:solidFill>
                <a:latin typeface="Arial"/>
                <a:ea typeface="Arial"/>
                <a:cs typeface="Arial"/>
                <a:sym typeface="Arial"/>
              </a:rPr>
              <a:t>Regeneration, Tissue, Biomaterials and Scaffolds, Tissue, Bone</a:t>
            </a:r>
            <a:r>
              <a:rPr b="0" i="0" lang="en-US" sz="2400" u="none" cap="none" strike="noStrike">
                <a:solidFill>
                  <a:schemeClr val="dk1"/>
                </a:solidFill>
                <a:latin typeface="Arial"/>
                <a:ea typeface="Arial"/>
                <a:cs typeface="Arial"/>
                <a:sym typeface="Arial"/>
              </a:rPr>
              <a:t> etc. have high Journal impact factor, which are also emerging topics as analyzed before.</a:t>
            </a:r>
            <a:endParaRPr/>
          </a:p>
          <a:p>
            <a:pPr indent="-289560" lvl="0" marL="36576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Topics like </a:t>
            </a:r>
            <a:r>
              <a:rPr b="1" i="0" lang="en-US" sz="2400" u="none" cap="none" strike="noStrike">
                <a:solidFill>
                  <a:schemeClr val="dk1"/>
                </a:solidFill>
                <a:latin typeface="Arial"/>
                <a:ea typeface="Arial"/>
                <a:cs typeface="Arial"/>
                <a:sym typeface="Arial"/>
              </a:rPr>
              <a:t>Microscopy, Laser, DNA, beta</a:t>
            </a:r>
            <a:r>
              <a:rPr b="0" i="0" lang="en-US" sz="2400" u="none" cap="none" strike="noStrike">
                <a:solidFill>
                  <a:schemeClr val="dk1"/>
                </a:solidFill>
                <a:latin typeface="Arial"/>
                <a:ea typeface="Arial"/>
                <a:cs typeface="Arial"/>
                <a:sym typeface="Arial"/>
              </a:rPr>
              <a:t> and strength etc. have very low Journal impact factor which are also shrinking topics.</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lang="en-US" sz="2400">
                <a:solidFill>
                  <a:schemeClr val="dk1"/>
                </a:solidFill>
              </a:rPr>
              <a:t>(Here we using 24 topics that generated from LDA model)</a:t>
            </a:r>
            <a:endParaRPr sz="24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txBox="1"/>
          <p:nvPr/>
        </p:nvSpPr>
        <p:spPr>
          <a:xfrm>
            <a:off x="16316505" y="33427263"/>
            <a:ext cx="12440701" cy="7458714"/>
          </a:xfrm>
          <a:prstGeom prst="rect">
            <a:avLst/>
          </a:prstGeom>
          <a:noFill/>
          <a:ln>
            <a:noFill/>
          </a:ln>
        </p:spPr>
        <p:txBody>
          <a:bodyPr anchorCtr="0" anchor="t" bIns="91425" lIns="91425" spcFirstLastPara="1" rIns="91425" wrap="square" tIns="91425">
            <a:noAutofit/>
          </a:bodyPr>
          <a:lstStyle/>
          <a:p>
            <a:pPr indent="-327660" lvl="0" marL="365760" marR="0" rtl="0" algn="just">
              <a:lnSpc>
                <a:spcPct val="115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We successively </a:t>
            </a:r>
            <a:r>
              <a:rPr lang="en-US" sz="3000">
                <a:solidFill>
                  <a:schemeClr val="dk1"/>
                </a:solidFill>
              </a:rPr>
              <a:t>validated </a:t>
            </a:r>
            <a:r>
              <a:rPr b="0" i="0" lang="en-US" sz="3000" u="none" cap="none" strike="noStrike">
                <a:solidFill>
                  <a:schemeClr val="dk1"/>
                </a:solidFill>
                <a:latin typeface="Arial"/>
                <a:ea typeface="Arial"/>
                <a:cs typeface="Arial"/>
                <a:sym typeface="Arial"/>
              </a:rPr>
              <a:t>the previous teams’ work on topic trend analysis in terms of two different method on generating topics. </a:t>
            </a:r>
            <a:endParaRPr b="0" i="0" sz="3000" u="none" cap="none" strike="noStrike">
              <a:solidFill>
                <a:schemeClr val="dk1"/>
              </a:solidFill>
              <a:latin typeface="Arial"/>
              <a:ea typeface="Arial"/>
              <a:cs typeface="Arial"/>
              <a:sym typeface="Arial"/>
            </a:endParaRPr>
          </a:p>
          <a:p>
            <a:pPr indent="-327660" lvl="0" marL="365760" marR="0" rtl="0" algn="just">
              <a:lnSpc>
                <a:spcPct val="115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Both TF-IDF and LDA models affect the topic extraction. Also the update of database have a great influence on topic determination.</a:t>
            </a:r>
            <a:endParaRPr b="0" i="0" sz="3000" u="none" cap="none" strike="noStrike">
              <a:solidFill>
                <a:schemeClr val="dk1"/>
              </a:solidFill>
              <a:latin typeface="Arial"/>
              <a:ea typeface="Arial"/>
              <a:cs typeface="Arial"/>
              <a:sym typeface="Arial"/>
            </a:endParaRPr>
          </a:p>
          <a:p>
            <a:pPr indent="-327660" lvl="0" marL="365760" marR="0" rtl="0" algn="just">
              <a:lnSpc>
                <a:spcPct val="115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The weight of topics in review portions has a positive correlation with the emerging trend of topics.</a:t>
            </a:r>
            <a:endParaRPr b="0" i="0" sz="3000" u="none" cap="none" strike="noStrike">
              <a:solidFill>
                <a:schemeClr val="dk1"/>
              </a:solidFill>
              <a:latin typeface="Arial"/>
              <a:ea typeface="Arial"/>
              <a:cs typeface="Arial"/>
              <a:sym typeface="Arial"/>
            </a:endParaRPr>
          </a:p>
          <a:p>
            <a:pPr indent="-327660" lvl="0" marL="365760" marR="0" rtl="0" algn="just">
              <a:lnSpc>
                <a:spcPct val="115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The journal Impact factor, number of funding agenc</a:t>
            </a:r>
            <a:r>
              <a:rPr lang="en-US" sz="3000">
                <a:solidFill>
                  <a:schemeClr val="dk1"/>
                </a:solidFill>
              </a:rPr>
              <a:t>ies</a:t>
            </a:r>
            <a:r>
              <a:rPr b="0" i="0" lang="en-US" sz="3000" u="none" cap="none" strike="noStrike">
                <a:solidFill>
                  <a:schemeClr val="dk1"/>
                </a:solidFill>
                <a:latin typeface="Arial"/>
                <a:ea typeface="Arial"/>
                <a:cs typeface="Arial"/>
                <a:sym typeface="Arial"/>
              </a:rPr>
              <a:t>, citations are  strong indicators of emerging &amp; shrinking trend. </a:t>
            </a:r>
            <a:endParaRPr b="0" i="0" sz="3000" u="none" cap="none" strike="noStrike">
              <a:solidFill>
                <a:schemeClr val="dk1"/>
              </a:solidFill>
              <a:latin typeface="Arial"/>
              <a:ea typeface="Arial"/>
              <a:cs typeface="Arial"/>
              <a:sym typeface="Arial"/>
            </a:endParaRPr>
          </a:p>
          <a:p>
            <a:pPr indent="-327660" lvl="0" marL="365760" marR="0" rtl="0" algn="just">
              <a:lnSpc>
                <a:spcPct val="115000"/>
              </a:lnSpc>
              <a:spcBef>
                <a:spcPts val="0"/>
              </a:spcBef>
              <a:spcAft>
                <a:spcPts val="0"/>
              </a:spcAft>
              <a:buClr>
                <a:schemeClr val="dk1"/>
              </a:buClr>
              <a:buSzPts val="3000"/>
              <a:buFont typeface="Arial"/>
              <a:buChar char="●"/>
            </a:pPr>
            <a:r>
              <a:rPr lang="en-US" sz="3000">
                <a:solidFill>
                  <a:schemeClr val="dk1"/>
                </a:solidFill>
              </a:rPr>
              <a:t>The social media is an effective factor to indicate the topic trends given by MLR model.</a:t>
            </a:r>
            <a:endParaRPr sz="3000">
              <a:solidFill>
                <a:schemeClr val="dk1"/>
              </a:solidFill>
            </a:endParaRPr>
          </a:p>
          <a:p>
            <a:pPr indent="-327660" lvl="0" marL="365760" marR="0" rtl="0" algn="just">
              <a:lnSpc>
                <a:spcPct val="115000"/>
              </a:lnSpc>
              <a:spcBef>
                <a:spcPts val="0"/>
              </a:spcBef>
              <a:spcAft>
                <a:spcPts val="0"/>
              </a:spcAft>
              <a:buClr>
                <a:schemeClr val="dk1"/>
              </a:buClr>
              <a:buSzPts val="3000"/>
              <a:buFont typeface="Arial"/>
              <a:buChar char="●"/>
            </a:pPr>
            <a:r>
              <a:rPr lang="en-US" sz="3000">
                <a:solidFill>
                  <a:schemeClr val="dk1"/>
                </a:solidFill>
              </a:rPr>
              <a:t>The time series model approximately forecasted the emerging topics. </a:t>
            </a:r>
            <a:endParaRPr b="0" i="0" sz="3000" u="none" cap="none" strike="noStrike">
              <a:solidFill>
                <a:schemeClr val="dk1"/>
              </a:solidFill>
              <a:latin typeface="Arial"/>
              <a:ea typeface="Arial"/>
              <a:cs typeface="Arial"/>
              <a:sym typeface="Arial"/>
            </a:endParaRPr>
          </a:p>
          <a:p>
            <a:pPr indent="-327660" lvl="0" marL="365760" marR="0" rtl="0" algn="just">
              <a:lnSpc>
                <a:spcPct val="115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In future we </a:t>
            </a:r>
            <a:r>
              <a:rPr lang="en-US" sz="3000">
                <a:solidFill>
                  <a:schemeClr val="dk1"/>
                </a:solidFill>
              </a:rPr>
              <a:t>can append the geographical factor into our model. Also, updating univariate time series model to multivariate model could be an advanced method to improve the accuracy of prediction.</a:t>
            </a:r>
            <a:endParaRPr b="0" i="0" sz="3000" u="none" cap="none" strike="noStrike">
              <a:solidFill>
                <a:schemeClr val="dk1"/>
              </a:solidFill>
              <a:latin typeface="Arial"/>
              <a:ea typeface="Arial"/>
              <a:cs typeface="Arial"/>
              <a:sym typeface="Arial"/>
            </a:endParaRPr>
          </a:p>
        </p:txBody>
      </p:sp>
      <p:sp>
        <p:nvSpPr>
          <p:cNvPr id="134" name="Google Shape;134;p13"/>
          <p:cNvSpPr txBox="1"/>
          <p:nvPr/>
        </p:nvSpPr>
        <p:spPr>
          <a:xfrm>
            <a:off x="2280425" y="26303650"/>
            <a:ext cx="11651002" cy="17851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We focus on 10 topics: </a:t>
            </a:r>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Adhesion, Bone, Chitosan, Hydrogel, Microstructure, Nanoparticles, Polymer, Regeneration,  Scaffold, Tissue Engineering</a:t>
            </a:r>
            <a:br>
              <a:rPr b="0" i="0" lang="en-US" sz="24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5" name="Google Shape;135;p13"/>
          <p:cNvPicPr preferRelativeResize="0"/>
          <p:nvPr/>
        </p:nvPicPr>
        <p:blipFill rotWithShape="1">
          <a:blip r:embed="rId8">
            <a:alphaModFix/>
          </a:blip>
          <a:srcRect b="0" l="0" r="0" t="0"/>
          <a:stretch/>
        </p:blipFill>
        <p:spPr>
          <a:xfrm>
            <a:off x="1785053" y="37350350"/>
            <a:ext cx="5412175" cy="3385200"/>
          </a:xfrm>
          <a:prstGeom prst="rect">
            <a:avLst/>
          </a:prstGeom>
          <a:noFill/>
          <a:ln>
            <a:noFill/>
          </a:ln>
        </p:spPr>
      </p:pic>
      <p:pic>
        <p:nvPicPr>
          <p:cNvPr id="136" name="Google Shape;136;p13"/>
          <p:cNvPicPr preferRelativeResize="0"/>
          <p:nvPr/>
        </p:nvPicPr>
        <p:blipFill rotWithShape="1">
          <a:blip r:embed="rId9">
            <a:alphaModFix/>
          </a:blip>
          <a:srcRect b="0" l="0" r="0" t="0"/>
          <a:stretch/>
        </p:blipFill>
        <p:spPr>
          <a:xfrm>
            <a:off x="16361500" y="13125025"/>
            <a:ext cx="9086224" cy="9384376"/>
          </a:xfrm>
          <a:prstGeom prst="rect">
            <a:avLst/>
          </a:prstGeom>
          <a:noFill/>
          <a:ln>
            <a:noFill/>
          </a:ln>
        </p:spPr>
      </p:pic>
      <p:pic>
        <p:nvPicPr>
          <p:cNvPr id="137" name="Google Shape;137;p13"/>
          <p:cNvPicPr preferRelativeResize="0"/>
          <p:nvPr/>
        </p:nvPicPr>
        <p:blipFill>
          <a:blip r:embed="rId10">
            <a:alphaModFix/>
          </a:blip>
          <a:stretch>
            <a:fillRect/>
          </a:stretch>
        </p:blipFill>
        <p:spPr>
          <a:xfrm>
            <a:off x="16474813" y="24588337"/>
            <a:ext cx="6968727" cy="3370278"/>
          </a:xfrm>
          <a:prstGeom prst="rect">
            <a:avLst/>
          </a:prstGeom>
          <a:noFill/>
          <a:ln>
            <a:noFill/>
          </a:ln>
        </p:spPr>
      </p:pic>
      <p:pic>
        <p:nvPicPr>
          <p:cNvPr id="138" name="Google Shape;138;p13"/>
          <p:cNvPicPr preferRelativeResize="0"/>
          <p:nvPr/>
        </p:nvPicPr>
        <p:blipFill>
          <a:blip r:embed="rId11">
            <a:alphaModFix/>
          </a:blip>
          <a:stretch>
            <a:fillRect/>
          </a:stretch>
        </p:blipFill>
        <p:spPr>
          <a:xfrm>
            <a:off x="16522050" y="28248875"/>
            <a:ext cx="6874251" cy="3281728"/>
          </a:xfrm>
          <a:prstGeom prst="rect">
            <a:avLst/>
          </a:prstGeom>
          <a:noFill/>
          <a:ln>
            <a:noFill/>
          </a:ln>
        </p:spPr>
      </p:pic>
      <p:pic>
        <p:nvPicPr>
          <p:cNvPr id="139" name="Google Shape;139;p13"/>
          <p:cNvPicPr preferRelativeResize="0"/>
          <p:nvPr/>
        </p:nvPicPr>
        <p:blipFill>
          <a:blip r:embed="rId12">
            <a:alphaModFix/>
          </a:blip>
          <a:stretch>
            <a:fillRect/>
          </a:stretch>
        </p:blipFill>
        <p:spPr>
          <a:xfrm>
            <a:off x="23498500" y="24580875"/>
            <a:ext cx="5633074" cy="3385200"/>
          </a:xfrm>
          <a:prstGeom prst="rect">
            <a:avLst/>
          </a:prstGeom>
          <a:noFill/>
          <a:ln>
            <a:noFill/>
          </a:ln>
        </p:spPr>
      </p:pic>
      <p:pic>
        <p:nvPicPr>
          <p:cNvPr id="140" name="Google Shape;140;p13"/>
          <p:cNvPicPr preferRelativeResize="0"/>
          <p:nvPr/>
        </p:nvPicPr>
        <p:blipFill>
          <a:blip r:embed="rId13">
            <a:alphaModFix/>
          </a:blip>
          <a:stretch>
            <a:fillRect/>
          </a:stretch>
        </p:blipFill>
        <p:spPr>
          <a:xfrm>
            <a:off x="23498500" y="28459372"/>
            <a:ext cx="5633076" cy="2971577"/>
          </a:xfrm>
          <a:prstGeom prst="rect">
            <a:avLst/>
          </a:prstGeom>
          <a:noFill/>
          <a:ln>
            <a:noFill/>
          </a:ln>
        </p:spPr>
      </p:pic>
      <p:pic>
        <p:nvPicPr>
          <p:cNvPr id="141" name="Google Shape;141;p13"/>
          <p:cNvPicPr preferRelativeResize="0"/>
          <p:nvPr/>
        </p:nvPicPr>
        <p:blipFill>
          <a:blip r:embed="rId14">
            <a:alphaModFix/>
          </a:blip>
          <a:stretch>
            <a:fillRect/>
          </a:stretch>
        </p:blipFill>
        <p:spPr>
          <a:xfrm>
            <a:off x="25862848" y="13234848"/>
            <a:ext cx="2453227" cy="2445050"/>
          </a:xfrm>
          <a:prstGeom prst="rect">
            <a:avLst/>
          </a:prstGeom>
          <a:noFill/>
          <a:ln>
            <a:noFill/>
          </a:ln>
        </p:spPr>
      </p:pic>
      <p:pic>
        <p:nvPicPr>
          <p:cNvPr id="142" name="Google Shape;142;p13"/>
          <p:cNvPicPr preferRelativeResize="0"/>
          <p:nvPr/>
        </p:nvPicPr>
        <p:blipFill>
          <a:blip r:embed="rId15">
            <a:alphaModFix/>
          </a:blip>
          <a:stretch>
            <a:fillRect/>
          </a:stretch>
        </p:blipFill>
        <p:spPr>
          <a:xfrm>
            <a:off x="25862850" y="15674601"/>
            <a:ext cx="2453225" cy="2373051"/>
          </a:xfrm>
          <a:prstGeom prst="rect">
            <a:avLst/>
          </a:prstGeom>
          <a:noFill/>
          <a:ln>
            <a:noFill/>
          </a:ln>
        </p:spPr>
      </p:pic>
      <p:pic>
        <p:nvPicPr>
          <p:cNvPr id="143" name="Google Shape;143;p13"/>
          <p:cNvPicPr preferRelativeResize="0"/>
          <p:nvPr/>
        </p:nvPicPr>
        <p:blipFill>
          <a:blip r:embed="rId16">
            <a:alphaModFix/>
          </a:blip>
          <a:stretch>
            <a:fillRect/>
          </a:stretch>
        </p:blipFill>
        <p:spPr>
          <a:xfrm>
            <a:off x="25947725" y="18103800"/>
            <a:ext cx="2453225" cy="2412743"/>
          </a:xfrm>
          <a:prstGeom prst="rect">
            <a:avLst/>
          </a:prstGeom>
          <a:noFill/>
          <a:ln>
            <a:noFill/>
          </a:ln>
        </p:spPr>
      </p:pic>
      <p:pic>
        <p:nvPicPr>
          <p:cNvPr id="144" name="Google Shape;144;p13"/>
          <p:cNvPicPr preferRelativeResize="0"/>
          <p:nvPr/>
        </p:nvPicPr>
        <p:blipFill>
          <a:blip r:embed="rId17">
            <a:alphaModFix/>
          </a:blip>
          <a:stretch>
            <a:fillRect/>
          </a:stretch>
        </p:blipFill>
        <p:spPr>
          <a:xfrm>
            <a:off x="25947725" y="20371875"/>
            <a:ext cx="2453225" cy="2389088"/>
          </a:xfrm>
          <a:prstGeom prst="rect">
            <a:avLst/>
          </a:prstGeom>
          <a:noFill/>
          <a:ln>
            <a:noFill/>
          </a:ln>
        </p:spPr>
      </p:pic>
      <p:sp>
        <p:nvSpPr>
          <p:cNvPr id="145" name="Google Shape;145;p13"/>
          <p:cNvSpPr txBox="1"/>
          <p:nvPr/>
        </p:nvSpPr>
        <p:spPr>
          <a:xfrm>
            <a:off x="16001700" y="6640250"/>
            <a:ext cx="13425600" cy="4954800"/>
          </a:xfrm>
          <a:prstGeom prst="rect">
            <a:avLst/>
          </a:prstGeom>
          <a:noFill/>
          <a:ln cap="flat" cmpd="sng" w="76200">
            <a:solidFill>
              <a:srgbClr val="ADAFAA"/>
            </a:solidFill>
            <a:prstDash val="solid"/>
            <a:miter lim="800000"/>
            <a:headEnd len="sm" w="sm" type="none"/>
            <a:tailEnd len="sm" w="sm" type="none"/>
          </a:ln>
          <a:effectLst>
            <a:outerShdw blurRad="57150" rotWithShape="0" algn="bl" dir="5400000" dist="19050">
              <a:srgbClr val="000000">
                <a:alpha val="49800"/>
              </a:srgbClr>
            </a:outerShdw>
          </a:effectLst>
        </p:spPr>
        <p:txBody>
          <a:bodyPr anchorCtr="0" anchor="t" bIns="214200" lIns="428400" spcFirstLastPara="1" rIns="428400" wrap="square" tIns="214200">
            <a:noAutofit/>
          </a:bodyPr>
          <a:lstStyle/>
          <a:p>
            <a:pPr indent="0" lvl="0" marL="0" marR="0" rtl="0" algn="l">
              <a:lnSpc>
                <a:spcPct val="100000"/>
              </a:lnSpc>
              <a:spcBef>
                <a:spcPts val="1920"/>
              </a:spcBef>
              <a:spcAft>
                <a:spcPts val="0"/>
              </a:spcAft>
              <a:buClr>
                <a:srgbClr val="000000"/>
              </a:buClr>
              <a:buSzPts val="6000"/>
              <a:buFont typeface="Arial"/>
              <a:buNone/>
            </a:pPr>
            <a:r>
              <a:rPr b="1" lang="en-US" sz="6000"/>
              <a:t>Social Media</a:t>
            </a:r>
            <a:endParaRPr b="1" i="0" sz="6000" u="none" cap="none" strike="noStrike">
              <a:solidFill>
                <a:srgbClr val="000000"/>
              </a:solidFill>
              <a:latin typeface="Arial"/>
              <a:ea typeface="Arial"/>
              <a:cs typeface="Arial"/>
              <a:sym typeface="Arial"/>
            </a:endParaRPr>
          </a:p>
          <a:p>
            <a:pPr indent="0" lvl="0" marL="0" marR="0" rtl="0" algn="just">
              <a:lnSpc>
                <a:spcPct val="115000"/>
              </a:lnSpc>
              <a:spcBef>
                <a:spcPts val="192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146" name="Google Shape;146;p13"/>
          <p:cNvPicPr preferRelativeResize="0"/>
          <p:nvPr/>
        </p:nvPicPr>
        <p:blipFill>
          <a:blip r:embed="rId18">
            <a:alphaModFix/>
          </a:blip>
          <a:stretch>
            <a:fillRect/>
          </a:stretch>
        </p:blipFill>
        <p:spPr>
          <a:xfrm>
            <a:off x="20726425" y="8395683"/>
            <a:ext cx="4419248" cy="2553853"/>
          </a:xfrm>
          <a:prstGeom prst="rect">
            <a:avLst/>
          </a:prstGeom>
          <a:noFill/>
          <a:ln>
            <a:noFill/>
          </a:ln>
        </p:spPr>
      </p:pic>
      <p:pic>
        <p:nvPicPr>
          <p:cNvPr id="147" name="Google Shape;147;p13"/>
          <p:cNvPicPr preferRelativeResize="0"/>
          <p:nvPr/>
        </p:nvPicPr>
        <p:blipFill>
          <a:blip r:embed="rId19">
            <a:alphaModFix/>
          </a:blip>
          <a:stretch>
            <a:fillRect/>
          </a:stretch>
        </p:blipFill>
        <p:spPr>
          <a:xfrm>
            <a:off x="25124237" y="8395675"/>
            <a:ext cx="4100202" cy="2553850"/>
          </a:xfrm>
          <a:prstGeom prst="rect">
            <a:avLst/>
          </a:prstGeom>
          <a:noFill/>
          <a:ln>
            <a:noFill/>
          </a:ln>
        </p:spPr>
      </p:pic>
      <p:pic>
        <p:nvPicPr>
          <p:cNvPr id="148" name="Google Shape;148;p13"/>
          <p:cNvPicPr preferRelativeResize="0"/>
          <p:nvPr/>
        </p:nvPicPr>
        <p:blipFill>
          <a:blip r:embed="rId20">
            <a:alphaModFix/>
          </a:blip>
          <a:stretch>
            <a:fillRect/>
          </a:stretch>
        </p:blipFill>
        <p:spPr>
          <a:xfrm>
            <a:off x="16165850" y="8395675"/>
            <a:ext cx="4560573" cy="255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4"/>
          <p:cNvSpPr txBox="1"/>
          <p:nvPr/>
        </p:nvSpPr>
        <p:spPr>
          <a:xfrm>
            <a:off x="2107500" y="1287298"/>
            <a:ext cx="26874600" cy="41316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7200">
                <a:solidFill>
                  <a:schemeClr val="dk1"/>
                </a:solidFill>
                <a:latin typeface="Georgia"/>
                <a:ea typeface="Georgia"/>
                <a:cs typeface="Georgia"/>
                <a:sym typeface="Georgia"/>
              </a:rPr>
              <a:t>  				                                      </a:t>
            </a:r>
            <a:r>
              <a:rPr b="1" lang="en-US" sz="7200">
                <a:solidFill>
                  <a:schemeClr val="dk1"/>
                </a:solidFill>
                <a:latin typeface="Georgia"/>
                <a:ea typeface="Georgia"/>
                <a:cs typeface="Georgia"/>
                <a:sym typeface="Georgia"/>
              </a:rPr>
              <a:t>Project Brief</a:t>
            </a:r>
            <a:endParaRPr b="1" sz="7200">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US" sz="7200">
                <a:solidFill>
                  <a:schemeClr val="dk1"/>
                </a:solidFill>
                <a:latin typeface="Georgia"/>
                <a:ea typeface="Georgia"/>
                <a:cs typeface="Georgia"/>
                <a:sym typeface="Georgia"/>
              </a:rPr>
              <a:t>  </a:t>
            </a:r>
            <a:r>
              <a:rPr b="1" lang="en-US" sz="4800">
                <a:solidFill>
                  <a:schemeClr val="dk1"/>
                </a:solidFill>
                <a:latin typeface="Georgia"/>
                <a:ea typeface="Georgia"/>
                <a:cs typeface="Georgia"/>
                <a:sym typeface="Georgia"/>
              </a:rPr>
              <a:t> Group 1: Jingsi Gong, Shivi Jain, Shuai Wang, Yuhan Hu</a:t>
            </a:r>
            <a:endParaRPr b="1" sz="48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b="1" lang="en-US" sz="4800">
                <a:solidFill>
                  <a:schemeClr val="dk1"/>
                </a:solidFill>
                <a:latin typeface="Georgia"/>
                <a:ea typeface="Georgia"/>
                <a:cs typeface="Georgia"/>
                <a:sym typeface="Georgia"/>
              </a:rPr>
              <a:t>Background and Motivation</a:t>
            </a:r>
            <a:endParaRPr b="1" sz="4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rPr lang="en-US" sz="4800">
                <a:solidFill>
                  <a:schemeClr val="dk1"/>
                </a:solidFill>
                <a:latin typeface="Georgia"/>
                <a:ea typeface="Georgia"/>
                <a:cs typeface="Georgia"/>
                <a:sym typeface="Georgia"/>
              </a:rPr>
              <a:t>A great number of biomaterials have been strongly developed in many areas, such as: medicine, biology, chemistry, and materials science. For academic publishing companies like Weily, the prediction of topic trends can make contribution to the marketing strategy. Our objective is to study the topic trends in biomaterial research and investigate effective features which possibly indicate the emerging and shrinking of topics. Especially, the influence of social media was discovered and testified.</a:t>
            </a:r>
            <a:endParaRPr sz="4800">
              <a:solidFill>
                <a:schemeClr val="dk1"/>
              </a:solidFill>
              <a:latin typeface="Georgia"/>
              <a:ea typeface="Georgia"/>
              <a:cs typeface="Georgia"/>
              <a:sym typeface="Georgia"/>
            </a:endParaRPr>
          </a:p>
          <a:p>
            <a:pPr indent="0" lvl="0" marL="0" rtl="0" algn="l">
              <a:lnSpc>
                <a:spcPct val="115000"/>
              </a:lnSpc>
              <a:spcBef>
                <a:spcPts val="300"/>
              </a:spcBef>
              <a:spcAft>
                <a:spcPts val="0"/>
              </a:spcAft>
              <a:buClr>
                <a:schemeClr val="dk1"/>
              </a:buClr>
              <a:buSzPts val="1100"/>
              <a:buFont typeface="Arial"/>
              <a:buNone/>
            </a:pPr>
            <a:r>
              <a:rPr b="1" lang="en-US" sz="4800">
                <a:solidFill>
                  <a:schemeClr val="dk1"/>
                </a:solidFill>
                <a:latin typeface="Georgia"/>
                <a:ea typeface="Georgia"/>
                <a:cs typeface="Georgia"/>
                <a:sym typeface="Georgia"/>
              </a:rPr>
              <a:t>Process and Conclusion</a:t>
            </a:r>
            <a:endParaRPr b="1" sz="4800">
              <a:solidFill>
                <a:schemeClr val="dk1"/>
              </a:solidFill>
              <a:latin typeface="Georgia"/>
              <a:ea typeface="Georgia"/>
              <a:cs typeface="Georgia"/>
              <a:sym typeface="Georgia"/>
            </a:endParaRPr>
          </a:p>
          <a:p>
            <a:pPr indent="-304800" lvl="0" marL="365760" rtl="0" algn="l">
              <a:lnSpc>
                <a:spcPct val="115000"/>
              </a:lnSpc>
              <a:spcBef>
                <a:spcPts val="0"/>
              </a:spcBef>
              <a:spcAft>
                <a:spcPts val="0"/>
              </a:spcAft>
              <a:buClr>
                <a:schemeClr val="dk1"/>
              </a:buClr>
              <a:buSzPts val="4800"/>
              <a:buFont typeface="Georgia"/>
              <a:buChar char="●"/>
            </a:pPr>
            <a:r>
              <a:rPr b="1" lang="en-US" sz="4800">
                <a:solidFill>
                  <a:schemeClr val="dk1"/>
                </a:solidFill>
                <a:latin typeface="Georgia"/>
                <a:ea typeface="Georgia"/>
                <a:cs typeface="Georgia"/>
                <a:sym typeface="Georgia"/>
              </a:rPr>
              <a:t>Topic Analysis and Validation</a:t>
            </a:r>
            <a:endParaRPr b="1" sz="4800">
              <a:solidFill>
                <a:schemeClr val="dk1"/>
              </a:solidFill>
              <a:latin typeface="Georgia"/>
              <a:ea typeface="Georgia"/>
              <a:cs typeface="Georgia"/>
              <a:sym typeface="Georgia"/>
            </a:endParaRPr>
          </a:p>
          <a:p>
            <a:pPr indent="0" lvl="0" marL="365760" rtl="0" algn="l">
              <a:lnSpc>
                <a:spcPct val="115000"/>
              </a:lnSpc>
              <a:spcBef>
                <a:spcPts val="0"/>
              </a:spcBef>
              <a:spcAft>
                <a:spcPts val="0"/>
              </a:spcAft>
              <a:buNone/>
            </a:pPr>
            <a:r>
              <a:rPr b="1" lang="en-US" sz="4800">
                <a:solidFill>
                  <a:schemeClr val="dk1"/>
                </a:solidFill>
                <a:latin typeface="Georgia"/>
                <a:ea typeface="Georgia"/>
                <a:cs typeface="Georgia"/>
                <a:sym typeface="Georgia"/>
              </a:rPr>
              <a:t>a. Overview of dataset</a:t>
            </a:r>
            <a:endParaRPr b="1" sz="4800">
              <a:solidFill>
                <a:schemeClr val="dk1"/>
              </a:solidFill>
              <a:latin typeface="Georgia"/>
              <a:ea typeface="Georgia"/>
              <a:cs typeface="Georgia"/>
              <a:sym typeface="Georgia"/>
            </a:endParaRPr>
          </a:p>
          <a:p>
            <a:pPr indent="0" lvl="0" marL="365760" rtl="0" algn="just">
              <a:lnSpc>
                <a:spcPct val="115000"/>
              </a:lnSpc>
              <a:spcBef>
                <a:spcPts val="0"/>
              </a:spcBef>
              <a:spcAft>
                <a:spcPts val="0"/>
              </a:spcAft>
              <a:buNone/>
            </a:pPr>
            <a:r>
              <a:rPr lang="en-US" sz="4800">
                <a:solidFill>
                  <a:schemeClr val="dk1"/>
                </a:solidFill>
                <a:latin typeface="Georgia"/>
                <a:ea typeface="Georgia"/>
                <a:cs typeface="Georgia"/>
                <a:sym typeface="Georgia"/>
              </a:rPr>
              <a:t>From Web of Science Database, we used keywords of biomaterials and biomedical materials   to generate our datasets, which counts 43480 records in total from 1972 to 2018. Using VOSViewer to create density map, we had a general overview of hottest topics that consist of microstructure and regeneration</a:t>
            </a:r>
            <a:r>
              <a:rPr lang="en-US" sz="4800">
                <a:solidFill>
                  <a:schemeClr val="dk1"/>
                </a:solidFill>
                <a:latin typeface="Georgia"/>
                <a:ea typeface="Georgia"/>
                <a:cs typeface="Georgia"/>
                <a:sym typeface="Georgia"/>
              </a:rPr>
              <a:t>.</a:t>
            </a:r>
            <a:endParaRPr sz="4800">
              <a:solidFill>
                <a:schemeClr val="dk1"/>
              </a:solidFill>
              <a:latin typeface="Georgia"/>
              <a:ea typeface="Georgia"/>
              <a:cs typeface="Georgia"/>
              <a:sym typeface="Georgia"/>
            </a:endParaRPr>
          </a:p>
          <a:p>
            <a:pPr indent="0" lvl="0" marL="365760" rtl="0" algn="l">
              <a:lnSpc>
                <a:spcPct val="115000"/>
              </a:lnSpc>
              <a:spcBef>
                <a:spcPts val="0"/>
              </a:spcBef>
              <a:spcAft>
                <a:spcPts val="0"/>
              </a:spcAft>
              <a:buNone/>
            </a:pPr>
            <a:r>
              <a:rPr b="1" lang="en-US" sz="4800">
                <a:solidFill>
                  <a:schemeClr val="dk1"/>
                </a:solidFill>
                <a:latin typeface="Georgia"/>
                <a:ea typeface="Georgia"/>
                <a:cs typeface="Georgia"/>
                <a:sym typeface="Georgia"/>
              </a:rPr>
              <a:t>b. Topic Extraction </a:t>
            </a:r>
            <a:endParaRPr b="1" sz="4800">
              <a:solidFill>
                <a:schemeClr val="dk1"/>
              </a:solidFill>
              <a:latin typeface="Georgia"/>
              <a:ea typeface="Georgia"/>
              <a:cs typeface="Georgia"/>
              <a:sym typeface="Georgia"/>
            </a:endParaRPr>
          </a:p>
          <a:p>
            <a:pPr indent="0" lvl="0" marL="365760" rtl="0" algn="just">
              <a:lnSpc>
                <a:spcPct val="115000"/>
              </a:lnSpc>
              <a:spcBef>
                <a:spcPts val="0"/>
              </a:spcBef>
              <a:spcAft>
                <a:spcPts val="0"/>
              </a:spcAft>
              <a:buNone/>
            </a:pPr>
            <a:r>
              <a:rPr lang="en-US" sz="4800">
                <a:solidFill>
                  <a:schemeClr val="dk1"/>
                </a:solidFill>
                <a:latin typeface="Georgia"/>
                <a:ea typeface="Georgia"/>
                <a:cs typeface="Georgia"/>
                <a:sym typeface="Georgia"/>
              </a:rPr>
              <a:t>We utilized two methods to classify the topics. One is the TF_IDF counting which is originated from the combination of keywords and titles. The other is LDA model that is able to create 24 topic groups including a series of topic words in each group. Both results are different from previous teams’ conclusion respectively since the dataset has been changed over time. Also the algorithm of TF_IDF and LDA made a difference on topic classification results.</a:t>
            </a:r>
            <a:endParaRPr sz="4800">
              <a:solidFill>
                <a:schemeClr val="dk1"/>
              </a:solidFill>
              <a:latin typeface="Georgia"/>
              <a:ea typeface="Georgia"/>
              <a:cs typeface="Georgia"/>
              <a:sym typeface="Georgia"/>
            </a:endParaRPr>
          </a:p>
          <a:p>
            <a:pPr indent="0" lvl="0" marL="365760" rtl="0" algn="l">
              <a:lnSpc>
                <a:spcPct val="115000"/>
              </a:lnSpc>
              <a:spcBef>
                <a:spcPts val="0"/>
              </a:spcBef>
              <a:spcAft>
                <a:spcPts val="0"/>
              </a:spcAft>
              <a:buNone/>
            </a:pPr>
            <a:r>
              <a:rPr b="1" lang="en-US" sz="4800">
                <a:solidFill>
                  <a:schemeClr val="dk1"/>
                </a:solidFill>
                <a:latin typeface="Georgia"/>
                <a:ea typeface="Georgia"/>
                <a:cs typeface="Georgia"/>
                <a:sym typeface="Georgia"/>
              </a:rPr>
              <a:t>c. Feature Analysis</a:t>
            </a:r>
            <a:endParaRPr b="1" sz="4800">
              <a:solidFill>
                <a:schemeClr val="dk1"/>
              </a:solidFill>
              <a:latin typeface="Georgia"/>
              <a:ea typeface="Georgia"/>
              <a:cs typeface="Georgia"/>
              <a:sym typeface="Georgia"/>
            </a:endParaRPr>
          </a:p>
          <a:p>
            <a:pPr indent="0" lvl="0" marL="365760" rtl="0" algn="just">
              <a:lnSpc>
                <a:spcPct val="115000"/>
              </a:lnSpc>
              <a:spcBef>
                <a:spcPts val="0"/>
              </a:spcBef>
              <a:spcAft>
                <a:spcPts val="0"/>
              </a:spcAft>
              <a:buNone/>
            </a:pPr>
            <a:r>
              <a:rPr lang="en-US" sz="4800">
                <a:solidFill>
                  <a:schemeClr val="dk1"/>
                </a:solidFill>
                <a:latin typeface="Georgia"/>
                <a:ea typeface="Georgia"/>
                <a:cs typeface="Georgia"/>
                <a:sym typeface="Georgia"/>
              </a:rPr>
              <a:t>We explored five features including reviews, citation numbers, funding agency numbers, journal impact factors and publication types. All findings are consistent with that of previous teams.</a:t>
            </a:r>
            <a:endParaRPr sz="4800">
              <a:solidFill>
                <a:schemeClr val="dk1"/>
              </a:solidFill>
              <a:latin typeface="Georgia"/>
              <a:ea typeface="Georgia"/>
              <a:cs typeface="Georgia"/>
              <a:sym typeface="Georgia"/>
            </a:endParaRPr>
          </a:p>
          <a:p>
            <a:pPr indent="-304800" lvl="0" marL="365760" rtl="0" algn="l">
              <a:lnSpc>
                <a:spcPct val="115000"/>
              </a:lnSpc>
              <a:spcBef>
                <a:spcPts val="0"/>
              </a:spcBef>
              <a:spcAft>
                <a:spcPts val="0"/>
              </a:spcAft>
              <a:buClr>
                <a:schemeClr val="dk1"/>
              </a:buClr>
              <a:buSzPts val="4800"/>
              <a:buFont typeface="Georgia"/>
              <a:buChar char="●"/>
            </a:pPr>
            <a:r>
              <a:rPr b="1" lang="en-US" sz="4800">
                <a:solidFill>
                  <a:schemeClr val="dk1"/>
                </a:solidFill>
                <a:latin typeface="Georgia"/>
                <a:ea typeface="Georgia"/>
                <a:cs typeface="Georgia"/>
                <a:sym typeface="Georgia"/>
              </a:rPr>
              <a:t>Social Media Analysis and Validation</a:t>
            </a:r>
            <a:endParaRPr b="1" sz="4800">
              <a:solidFill>
                <a:schemeClr val="dk1"/>
              </a:solidFill>
              <a:latin typeface="Georgia"/>
              <a:ea typeface="Georgia"/>
              <a:cs typeface="Georgia"/>
              <a:sym typeface="Georgia"/>
            </a:endParaRPr>
          </a:p>
          <a:p>
            <a:pPr indent="0" lvl="0" marL="365760" rtl="0" algn="l">
              <a:lnSpc>
                <a:spcPct val="115000"/>
              </a:lnSpc>
              <a:spcBef>
                <a:spcPts val="0"/>
              </a:spcBef>
              <a:spcAft>
                <a:spcPts val="0"/>
              </a:spcAft>
              <a:buNone/>
            </a:pPr>
            <a:r>
              <a:rPr b="1" lang="en-US" sz="4800">
                <a:solidFill>
                  <a:schemeClr val="dk1"/>
                </a:solidFill>
                <a:latin typeface="Georgia"/>
                <a:ea typeface="Georgia"/>
                <a:cs typeface="Georgia"/>
                <a:sym typeface="Georgia"/>
              </a:rPr>
              <a:t>a. Scraped and classify the social media sources</a:t>
            </a:r>
            <a:endParaRPr b="1" sz="4800">
              <a:solidFill>
                <a:schemeClr val="dk1"/>
              </a:solidFill>
              <a:latin typeface="Georgia"/>
              <a:ea typeface="Georgia"/>
              <a:cs typeface="Georgia"/>
              <a:sym typeface="Georgia"/>
            </a:endParaRPr>
          </a:p>
          <a:p>
            <a:pPr indent="0" lvl="0" marL="365760" rtl="0" algn="just">
              <a:lnSpc>
                <a:spcPct val="115000"/>
              </a:lnSpc>
              <a:spcBef>
                <a:spcPts val="0"/>
              </a:spcBef>
              <a:spcAft>
                <a:spcPts val="0"/>
              </a:spcAft>
              <a:buNone/>
            </a:pPr>
            <a:r>
              <a:rPr lang="en-US" sz="4800">
                <a:solidFill>
                  <a:schemeClr val="dk1"/>
                </a:solidFill>
                <a:latin typeface="Georgia"/>
                <a:ea typeface="Georgia"/>
                <a:cs typeface="Georgia"/>
                <a:sym typeface="Georgia"/>
              </a:rPr>
              <a:t>The </a:t>
            </a:r>
            <a:r>
              <a:rPr lang="en-US" sz="4800">
                <a:solidFill>
                  <a:schemeClr val="dk1"/>
                </a:solidFill>
                <a:latin typeface="Georgia"/>
                <a:ea typeface="Georgia"/>
                <a:cs typeface="Georgia"/>
                <a:sym typeface="Georgia"/>
              </a:rPr>
              <a:t>scraped </a:t>
            </a:r>
            <a:r>
              <a:rPr lang="en-US" sz="4800">
                <a:solidFill>
                  <a:schemeClr val="dk1"/>
                </a:solidFill>
                <a:latin typeface="Georgia"/>
                <a:ea typeface="Georgia"/>
                <a:cs typeface="Georgia"/>
                <a:sym typeface="Georgia"/>
              </a:rPr>
              <a:t>social media can be divided into five different types, which contains google scholar, google trends, youtube search, twitters and blogs. And blogs compose of science blog, scientific american and Plos. For each type, we counted the number of articles or records in terms of topics. Due to the bias of different platforms in social media, there are significant differences among topic distributions.</a:t>
            </a:r>
            <a:endParaRPr sz="4800">
              <a:solidFill>
                <a:schemeClr val="dk1"/>
              </a:solidFill>
              <a:latin typeface="Georgia"/>
              <a:ea typeface="Georgia"/>
              <a:cs typeface="Georgia"/>
              <a:sym typeface="Georgia"/>
            </a:endParaRPr>
          </a:p>
          <a:p>
            <a:pPr indent="0" lvl="0" marL="365760" rtl="0" algn="just">
              <a:lnSpc>
                <a:spcPct val="115000"/>
              </a:lnSpc>
              <a:spcBef>
                <a:spcPts val="0"/>
              </a:spcBef>
              <a:spcAft>
                <a:spcPts val="0"/>
              </a:spcAft>
              <a:buClr>
                <a:schemeClr val="dk1"/>
              </a:buClr>
              <a:buSzPts val="1100"/>
              <a:buFont typeface="Arial"/>
              <a:buNone/>
            </a:pPr>
            <a:r>
              <a:rPr b="1" lang="en-US" sz="4800">
                <a:solidFill>
                  <a:schemeClr val="dk1"/>
                </a:solidFill>
                <a:latin typeface="Georgia"/>
                <a:ea typeface="Georgia"/>
                <a:cs typeface="Georgia"/>
                <a:sym typeface="Georgia"/>
              </a:rPr>
              <a:t>b. Multi Linear Regression Model</a:t>
            </a:r>
            <a:endParaRPr b="1" sz="4800">
              <a:solidFill>
                <a:schemeClr val="dk1"/>
              </a:solidFill>
              <a:latin typeface="Georgia"/>
              <a:ea typeface="Georgia"/>
              <a:cs typeface="Georgia"/>
              <a:sym typeface="Georgia"/>
            </a:endParaRPr>
          </a:p>
          <a:p>
            <a:pPr indent="0" lvl="0" marL="365760" rtl="0" algn="just">
              <a:lnSpc>
                <a:spcPct val="115000"/>
              </a:lnSpc>
              <a:spcBef>
                <a:spcPts val="0"/>
              </a:spcBef>
              <a:spcAft>
                <a:spcPts val="0"/>
              </a:spcAft>
              <a:buNone/>
            </a:pPr>
            <a:r>
              <a:rPr lang="en-US" sz="4800">
                <a:solidFill>
                  <a:schemeClr val="dk1"/>
                </a:solidFill>
                <a:latin typeface="Georgia"/>
                <a:ea typeface="Georgia"/>
                <a:cs typeface="Georgia"/>
                <a:sym typeface="Georgia"/>
              </a:rPr>
              <a:t>Using TF_IDF as the dependent variable in multi linear regression model, with independent variables of citation numbers, funding agency numbers and journal impact factors, we can assess the model by R^2 value to determine the relationship between TF_IDF and other variables. Then added the variable of the social media, we generate R^2 value again to compare it with previous value. With increased R^2 value, we ascertained the effective impact of the social media on TF_IDF that is articulated with the topic trends.</a:t>
            </a:r>
            <a:endParaRPr sz="4800">
              <a:solidFill>
                <a:schemeClr val="dk1"/>
              </a:solidFill>
              <a:latin typeface="Georgia"/>
              <a:ea typeface="Georgia"/>
              <a:cs typeface="Georgia"/>
              <a:sym typeface="Georgia"/>
            </a:endParaRPr>
          </a:p>
          <a:p>
            <a:pPr indent="0" lvl="0" marL="365760" rtl="0" algn="just">
              <a:lnSpc>
                <a:spcPct val="115000"/>
              </a:lnSpc>
              <a:spcBef>
                <a:spcPts val="0"/>
              </a:spcBef>
              <a:spcAft>
                <a:spcPts val="0"/>
              </a:spcAft>
              <a:buClr>
                <a:schemeClr val="dk1"/>
              </a:buClr>
              <a:buSzPts val="1100"/>
              <a:buFont typeface="Arial"/>
              <a:buNone/>
            </a:pPr>
            <a:r>
              <a:rPr b="1" lang="en-US" sz="4800">
                <a:solidFill>
                  <a:schemeClr val="dk1"/>
                </a:solidFill>
                <a:latin typeface="Georgia"/>
                <a:ea typeface="Georgia"/>
                <a:cs typeface="Georgia"/>
                <a:sym typeface="Georgia"/>
              </a:rPr>
              <a:t>c. Time Series Model</a:t>
            </a:r>
            <a:endParaRPr b="1" sz="4800">
              <a:solidFill>
                <a:schemeClr val="dk1"/>
              </a:solidFill>
              <a:latin typeface="Georgia"/>
              <a:ea typeface="Georgia"/>
              <a:cs typeface="Georgia"/>
              <a:sym typeface="Georgia"/>
            </a:endParaRPr>
          </a:p>
          <a:p>
            <a:pPr indent="0" lvl="0" marL="365760" rtl="0" algn="just">
              <a:lnSpc>
                <a:spcPct val="115000"/>
              </a:lnSpc>
              <a:spcBef>
                <a:spcPts val="0"/>
              </a:spcBef>
              <a:spcAft>
                <a:spcPts val="0"/>
              </a:spcAft>
              <a:buClr>
                <a:schemeClr val="dk1"/>
              </a:buClr>
              <a:buSzPts val="1100"/>
              <a:buFont typeface="Arial"/>
              <a:buNone/>
            </a:pPr>
            <a:r>
              <a:rPr lang="en-US" sz="4800">
                <a:solidFill>
                  <a:schemeClr val="dk1"/>
                </a:solidFill>
                <a:latin typeface="Georgia"/>
                <a:ea typeface="Georgia"/>
                <a:cs typeface="Georgia"/>
                <a:sym typeface="Georgia"/>
              </a:rPr>
              <a:t>Given</a:t>
            </a:r>
            <a:r>
              <a:rPr b="1" lang="en-US" sz="4800">
                <a:solidFill>
                  <a:schemeClr val="dk1"/>
                </a:solidFill>
                <a:latin typeface="Georgia"/>
                <a:ea typeface="Georgia"/>
                <a:cs typeface="Georgia"/>
                <a:sym typeface="Georgia"/>
              </a:rPr>
              <a:t> </a:t>
            </a:r>
            <a:r>
              <a:rPr lang="en-US" sz="4800">
                <a:solidFill>
                  <a:schemeClr val="dk1"/>
                </a:solidFill>
                <a:latin typeface="Georgia"/>
                <a:ea typeface="Georgia"/>
                <a:cs typeface="Georgia"/>
                <a:sym typeface="Georgia"/>
              </a:rPr>
              <a:t>testified impact of social media in indicating topic trends, we employed time series model to predict the future trend of topics based on google trends and youtube search. The results shows that the topics of </a:t>
            </a:r>
            <a:r>
              <a:rPr b="1" lang="en-US" sz="4800">
                <a:solidFill>
                  <a:schemeClr val="dk1"/>
                </a:solidFill>
                <a:latin typeface="Georgia"/>
                <a:ea typeface="Georgia"/>
                <a:cs typeface="Georgia"/>
                <a:sym typeface="Georgia"/>
              </a:rPr>
              <a:t>adhesion, polymer, bone</a:t>
            </a:r>
            <a:r>
              <a:rPr lang="en-US" sz="4800">
                <a:solidFill>
                  <a:schemeClr val="dk1"/>
                </a:solidFill>
                <a:latin typeface="Georgia"/>
                <a:ea typeface="Georgia"/>
                <a:cs typeface="Georgia"/>
                <a:sym typeface="Georgia"/>
              </a:rPr>
              <a:t> and </a:t>
            </a:r>
            <a:r>
              <a:rPr b="1" lang="en-US" sz="4800">
                <a:solidFill>
                  <a:schemeClr val="dk1"/>
                </a:solidFill>
                <a:latin typeface="Georgia"/>
                <a:ea typeface="Georgia"/>
                <a:cs typeface="Georgia"/>
                <a:sym typeface="Georgia"/>
              </a:rPr>
              <a:t>regeneration</a:t>
            </a:r>
            <a:r>
              <a:rPr lang="en-US" sz="4800">
                <a:solidFill>
                  <a:schemeClr val="dk1"/>
                </a:solidFill>
                <a:latin typeface="Georgia"/>
                <a:ea typeface="Georgia"/>
                <a:cs typeface="Georgia"/>
                <a:sym typeface="Georgia"/>
              </a:rPr>
              <a:t> are emerging in forecasting.</a:t>
            </a:r>
            <a:endParaRPr sz="48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b="1" lang="en-US" sz="4800">
                <a:solidFill>
                  <a:schemeClr val="dk1"/>
                </a:solidFill>
                <a:latin typeface="Georgia"/>
                <a:ea typeface="Georgia"/>
                <a:cs typeface="Georgia"/>
                <a:sym typeface="Georgia"/>
              </a:rPr>
              <a:t>Future Work </a:t>
            </a:r>
            <a:endParaRPr b="1" sz="4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rPr lang="en-US" sz="4800">
                <a:solidFill>
                  <a:schemeClr val="dk1"/>
                </a:solidFill>
                <a:latin typeface="Georgia"/>
                <a:ea typeface="Georgia"/>
                <a:cs typeface="Georgia"/>
                <a:sym typeface="Georgia"/>
              </a:rPr>
              <a:t>In further improvement of model accuracy, we could also investigate and append the geographical factor into modeling. What's more, we can try multi time series model instead of using univariate time series model for the same purpose.</a:t>
            </a:r>
            <a:endParaRPr sz="4800">
              <a:solidFill>
                <a:schemeClr val="dk1"/>
              </a:solidFill>
              <a:latin typeface="Georgia"/>
              <a:ea typeface="Georgia"/>
              <a:cs typeface="Georgia"/>
              <a:sym typeface="Georgia"/>
            </a:endParaRPr>
          </a:p>
          <a:p>
            <a:pPr indent="0" lvl="0" marL="0" rtl="0" algn="l">
              <a:spcBef>
                <a:spcPts val="0"/>
              </a:spcBef>
              <a:spcAft>
                <a:spcPts val="0"/>
              </a:spcAft>
              <a:buNone/>
            </a:pPr>
            <a:r>
              <a:t/>
            </a:r>
            <a:endParaRPr sz="3600">
              <a:latin typeface="Georgia"/>
              <a:ea typeface="Georgia"/>
              <a:cs typeface="Georgia"/>
              <a:sym typeface="Georgia"/>
            </a:endParaRPr>
          </a:p>
        </p:txBody>
      </p:sp>
      <p:sp>
        <p:nvSpPr>
          <p:cNvPr id="155" name="Google Shape;155;p14"/>
          <p:cNvSpPr txBox="1"/>
          <p:nvPr/>
        </p:nvSpPr>
        <p:spPr>
          <a:xfrm>
            <a:off x="726900" y="758575"/>
            <a:ext cx="29635800" cy="4200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