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E904-1384-4939-871C-F8B163574B56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EDC4-2853-469B-A3D4-8D914BDBC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divar\workspace\CopyBatalla\src\images\menu0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de </a:t>
            </a:r>
            <a:r>
              <a:rPr lang="es-MX" dirty="0" smtClean="0"/>
              <a:t>instrucciones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s-MX" dirty="0" smtClean="0"/>
              <a:t>Pasos requeridos para poder abrir el juego: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133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1) Inserte el </a:t>
            </a:r>
            <a:r>
              <a:rPr kumimoji="0" lang="es-MX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cd</a:t>
            </a: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 el disk drive de la </a:t>
            </a:r>
            <a:r>
              <a:rPr kumimoji="0" lang="es-MX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pc</a:t>
            </a: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3799417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2) </a:t>
            </a: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Abrir la carpeta de Ciudad </a:t>
            </a:r>
            <a:r>
              <a:rPr kumimoji="0" lang="es-MX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Juanez</a:t>
            </a: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Saldiva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4957994" cy="4386263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228600" y="571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3) Abrir la subcarpeta llamada “</a:t>
            </a:r>
            <a:r>
              <a:rPr lang="es-MX" dirty="0" err="1" smtClean="0"/>
              <a:t>src</a:t>
            </a:r>
            <a:r>
              <a:rPr lang="es-MX" dirty="0" smtClean="0"/>
              <a:t>”.</a:t>
            </a:r>
            <a:endParaRPr lang="en-US" dirty="0"/>
          </a:p>
        </p:txBody>
      </p:sp>
      <p:pic>
        <p:nvPicPr>
          <p:cNvPr id="1028" name="Picture 4" descr="C:\Users\Saldivar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4915" y="2514600"/>
            <a:ext cx="4469085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609600" y="274638"/>
            <a:ext cx="99822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4) Hacer dos </a:t>
            </a:r>
            <a:r>
              <a:rPr lang="es-MX" dirty="0" err="1" smtClean="0"/>
              <a:t>clicks</a:t>
            </a:r>
            <a:r>
              <a:rPr lang="es-MX" dirty="0" smtClean="0"/>
              <a:t> en el archivo llamado “</a:t>
            </a:r>
            <a:r>
              <a:rPr lang="es-MX" dirty="0" err="1" smtClean="0"/>
              <a:t>CiudadJuanez</a:t>
            </a:r>
            <a:r>
              <a:rPr lang="es-MX" dirty="0" smtClean="0"/>
              <a:t>”.</a:t>
            </a:r>
            <a:endParaRPr lang="en-US" dirty="0"/>
          </a:p>
        </p:txBody>
      </p:sp>
      <p:pic>
        <p:nvPicPr>
          <p:cNvPr id="2050" name="Picture 2" descr="C:\Users\Saldiva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85419"/>
            <a:ext cx="5943600" cy="5472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Instrucciones de uso</a:t>
            </a:r>
            <a:endParaRPr lang="es-MX" dirty="0"/>
          </a:p>
        </p:txBody>
      </p:sp>
      <p:pic>
        <p:nvPicPr>
          <p:cNvPr id="3074" name="Picture 2" descr="C:\Users\Saldivar\workspace\CopyBatalla\src\images\menu00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239001" cy="542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del sistema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Sistema operativo: </a:t>
            </a:r>
          </a:p>
          <a:p>
            <a:pPr>
              <a:buNone/>
            </a:pPr>
            <a:r>
              <a:rPr lang="en-US" dirty="0" smtClean="0"/>
              <a:t>	Windows XP </a:t>
            </a:r>
          </a:p>
          <a:p>
            <a:pPr>
              <a:buNone/>
            </a:pPr>
            <a:r>
              <a:rPr lang="en-US" dirty="0" smtClean="0"/>
              <a:t>	Windows </a:t>
            </a:r>
            <a:r>
              <a:rPr lang="en-US" dirty="0"/>
              <a:t>V</a:t>
            </a:r>
            <a:r>
              <a:rPr lang="en-US" dirty="0" smtClean="0"/>
              <a:t>ista</a:t>
            </a:r>
          </a:p>
          <a:p>
            <a:pPr>
              <a:buNone/>
            </a:pPr>
            <a:r>
              <a:rPr lang="en-US" dirty="0" smtClean="0"/>
              <a:t>	Windows Seven</a:t>
            </a:r>
          </a:p>
          <a:p>
            <a:pPr>
              <a:buNone/>
            </a:pPr>
            <a:r>
              <a:rPr lang="en-US" dirty="0" smtClean="0"/>
              <a:t>	Mac OS X</a:t>
            </a:r>
          </a:p>
          <a:p>
            <a:pPr>
              <a:buNone/>
            </a:pPr>
            <a:r>
              <a:rPr lang="en-US" dirty="0" smtClean="0"/>
              <a:t>	Linux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s-MX" dirty="0" smtClean="0"/>
              <a:t>Objetivo del juego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24384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s-MX" dirty="0" smtClean="0"/>
              <a:t>El objetivo del juego es eliminar todos los alienígenas que se encuentran presente.</a:t>
            </a:r>
            <a:endParaRPr lang="es-MX" dirty="0"/>
          </a:p>
        </p:txBody>
      </p:sp>
      <p:pic>
        <p:nvPicPr>
          <p:cNvPr id="1028" name="Picture 4" descr="C:\Users\Saldiva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196090"/>
            <a:ext cx="5943600" cy="4661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Manual de instrucciones</vt:lpstr>
      <vt:lpstr>3) Abrir la subcarpeta llamada “src”.</vt:lpstr>
      <vt:lpstr>4) Hacer dos clicks en el archivo llamado “CiudadJuanez”.</vt:lpstr>
      <vt:lpstr>Instrucciones de uso</vt:lpstr>
      <vt:lpstr>Requerimientos del sistema</vt:lpstr>
      <vt:lpstr>Objetivo del juego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Saldivar</dc:creator>
  <cp:lastModifiedBy>Saldivar</cp:lastModifiedBy>
  <cp:revision>11</cp:revision>
  <dcterms:created xsi:type="dcterms:W3CDTF">2010-05-03T21:48:51Z</dcterms:created>
  <dcterms:modified xsi:type="dcterms:W3CDTF">2010-05-04T01:44:56Z</dcterms:modified>
</cp:coreProperties>
</file>