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DCAD3-0A36-5242-ABE2-08A487DE7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C64F65-D144-0F48-BE58-1979EC531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1C3365-C5A0-7C43-9073-80749FC5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026E-AA9E-DB41-B974-6824DE966AAD}" type="datetimeFigureOut">
              <a:rPr kumimoji="1" lang="zh-TW" altLang="en-US" smtClean="0"/>
              <a:t>2021/5/12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4471EB-5ECE-6E4F-B276-8817BA0D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C800F7-6CF6-F042-94EA-DE56B1E9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98EC-47A1-274F-9AD3-C01DD6200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667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9232B-525E-C245-B2F2-79DD4562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AF48F3-D67F-134E-BC2C-3D2BA21F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FCDCAB-3FA9-BF45-BA3F-063BE5E9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026E-AA9E-DB41-B974-6824DE966AAD}" type="datetimeFigureOut">
              <a:rPr kumimoji="1" lang="zh-TW" altLang="en-US" smtClean="0"/>
              <a:t>2021/5/12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483E86-9A4F-D743-AAAB-936456A5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E689BD-F1EE-0D42-AE57-5E140CCE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98EC-47A1-274F-9AD3-C01DD6200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428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8CA28F-064A-D64E-8ABA-C1F8AB1F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97ACE7-A32F-0D4F-910A-96989B045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024D2-E7D2-2142-A919-CCDC74AA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026E-AA9E-DB41-B974-6824DE966AAD}" type="datetimeFigureOut">
              <a:rPr kumimoji="1" lang="zh-TW" altLang="en-US" smtClean="0"/>
              <a:t>2021/5/12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9B53F3-935B-AF46-9B7D-0E3FC819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38675-0B5B-1945-AFF1-BEAABB14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98EC-47A1-274F-9AD3-C01DD6200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794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D5C2B-2D50-1743-B4CC-F657BCEB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922BD-2CE6-584E-9CAA-64F9363EC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2AA5DF-FF16-114A-8D4C-5C461875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026E-AA9E-DB41-B974-6824DE966AAD}" type="datetimeFigureOut">
              <a:rPr kumimoji="1" lang="zh-TW" altLang="en-US" smtClean="0"/>
              <a:t>2021/5/12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DAE44-F14D-074A-9811-70F420D0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D54630-BA4F-9B46-8D34-13E78FE4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98EC-47A1-274F-9AD3-C01DD6200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98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53C6D-995B-3146-8E3D-19C71EC0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F28E3C-1D59-D247-A8E9-F75598DF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8AD752-8F65-8B4F-9C31-E2839E91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026E-AA9E-DB41-B974-6824DE966AAD}" type="datetimeFigureOut">
              <a:rPr kumimoji="1" lang="zh-TW" altLang="en-US" smtClean="0"/>
              <a:t>2021/5/12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F63C6-4AAA-CF43-ABD1-A6F40471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981B6E-CF17-6B44-80C7-9095B5FB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98EC-47A1-274F-9AD3-C01DD6200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1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B6D88-63D7-9344-819E-CACB313C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2C17D-0635-744D-A75C-E345419B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9C0D0A-0584-C441-AA75-3F11F8A98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974220-2912-DF45-89A8-DBC54B0C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026E-AA9E-DB41-B974-6824DE966AAD}" type="datetimeFigureOut">
              <a:rPr kumimoji="1" lang="zh-TW" altLang="en-US" smtClean="0"/>
              <a:t>2021/5/12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BD57F5-88D3-8E41-8127-8240370D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5997CB-DB52-7741-9173-740EFF4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98EC-47A1-274F-9AD3-C01DD6200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655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7219A-A314-7F44-A1CE-A1F2465F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BC4356-87BA-FB49-8FBB-A895377C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91ADF8-92E9-D743-8F15-23095F3B8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15DF8F-EB68-E14E-B7D5-413A50229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C11944-5D5D-534F-A3C1-E0CE40F00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3F1F3C-BA65-5D4E-A370-3A9717E1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026E-AA9E-DB41-B974-6824DE966AAD}" type="datetimeFigureOut">
              <a:rPr kumimoji="1" lang="zh-TW" altLang="en-US" smtClean="0"/>
              <a:t>2021/5/12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4A575F-CABE-E844-A40D-0B3CBBD1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073BBC-D55D-4B47-8D81-B24F6A37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98EC-47A1-274F-9AD3-C01DD6200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35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23478-E672-9C4D-A27C-5785A826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B89D73-37C0-7A4E-983F-CE9302DA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026E-AA9E-DB41-B974-6824DE966AAD}" type="datetimeFigureOut">
              <a:rPr kumimoji="1" lang="zh-TW" altLang="en-US" smtClean="0"/>
              <a:t>2021/5/12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CECC29-25CD-E64D-9241-3324B406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AE907F-E413-9840-9C45-5ED34AB76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98EC-47A1-274F-9AD3-C01DD6200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64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9A49C4-2B57-234D-9617-1A7066CD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026E-AA9E-DB41-B974-6824DE966AAD}" type="datetimeFigureOut">
              <a:rPr kumimoji="1" lang="zh-TW" altLang="en-US" smtClean="0"/>
              <a:t>2021/5/12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C1530E0-16B2-B342-933D-313D1682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05615B-168F-8748-A41D-2FD92C64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98EC-47A1-274F-9AD3-C01DD6200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8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90411-BE66-6845-ADC7-9B79F2BB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500AF-8825-D542-8150-E8E1DA31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1DD3FE-11E4-1049-8CEF-F4CDB83CC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09E9CB-8FF3-1B4C-8ED2-31315367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026E-AA9E-DB41-B974-6824DE966AAD}" type="datetimeFigureOut">
              <a:rPr kumimoji="1" lang="zh-TW" altLang="en-US" smtClean="0"/>
              <a:t>2021/5/12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7C109-A325-9D4C-B04A-606FD3FE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173D33-8AD4-044D-B1EC-A9735A37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98EC-47A1-274F-9AD3-C01DD6200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14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50FF4-83E6-DC4B-B9CD-9244DAD8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FEA003-F5B2-3140-9E2E-3CC505064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652EBD-7505-7144-90A5-4477CF146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B5B069-58E6-7944-A353-B0E7CF9C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026E-AA9E-DB41-B974-6824DE966AAD}" type="datetimeFigureOut">
              <a:rPr kumimoji="1" lang="zh-TW" altLang="en-US" smtClean="0"/>
              <a:t>2021/5/12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24425-B73C-D64D-9C7D-9ECC5342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2FEBC0-5357-834B-99D4-7B3B029C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E98EC-47A1-274F-9AD3-C01DD6200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298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91FD01-0838-BC4F-833C-23CB1219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A81F44-26B6-8140-AEFB-F0E203EF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422FC2-2093-3941-9432-A62E320DF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026E-AA9E-DB41-B974-6824DE966AAD}" type="datetimeFigureOut">
              <a:rPr kumimoji="1" lang="zh-TW" altLang="en-US" smtClean="0"/>
              <a:t>2021/5/12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326F6D-0521-AF48-A02D-AB3AACEF6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5D917D-FFDE-2E4A-AC14-FCC1036EA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98EC-47A1-274F-9AD3-C01DD62002E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820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9" Type="http://schemas.openxmlformats.org/officeDocument/2006/relationships/image" Target="../media/image38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42" Type="http://schemas.openxmlformats.org/officeDocument/2006/relationships/image" Target="../media/image41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41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37" Type="http://schemas.openxmlformats.org/officeDocument/2006/relationships/image" Target="../media/image36.jpg"/><Relationship Id="rId40" Type="http://schemas.openxmlformats.org/officeDocument/2006/relationships/image" Target="../media/image39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4" Type="http://schemas.openxmlformats.org/officeDocument/2006/relationships/image" Target="../media/image43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Relationship Id="rId43" Type="http://schemas.openxmlformats.org/officeDocument/2006/relationships/image" Target="../media/image42.jpg"/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38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s://raw.githubusercontent.com/j82887/Face-Detection/master/00_Image/Fer%20GUI.png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9020CE02-89E7-814E-8EFD-044F2A4DBA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" name="直角三角形 107">
            <a:extLst>
              <a:ext uri="{FF2B5EF4-FFF2-40B4-BE49-F238E27FC236}">
                <a16:creationId xmlns:a16="http://schemas.microsoft.com/office/drawing/2014/main" id="{33FD4CE4-73A9-DD44-BFB7-39698AC2A7A5}"/>
              </a:ext>
            </a:extLst>
          </p:cNvPr>
          <p:cNvSpPr/>
          <p:nvPr/>
        </p:nvSpPr>
        <p:spPr>
          <a:xfrm>
            <a:off x="0" y="6289522"/>
            <a:ext cx="556593" cy="576719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233AE317-539E-B943-9F60-AEEEEFC9F9E7}"/>
              </a:ext>
            </a:extLst>
          </p:cNvPr>
          <p:cNvSpPr txBox="1"/>
          <p:nvPr/>
        </p:nvSpPr>
        <p:spPr>
          <a:xfrm>
            <a:off x="-1003" y="6511023"/>
            <a:ext cx="405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F0031B-4060-5649-8D4B-C3D982E0302F}"/>
              </a:ext>
            </a:extLst>
          </p:cNvPr>
          <p:cNvSpPr/>
          <p:nvPr/>
        </p:nvSpPr>
        <p:spPr>
          <a:xfrm>
            <a:off x="508660" y="373716"/>
            <a:ext cx="11174680" cy="2118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：本系統使用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研發的人臉辨識模型架構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，以表情識別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[2]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進行模型訓練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該資料集包含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28,709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張訓練集影像與各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3,589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張驗證集與測試集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影像大小皆為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48x48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大小的灰階影像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七個表情分別有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Angry, Disgust, Fear, Happy, Sad, Surprise, Neutral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FD74A9B6-B600-A44D-9F80-E2047D8137FE}"/>
              </a:ext>
            </a:extLst>
          </p:cNvPr>
          <p:cNvGrpSpPr/>
          <p:nvPr/>
        </p:nvGrpSpPr>
        <p:grpSpPr>
          <a:xfrm>
            <a:off x="743121" y="3104923"/>
            <a:ext cx="1502290" cy="1007770"/>
            <a:chOff x="497431" y="3430018"/>
            <a:chExt cx="1502290" cy="1007770"/>
          </a:xfrm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8742D7D7-7F14-9746-BE13-3E17BB1EC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521" y="3430773"/>
              <a:ext cx="457200" cy="457200"/>
            </a:xfrm>
            <a:prstGeom prst="rect">
              <a:avLst/>
            </a:prstGeom>
          </p:spPr>
        </p:pic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163E4D91-21DC-9240-8475-996FAADE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31" y="3430018"/>
              <a:ext cx="457200" cy="457200"/>
            </a:xfrm>
            <a:prstGeom prst="rect">
              <a:avLst/>
            </a:prstGeom>
          </p:spPr>
        </p:pic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CA65C7A9-376B-0E40-8569-B9323B21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31" y="3980588"/>
              <a:ext cx="457200" cy="457200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DA635555-3F1E-9C45-ACE6-34923A194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152" y="3430018"/>
              <a:ext cx="457200" cy="457200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87120648-2343-D34B-8C37-1EFD7731D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521" y="3972461"/>
              <a:ext cx="457200" cy="457200"/>
            </a:xfrm>
            <a:prstGeom prst="rect">
              <a:avLst/>
            </a:prstGeom>
          </p:spPr>
        </p:pic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C671FBD2-23DC-B84A-ACE0-E06CD0C4F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152" y="3972461"/>
              <a:ext cx="457200" cy="457200"/>
            </a:xfrm>
            <a:prstGeom prst="rect">
              <a:avLst/>
            </a:prstGeom>
          </p:spPr>
        </p:pic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8B0AC698-AD7D-AE47-AD09-DDE58723E36B}"/>
              </a:ext>
            </a:extLst>
          </p:cNvPr>
          <p:cNvGrpSpPr/>
          <p:nvPr/>
        </p:nvGrpSpPr>
        <p:grpSpPr>
          <a:xfrm>
            <a:off x="2393500" y="3103905"/>
            <a:ext cx="1484766" cy="1022337"/>
            <a:chOff x="2267436" y="3418384"/>
            <a:chExt cx="1484766" cy="1022337"/>
          </a:xfrm>
        </p:grpSpPr>
        <p:pic>
          <p:nvPicPr>
            <p:cNvPr id="63" name="圖片 62">
              <a:extLst>
                <a:ext uri="{FF2B5EF4-FFF2-40B4-BE49-F238E27FC236}">
                  <a16:creationId xmlns:a16="http://schemas.microsoft.com/office/drawing/2014/main" id="{B91F6BBB-C678-7A47-B9EC-D8F0D7EFB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436" y="3983521"/>
              <a:ext cx="457200" cy="457200"/>
            </a:xfrm>
            <a:prstGeom prst="rect">
              <a:avLst/>
            </a:prstGeom>
          </p:spPr>
        </p:pic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B3115103-F75C-C649-92B7-5CCD30DF4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002" y="3418384"/>
              <a:ext cx="457200" cy="457200"/>
            </a:xfrm>
            <a:prstGeom prst="rect">
              <a:avLst/>
            </a:prstGeom>
          </p:spPr>
        </p:pic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61DCF15C-6A07-B746-8947-D1FE5B571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361" y="3422644"/>
              <a:ext cx="457200" cy="457200"/>
            </a:xfrm>
            <a:prstGeom prst="rect">
              <a:avLst/>
            </a:prstGeom>
          </p:spPr>
        </p:pic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E30C2553-E0D5-6848-8334-73D59DB5C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640" y="3425553"/>
              <a:ext cx="457200" cy="457200"/>
            </a:xfrm>
            <a:prstGeom prst="rect">
              <a:avLst/>
            </a:prstGeom>
          </p:spPr>
        </p:pic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1AD68CBB-6396-5049-A881-89575A87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002" y="3972461"/>
              <a:ext cx="457200" cy="457200"/>
            </a:xfrm>
            <a:prstGeom prst="rect">
              <a:avLst/>
            </a:prstGeom>
          </p:spPr>
        </p:pic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7823589C-BB4C-1A47-882F-5F6A11C10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157" y="3982636"/>
              <a:ext cx="457200" cy="457200"/>
            </a:xfrm>
            <a:prstGeom prst="rect">
              <a:avLst/>
            </a:prstGeom>
          </p:spPr>
        </p:pic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D7308DE3-629F-5A4C-87F3-3343B017443C}"/>
              </a:ext>
            </a:extLst>
          </p:cNvPr>
          <p:cNvGrpSpPr/>
          <p:nvPr/>
        </p:nvGrpSpPr>
        <p:grpSpPr>
          <a:xfrm>
            <a:off x="4026639" y="3095307"/>
            <a:ext cx="1499502" cy="1038986"/>
            <a:chOff x="4006671" y="3411105"/>
            <a:chExt cx="1499502" cy="1038986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C56AC50A-B1C5-1642-A018-3A3515E01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973" y="3978889"/>
              <a:ext cx="457200" cy="457200"/>
            </a:xfrm>
            <a:prstGeom prst="rect">
              <a:avLst/>
            </a:prstGeom>
          </p:spPr>
        </p:pic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6B457087-6F08-F547-B764-8C3A179F8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973" y="3411105"/>
              <a:ext cx="457200" cy="457200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B71389D1-D6B4-674C-9E99-B13CFC1CC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096" y="3980588"/>
              <a:ext cx="457200" cy="457200"/>
            </a:xfrm>
            <a:prstGeom prst="rect">
              <a:avLst/>
            </a:prstGeom>
          </p:spPr>
        </p:pic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53491F5F-2F9F-1542-89FC-D3E79694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142" y="3418384"/>
              <a:ext cx="457200" cy="457200"/>
            </a:xfrm>
            <a:prstGeom prst="rect">
              <a:avLst/>
            </a:prstGeom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FD045A72-66BE-3C48-8448-E23891149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671" y="3419156"/>
              <a:ext cx="457200" cy="457200"/>
            </a:xfrm>
            <a:prstGeom prst="rect">
              <a:avLst/>
            </a:prstGeom>
          </p:spPr>
        </p:pic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AFCD0ACE-95F9-EA48-8268-E8E790A12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671" y="3992891"/>
              <a:ext cx="457200" cy="457200"/>
            </a:xfrm>
            <a:prstGeom prst="rect">
              <a:avLst/>
            </a:prstGeom>
          </p:spPr>
        </p:pic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366B8F5B-F6B9-DE45-841D-47EB72784787}"/>
              </a:ext>
            </a:extLst>
          </p:cNvPr>
          <p:cNvGrpSpPr/>
          <p:nvPr/>
        </p:nvGrpSpPr>
        <p:grpSpPr>
          <a:xfrm>
            <a:off x="5683972" y="3095307"/>
            <a:ext cx="1478642" cy="1024984"/>
            <a:chOff x="5438282" y="3420402"/>
            <a:chExt cx="1478642" cy="1024984"/>
          </a:xfrm>
        </p:grpSpPr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C500B562-13D3-7E4F-B9AD-E4F527335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351" y="3988033"/>
              <a:ext cx="457200" cy="457200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89194092-D3AA-274E-86CC-7125BE9A8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296" y="3988033"/>
              <a:ext cx="457200" cy="457200"/>
            </a:xfrm>
            <a:prstGeom prst="rect">
              <a:avLst/>
            </a:prstGeom>
          </p:spPr>
        </p:pic>
        <p:pic>
          <p:nvPicPr>
            <p:cNvPr id="79" name="圖片 78">
              <a:extLst>
                <a:ext uri="{FF2B5EF4-FFF2-40B4-BE49-F238E27FC236}">
                  <a16:creationId xmlns:a16="http://schemas.microsoft.com/office/drawing/2014/main" id="{8BCE12F4-4961-344D-9C27-D362E5528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724" y="3420402"/>
              <a:ext cx="457200" cy="457200"/>
            </a:xfrm>
            <a:prstGeom prst="rect">
              <a:avLst/>
            </a:prstGeom>
          </p:spPr>
        </p:pic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F46DE2BC-80B0-A143-9D57-09B42FFB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296" y="3427681"/>
              <a:ext cx="457200" cy="457200"/>
            </a:xfrm>
            <a:prstGeom prst="rect">
              <a:avLst/>
            </a:prstGeom>
          </p:spPr>
        </p:pic>
        <p:pic>
          <p:nvPicPr>
            <p:cNvPr id="81" name="圖片 80">
              <a:extLst>
                <a:ext uri="{FF2B5EF4-FFF2-40B4-BE49-F238E27FC236}">
                  <a16:creationId xmlns:a16="http://schemas.microsoft.com/office/drawing/2014/main" id="{1FDE86A6-9F4D-EB48-B26A-882C5409C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282" y="3988186"/>
              <a:ext cx="457200" cy="457200"/>
            </a:xfrm>
            <a:prstGeom prst="rect">
              <a:avLst/>
            </a:prstGeom>
          </p:spPr>
        </p:pic>
        <p:pic>
          <p:nvPicPr>
            <p:cNvPr id="82" name="圖片 81">
              <a:extLst>
                <a:ext uri="{FF2B5EF4-FFF2-40B4-BE49-F238E27FC236}">
                  <a16:creationId xmlns:a16="http://schemas.microsoft.com/office/drawing/2014/main" id="{117C22DA-B64D-BF42-AEA0-17CD2B2F2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282" y="3429762"/>
              <a:ext cx="457200" cy="457200"/>
            </a:xfrm>
            <a:prstGeom prst="rect">
              <a:avLst/>
            </a:prstGeom>
          </p:spPr>
        </p:pic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F0A65B33-823F-1649-B994-0B6896CF9E36}"/>
              </a:ext>
            </a:extLst>
          </p:cNvPr>
          <p:cNvGrpSpPr/>
          <p:nvPr/>
        </p:nvGrpSpPr>
        <p:grpSpPr>
          <a:xfrm>
            <a:off x="743121" y="4720840"/>
            <a:ext cx="1485813" cy="1010335"/>
            <a:chOff x="7046793" y="3524096"/>
            <a:chExt cx="1485813" cy="1010335"/>
          </a:xfrm>
        </p:grpSpPr>
        <p:pic>
          <p:nvPicPr>
            <p:cNvPr id="84" name="圖片 83">
              <a:extLst>
                <a:ext uri="{FF2B5EF4-FFF2-40B4-BE49-F238E27FC236}">
                  <a16:creationId xmlns:a16="http://schemas.microsoft.com/office/drawing/2014/main" id="{9421B368-1B5C-4849-AAE1-26D1DAE15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6793" y="4077231"/>
              <a:ext cx="457200" cy="457200"/>
            </a:xfrm>
            <a:prstGeom prst="rect">
              <a:avLst/>
            </a:prstGeom>
          </p:spPr>
        </p:pic>
        <p:pic>
          <p:nvPicPr>
            <p:cNvPr id="85" name="圖片 84">
              <a:extLst>
                <a:ext uri="{FF2B5EF4-FFF2-40B4-BE49-F238E27FC236}">
                  <a16:creationId xmlns:a16="http://schemas.microsoft.com/office/drawing/2014/main" id="{DD32C70C-1A8D-F644-913F-EB41E292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638" y="4066308"/>
              <a:ext cx="457200" cy="457200"/>
            </a:xfrm>
            <a:prstGeom prst="rect">
              <a:avLst/>
            </a:prstGeom>
          </p:spPr>
        </p:pic>
        <p:pic>
          <p:nvPicPr>
            <p:cNvPr id="86" name="圖片 85">
              <a:extLst>
                <a:ext uri="{FF2B5EF4-FFF2-40B4-BE49-F238E27FC236}">
                  <a16:creationId xmlns:a16="http://schemas.microsoft.com/office/drawing/2014/main" id="{0DE66A07-6465-3940-8BFF-9C6A3D69C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406" y="4068904"/>
              <a:ext cx="457200" cy="457200"/>
            </a:xfrm>
            <a:prstGeom prst="rect">
              <a:avLst/>
            </a:prstGeom>
          </p:spPr>
        </p:pic>
        <p:pic>
          <p:nvPicPr>
            <p:cNvPr id="87" name="圖片 86">
              <a:extLst>
                <a:ext uri="{FF2B5EF4-FFF2-40B4-BE49-F238E27FC236}">
                  <a16:creationId xmlns:a16="http://schemas.microsoft.com/office/drawing/2014/main" id="{08B993DE-9348-1744-9E42-B7F27A6C8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406" y="3524096"/>
              <a:ext cx="457200" cy="457200"/>
            </a:xfrm>
            <a:prstGeom prst="rect">
              <a:avLst/>
            </a:prstGeom>
          </p:spPr>
        </p:pic>
        <p:pic>
          <p:nvPicPr>
            <p:cNvPr id="88" name="圖片 87">
              <a:extLst>
                <a:ext uri="{FF2B5EF4-FFF2-40B4-BE49-F238E27FC236}">
                  <a16:creationId xmlns:a16="http://schemas.microsoft.com/office/drawing/2014/main" id="{978C87AA-9403-C249-A0EC-581A9F106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638" y="3524096"/>
              <a:ext cx="457200" cy="457200"/>
            </a:xfrm>
            <a:prstGeom prst="rect">
              <a:avLst/>
            </a:prstGeom>
          </p:spPr>
        </p:pic>
        <p:pic>
          <p:nvPicPr>
            <p:cNvPr id="89" name="圖片 88">
              <a:extLst>
                <a:ext uri="{FF2B5EF4-FFF2-40B4-BE49-F238E27FC236}">
                  <a16:creationId xmlns:a16="http://schemas.microsoft.com/office/drawing/2014/main" id="{F8C4292F-AF13-D24F-9098-26F7930BD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069" y="3525906"/>
              <a:ext cx="457200" cy="457200"/>
            </a:xfrm>
            <a:prstGeom prst="rect">
              <a:avLst/>
            </a:prstGeom>
          </p:spPr>
        </p:pic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02590D0C-B193-744D-B531-4E0C2DC1D283}"/>
              </a:ext>
            </a:extLst>
          </p:cNvPr>
          <p:cNvGrpSpPr/>
          <p:nvPr/>
        </p:nvGrpSpPr>
        <p:grpSpPr>
          <a:xfrm>
            <a:off x="2402373" y="4711774"/>
            <a:ext cx="1499350" cy="1008478"/>
            <a:chOff x="8706045" y="3515030"/>
            <a:chExt cx="1499350" cy="1008478"/>
          </a:xfrm>
        </p:grpSpPr>
        <p:pic>
          <p:nvPicPr>
            <p:cNvPr id="91" name="圖片 90">
              <a:extLst>
                <a:ext uri="{FF2B5EF4-FFF2-40B4-BE49-F238E27FC236}">
                  <a16:creationId xmlns:a16="http://schemas.microsoft.com/office/drawing/2014/main" id="{899F13FE-D103-6549-BA3B-7A253C117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919" y="4059741"/>
              <a:ext cx="457200" cy="457200"/>
            </a:xfrm>
            <a:prstGeom prst="rect">
              <a:avLst/>
            </a:prstGeom>
          </p:spPr>
        </p:pic>
        <p:pic>
          <p:nvPicPr>
            <p:cNvPr id="92" name="圖片 91">
              <a:extLst>
                <a:ext uri="{FF2B5EF4-FFF2-40B4-BE49-F238E27FC236}">
                  <a16:creationId xmlns:a16="http://schemas.microsoft.com/office/drawing/2014/main" id="{F36D7586-4FFC-CD4E-9E4B-FD7F8CD26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724" y="4059741"/>
              <a:ext cx="457200" cy="457200"/>
            </a:xfrm>
            <a:prstGeom prst="rect">
              <a:avLst/>
            </a:prstGeom>
          </p:spPr>
        </p:pic>
        <p:pic>
          <p:nvPicPr>
            <p:cNvPr id="93" name="圖片 92">
              <a:extLst>
                <a:ext uri="{FF2B5EF4-FFF2-40B4-BE49-F238E27FC236}">
                  <a16:creationId xmlns:a16="http://schemas.microsoft.com/office/drawing/2014/main" id="{F5D8E5DC-ED69-3244-9429-FEAABC8A9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045" y="4066308"/>
              <a:ext cx="457200" cy="457200"/>
            </a:xfrm>
            <a:prstGeom prst="rect">
              <a:avLst/>
            </a:prstGeom>
          </p:spPr>
        </p:pic>
        <p:pic>
          <p:nvPicPr>
            <p:cNvPr id="94" name="圖片 93">
              <a:extLst>
                <a:ext uri="{FF2B5EF4-FFF2-40B4-BE49-F238E27FC236}">
                  <a16:creationId xmlns:a16="http://schemas.microsoft.com/office/drawing/2014/main" id="{01C07488-F153-F24B-9214-F7A123251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195" y="3515030"/>
              <a:ext cx="457200" cy="457200"/>
            </a:xfrm>
            <a:prstGeom prst="rect">
              <a:avLst/>
            </a:prstGeom>
          </p:spPr>
        </p:pic>
        <p:pic>
          <p:nvPicPr>
            <p:cNvPr id="95" name="圖片 94">
              <a:extLst>
                <a:ext uri="{FF2B5EF4-FFF2-40B4-BE49-F238E27FC236}">
                  <a16:creationId xmlns:a16="http://schemas.microsoft.com/office/drawing/2014/main" id="{B396296F-CFFA-2542-AFB9-921C8662B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724" y="3524096"/>
              <a:ext cx="457200" cy="457200"/>
            </a:xfrm>
            <a:prstGeom prst="rect">
              <a:avLst/>
            </a:prstGeom>
          </p:spPr>
        </p:pic>
        <p:pic>
          <p:nvPicPr>
            <p:cNvPr id="96" name="圖片 95">
              <a:extLst>
                <a:ext uri="{FF2B5EF4-FFF2-40B4-BE49-F238E27FC236}">
                  <a16:creationId xmlns:a16="http://schemas.microsoft.com/office/drawing/2014/main" id="{48E5E9EA-DD05-8848-807C-4E182575E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91" y="3524096"/>
              <a:ext cx="457200" cy="457200"/>
            </a:xfrm>
            <a:prstGeom prst="rect">
              <a:avLst/>
            </a:prstGeom>
          </p:spPr>
        </p:pic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40063396-CC7C-114F-ADA7-55DDF0F7809F}"/>
              </a:ext>
            </a:extLst>
          </p:cNvPr>
          <p:cNvGrpSpPr/>
          <p:nvPr/>
        </p:nvGrpSpPr>
        <p:grpSpPr>
          <a:xfrm>
            <a:off x="4135976" y="4703646"/>
            <a:ext cx="1500066" cy="1016606"/>
            <a:chOff x="10439648" y="3506902"/>
            <a:chExt cx="1500066" cy="1016606"/>
          </a:xfrm>
        </p:grpSpPr>
        <p:pic>
          <p:nvPicPr>
            <p:cNvPr id="98" name="圖片 97">
              <a:extLst>
                <a:ext uri="{FF2B5EF4-FFF2-40B4-BE49-F238E27FC236}">
                  <a16:creationId xmlns:a16="http://schemas.microsoft.com/office/drawing/2014/main" id="{8CC08A4A-9257-D64D-9C4B-84A164EB6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648" y="4066308"/>
              <a:ext cx="457200" cy="457200"/>
            </a:xfrm>
            <a:prstGeom prst="rect">
              <a:avLst/>
            </a:prstGeom>
          </p:spPr>
        </p:pic>
        <p:pic>
          <p:nvPicPr>
            <p:cNvPr id="99" name="圖片 98">
              <a:extLst>
                <a:ext uri="{FF2B5EF4-FFF2-40B4-BE49-F238E27FC236}">
                  <a16:creationId xmlns:a16="http://schemas.microsoft.com/office/drawing/2014/main" id="{174706E7-0BF1-9D49-8C18-3CB5D31D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5115" y="4058181"/>
              <a:ext cx="457200" cy="457200"/>
            </a:xfrm>
            <a:prstGeom prst="rect">
              <a:avLst/>
            </a:prstGeom>
          </p:spPr>
        </p:pic>
        <p:pic>
          <p:nvPicPr>
            <p:cNvPr id="100" name="圖片 99">
              <a:extLst>
                <a:ext uri="{FF2B5EF4-FFF2-40B4-BE49-F238E27FC236}">
                  <a16:creationId xmlns:a16="http://schemas.microsoft.com/office/drawing/2014/main" id="{6DC0A4F5-4E96-CE4D-AAB5-96434F310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2514" y="4059741"/>
              <a:ext cx="457200" cy="457200"/>
            </a:xfrm>
            <a:prstGeom prst="rect">
              <a:avLst/>
            </a:prstGeom>
          </p:spPr>
        </p:pic>
        <p:pic>
          <p:nvPicPr>
            <p:cNvPr id="101" name="圖片 100">
              <a:extLst>
                <a:ext uri="{FF2B5EF4-FFF2-40B4-BE49-F238E27FC236}">
                  <a16:creationId xmlns:a16="http://schemas.microsoft.com/office/drawing/2014/main" id="{4925A10F-577F-3B4B-9521-372BF192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2514" y="3506902"/>
              <a:ext cx="457200" cy="457200"/>
            </a:xfrm>
            <a:prstGeom prst="rect">
              <a:avLst/>
            </a:prstGeom>
          </p:spPr>
        </p:pic>
        <p:pic>
          <p:nvPicPr>
            <p:cNvPr id="102" name="圖片 101">
              <a:extLst>
                <a:ext uri="{FF2B5EF4-FFF2-40B4-BE49-F238E27FC236}">
                  <a16:creationId xmlns:a16="http://schemas.microsoft.com/office/drawing/2014/main" id="{910C3632-F5F5-B348-A26E-01D5526BD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1081" y="3506902"/>
              <a:ext cx="457200" cy="457200"/>
            </a:xfrm>
            <a:prstGeom prst="rect">
              <a:avLst/>
            </a:prstGeom>
          </p:spPr>
        </p:pic>
        <p:pic>
          <p:nvPicPr>
            <p:cNvPr id="103" name="圖片 102">
              <a:extLst>
                <a:ext uri="{FF2B5EF4-FFF2-40B4-BE49-F238E27FC236}">
                  <a16:creationId xmlns:a16="http://schemas.microsoft.com/office/drawing/2014/main" id="{41E84A92-6FC9-664F-B8B3-3528FBE74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648" y="3506902"/>
              <a:ext cx="457200" cy="457200"/>
            </a:xfrm>
            <a:prstGeom prst="rect">
              <a:avLst/>
            </a:prstGeom>
          </p:spPr>
        </p:pic>
      </p:grp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1AC1B540-D804-C94D-B281-71EE1A53DF35}"/>
              </a:ext>
            </a:extLst>
          </p:cNvPr>
          <p:cNvSpPr txBox="1"/>
          <p:nvPr/>
        </p:nvSpPr>
        <p:spPr>
          <a:xfrm>
            <a:off x="1145468" y="4100317"/>
            <a:ext cx="5857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Angry         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Disgust          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Fear           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Happy          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endParaRPr lang="zh-TW" altLang="en-US" sz="1400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22C4266D-7F3F-8648-A6A6-08DE7B7C9A13}"/>
              </a:ext>
            </a:extLst>
          </p:cNvPr>
          <p:cNvSpPr txBox="1"/>
          <p:nvPr/>
        </p:nvSpPr>
        <p:spPr>
          <a:xfrm>
            <a:off x="1132529" y="5770803"/>
            <a:ext cx="4617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Sad        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Surprise      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Neutral</a:t>
            </a:r>
            <a:endParaRPr lang="zh-TW" altLang="en-US" sz="1400" dirty="0"/>
          </a:p>
        </p:txBody>
      </p:sp>
      <p:pic>
        <p:nvPicPr>
          <p:cNvPr id="106" name="圖片 105">
            <a:extLst>
              <a:ext uri="{FF2B5EF4-FFF2-40B4-BE49-F238E27FC236}">
                <a16:creationId xmlns:a16="http://schemas.microsoft.com/office/drawing/2014/main" id="{3D034840-E994-6F42-86DF-7E84E49C1B70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7540935" y="2745308"/>
            <a:ext cx="4376657" cy="3848545"/>
          </a:xfrm>
          <a:prstGeom prst="roundRect">
            <a:avLst>
              <a:gd name="adj" fmla="val 741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666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04444804-D670-EB47-BCCC-BF0A6741C5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456A9D52-9582-A34F-AE87-0815CD6BEF84}"/>
              </a:ext>
            </a:extLst>
          </p:cNvPr>
          <p:cNvSpPr/>
          <p:nvPr/>
        </p:nvSpPr>
        <p:spPr>
          <a:xfrm>
            <a:off x="0" y="6289522"/>
            <a:ext cx="556593" cy="576719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CB3F343-A577-3F48-89C6-DF853E5352D7}"/>
              </a:ext>
            </a:extLst>
          </p:cNvPr>
          <p:cNvSpPr txBox="1"/>
          <p:nvPr/>
        </p:nvSpPr>
        <p:spPr>
          <a:xfrm>
            <a:off x="-1003" y="6511023"/>
            <a:ext cx="405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  <p:pic>
        <p:nvPicPr>
          <p:cNvPr id="1025" name="圖片 7">
            <a:extLst>
              <a:ext uri="{FF2B5EF4-FFF2-40B4-BE49-F238E27FC236}">
                <a16:creationId xmlns:a16="http://schemas.microsoft.com/office/drawing/2014/main" id="{311EE6AB-FFF8-CA4F-8F12-6106C3EE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t="1138" r="1900" b="1224"/>
          <a:stretch>
            <a:fillRect/>
          </a:stretch>
        </p:blipFill>
        <p:spPr bwMode="auto">
          <a:xfrm>
            <a:off x="1498109" y="537357"/>
            <a:ext cx="4597891" cy="57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圓角矩形 7">
            <a:extLst>
              <a:ext uri="{FF2B5EF4-FFF2-40B4-BE49-F238E27FC236}">
                <a16:creationId xmlns:a16="http://schemas.microsoft.com/office/drawing/2014/main" id="{E48FF886-C691-9744-B953-9F7E2E293AB6}"/>
              </a:ext>
            </a:extLst>
          </p:cNvPr>
          <p:cNvSpPr/>
          <p:nvPr/>
        </p:nvSpPr>
        <p:spPr>
          <a:xfrm>
            <a:off x="3944426" y="1974273"/>
            <a:ext cx="1128156" cy="2612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74C37E8B-17DA-AD4F-B4E2-D0B19A753BF9}"/>
              </a:ext>
            </a:extLst>
          </p:cNvPr>
          <p:cNvSpPr/>
          <p:nvPr/>
        </p:nvSpPr>
        <p:spPr>
          <a:xfrm>
            <a:off x="2585773" y="1960418"/>
            <a:ext cx="1128156" cy="2612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A0D205C2-87B0-BB44-854F-97C54E2B2E2B}"/>
              </a:ext>
            </a:extLst>
          </p:cNvPr>
          <p:cNvSpPr/>
          <p:nvPr/>
        </p:nvSpPr>
        <p:spPr>
          <a:xfrm>
            <a:off x="5249801" y="1960417"/>
            <a:ext cx="357171" cy="2612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FD4D30A7-2C48-FB42-80A8-E45951EFD6A4}"/>
              </a:ext>
            </a:extLst>
          </p:cNvPr>
          <p:cNvSpPr/>
          <p:nvPr/>
        </p:nvSpPr>
        <p:spPr>
          <a:xfrm>
            <a:off x="2585773" y="5889169"/>
            <a:ext cx="1026144" cy="2612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921A62E6-A72E-114F-86A8-8B7F5FD85593}"/>
              </a:ext>
            </a:extLst>
          </p:cNvPr>
          <p:cNvSpPr/>
          <p:nvPr/>
        </p:nvSpPr>
        <p:spPr>
          <a:xfrm>
            <a:off x="3690179" y="5889168"/>
            <a:ext cx="985652" cy="2612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4" name="曲線接點 13">
            <a:extLst>
              <a:ext uri="{FF2B5EF4-FFF2-40B4-BE49-F238E27FC236}">
                <a16:creationId xmlns:a16="http://schemas.microsoft.com/office/drawing/2014/main" id="{7C4DF20B-107D-104D-B902-B6E012D85AD8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630138" y="3131526"/>
            <a:ext cx="2226350" cy="328893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接點 17">
            <a:extLst>
              <a:ext uri="{FF2B5EF4-FFF2-40B4-BE49-F238E27FC236}">
                <a16:creationId xmlns:a16="http://schemas.microsoft.com/office/drawing/2014/main" id="{42FC81FE-2117-7D48-87B1-4763909317B2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5606972" y="2091046"/>
            <a:ext cx="796346" cy="97285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1167E36-6A4D-374F-B802-A41F569011CA}"/>
              </a:ext>
            </a:extLst>
          </p:cNvPr>
          <p:cNvSpPr txBox="1"/>
          <p:nvPr/>
        </p:nvSpPr>
        <p:spPr>
          <a:xfrm>
            <a:off x="6391443" y="3407927"/>
            <a:ext cx="5089855" cy="2118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 Get Result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按鈕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):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觸發事件為開啟攝影機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攝影機的影像進行人臉辨識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框出的人臉進行表情辨識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表情辨識的結果進行影像貼圖與顯示表情文字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最終將顯示影像出來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9B36BF-B9A4-604C-AE8A-BED7E9C5770F}"/>
              </a:ext>
            </a:extLst>
          </p:cNvPr>
          <p:cNvSpPr txBox="1"/>
          <p:nvPr/>
        </p:nvSpPr>
        <p:spPr>
          <a:xfrm>
            <a:off x="6387779" y="5733786"/>
            <a:ext cx="4534896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5. Clear text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按鈕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):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觸發事件為清除輸入欄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93B0F4E-9168-AF40-A253-25F9DE548375}"/>
              </a:ext>
            </a:extLst>
          </p:cNvPr>
          <p:cNvSpPr txBox="1"/>
          <p:nvPr/>
        </p:nvSpPr>
        <p:spPr>
          <a:xfrm>
            <a:off x="6387779" y="1022973"/>
            <a:ext cx="4626588" cy="1703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Open Image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按鈕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):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觸發事件為更換圖片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開啟選擇圖片檔案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將選擇的圖片更換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(Image Show)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圖片的位置儲存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A575E7-34DB-C64C-9877-559F210D788A}"/>
              </a:ext>
            </a:extLst>
          </p:cNvPr>
          <p:cNvSpPr txBox="1"/>
          <p:nvPr/>
        </p:nvSpPr>
        <p:spPr>
          <a:xfrm>
            <a:off x="6391443" y="469093"/>
            <a:ext cx="4924746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輸入欄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輸入機率臨界值，若低於其值不顯示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A36C75B-3F11-0C48-90AB-06A8407BDB14}"/>
              </a:ext>
            </a:extLst>
          </p:cNvPr>
          <p:cNvSpPr txBox="1"/>
          <p:nvPr/>
        </p:nvSpPr>
        <p:spPr>
          <a:xfrm>
            <a:off x="6403318" y="2835436"/>
            <a:ext cx="2847254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多選勾選框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顯示該影像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6" name="曲線接點 35">
            <a:extLst>
              <a:ext uri="{FF2B5EF4-FFF2-40B4-BE49-F238E27FC236}">
                <a16:creationId xmlns:a16="http://schemas.microsoft.com/office/drawing/2014/main" id="{6C5140B7-8E40-D840-962F-B782A5BEE14C}"/>
              </a:ext>
            </a:extLst>
          </p:cNvPr>
          <p:cNvCxnSpPr>
            <a:cxnSpLocks/>
            <a:stCxn id="10" idx="0"/>
            <a:endCxn id="25" idx="1"/>
          </p:cNvCxnSpPr>
          <p:nvPr/>
        </p:nvCxnSpPr>
        <p:spPr>
          <a:xfrm rot="5400000" flipH="1" flipV="1">
            <a:off x="4139215" y="-291810"/>
            <a:ext cx="1262865" cy="324159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線接點 44">
            <a:extLst>
              <a:ext uri="{FF2B5EF4-FFF2-40B4-BE49-F238E27FC236}">
                <a16:creationId xmlns:a16="http://schemas.microsoft.com/office/drawing/2014/main" id="{3966D550-71FF-5B41-B2F5-E5839C90715F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5107752" y="694247"/>
            <a:ext cx="680778" cy="187927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477462FC-FF7D-4548-97D8-77E65B38C161}"/>
              </a:ext>
            </a:extLst>
          </p:cNvPr>
          <p:cNvCxnSpPr>
            <a:stCxn id="13" idx="3"/>
          </p:cNvCxnSpPr>
          <p:nvPr/>
        </p:nvCxnSpPr>
        <p:spPr>
          <a:xfrm flipV="1">
            <a:off x="4675831" y="6019796"/>
            <a:ext cx="1727487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>
            <a:extLst>
              <a:ext uri="{FF2B5EF4-FFF2-40B4-BE49-F238E27FC236}">
                <a16:creationId xmlns:a16="http://schemas.microsoft.com/office/drawing/2014/main" id="{21DCC4E4-09CC-AB43-8A94-C1D0A989A64D}"/>
              </a:ext>
            </a:extLst>
          </p:cNvPr>
          <p:cNvSpPr/>
          <p:nvPr/>
        </p:nvSpPr>
        <p:spPr>
          <a:xfrm>
            <a:off x="2388759" y="926013"/>
            <a:ext cx="2493818" cy="276364"/>
          </a:xfrm>
          <a:prstGeom prst="round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64DF28E-8E09-CE48-820A-72CEECC19DA3}"/>
              </a:ext>
            </a:extLst>
          </p:cNvPr>
          <p:cNvSpPr txBox="1"/>
          <p:nvPr/>
        </p:nvSpPr>
        <p:spPr>
          <a:xfrm>
            <a:off x="4874388" y="780925"/>
            <a:ext cx="1107996" cy="456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b="1" dirty="0">
                <a:solidFill>
                  <a:srgbClr val="0432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標籤控件</a:t>
            </a:r>
            <a:endParaRPr kumimoji="1" lang="en-US" altLang="zh-TW" b="1" dirty="0">
              <a:solidFill>
                <a:srgbClr val="0432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2" name="圓角矩形 51">
            <a:extLst>
              <a:ext uri="{FF2B5EF4-FFF2-40B4-BE49-F238E27FC236}">
                <a16:creationId xmlns:a16="http://schemas.microsoft.com/office/drawing/2014/main" id="{1A14A9C9-DEF3-CA4D-B49E-18371191B242}"/>
              </a:ext>
            </a:extLst>
          </p:cNvPr>
          <p:cNvSpPr/>
          <p:nvPr/>
        </p:nvSpPr>
        <p:spPr>
          <a:xfrm>
            <a:off x="1555052" y="1670198"/>
            <a:ext cx="4277552" cy="3149949"/>
          </a:xfrm>
          <a:prstGeom prst="roundRect">
            <a:avLst>
              <a:gd name="adj" fmla="val 3472"/>
            </a:avLst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99412DC-DD6F-0546-B776-6FE2E6EC719D}"/>
              </a:ext>
            </a:extLst>
          </p:cNvPr>
          <p:cNvSpPr/>
          <p:nvPr/>
        </p:nvSpPr>
        <p:spPr>
          <a:xfrm>
            <a:off x="5428386" y="2436058"/>
            <a:ext cx="522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zh-TW" b="1" dirty="0">
                <a:solidFill>
                  <a:srgbClr val="0432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文字虛</a:t>
            </a:r>
            <a:r>
              <a:rPr kumimoji="1" lang="zh-TW" altLang="en-US" b="1" dirty="0">
                <a:solidFill>
                  <a:srgbClr val="0432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框架</a:t>
            </a:r>
            <a:r>
              <a:rPr kumimoji="1" lang="zh-TW" altLang="zh-TW" b="1" dirty="0">
                <a:solidFill>
                  <a:srgbClr val="0432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控件 </a:t>
            </a:r>
            <a:endParaRPr kumimoji="1" lang="zh-TW" altLang="en-US" b="1" dirty="0">
              <a:solidFill>
                <a:srgbClr val="0432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BBCEBB5-1BBB-0147-BCB8-43F131D0F96B}"/>
              </a:ext>
            </a:extLst>
          </p:cNvPr>
          <p:cNvSpPr/>
          <p:nvPr/>
        </p:nvSpPr>
        <p:spPr>
          <a:xfrm>
            <a:off x="780601" y="843030"/>
            <a:ext cx="430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solidFill>
                  <a:srgbClr val="0432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基本框架</a:t>
            </a:r>
            <a:r>
              <a:rPr kumimoji="1" lang="zh-TW" altLang="zh-TW" b="1" dirty="0">
                <a:solidFill>
                  <a:srgbClr val="0432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控件 </a:t>
            </a:r>
            <a:endParaRPr kumimoji="1" lang="zh-TW" altLang="en-US" b="1" dirty="0">
              <a:solidFill>
                <a:srgbClr val="0432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5" name="左大括弧 54">
            <a:extLst>
              <a:ext uri="{FF2B5EF4-FFF2-40B4-BE49-F238E27FC236}">
                <a16:creationId xmlns:a16="http://schemas.microsoft.com/office/drawing/2014/main" id="{1B1DD2A9-7FCA-984A-B4FD-C5B91C6D7102}"/>
              </a:ext>
            </a:extLst>
          </p:cNvPr>
          <p:cNvSpPr/>
          <p:nvPr/>
        </p:nvSpPr>
        <p:spPr>
          <a:xfrm>
            <a:off x="1219999" y="822627"/>
            <a:ext cx="266307" cy="780291"/>
          </a:xfrm>
          <a:prstGeom prst="leftBrace">
            <a:avLst>
              <a:gd name="adj1" fmla="val 27908"/>
              <a:gd name="adj2" fmla="val 50000"/>
            </a:avLst>
          </a:prstGeom>
          <a:noFill/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lt1"/>
              </a:solidFill>
            </a:endParaRPr>
          </a:p>
        </p:txBody>
      </p:sp>
      <p:sp>
        <p:nvSpPr>
          <p:cNvPr id="57" name="左大括弧 56">
            <a:extLst>
              <a:ext uri="{FF2B5EF4-FFF2-40B4-BE49-F238E27FC236}">
                <a16:creationId xmlns:a16="http://schemas.microsoft.com/office/drawing/2014/main" id="{FE11D7F6-FB34-0E42-AE18-2F340EFE2B26}"/>
              </a:ext>
            </a:extLst>
          </p:cNvPr>
          <p:cNvSpPr/>
          <p:nvPr/>
        </p:nvSpPr>
        <p:spPr>
          <a:xfrm>
            <a:off x="1219999" y="1664193"/>
            <a:ext cx="266307" cy="4007030"/>
          </a:xfrm>
          <a:prstGeom prst="leftBrace">
            <a:avLst>
              <a:gd name="adj1" fmla="val 39548"/>
              <a:gd name="adj2" fmla="val 50000"/>
            </a:avLst>
          </a:prstGeom>
          <a:noFill/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lt1"/>
              </a:solidFill>
            </a:endParaRPr>
          </a:p>
        </p:txBody>
      </p:sp>
      <p:sp>
        <p:nvSpPr>
          <p:cNvPr id="58" name="左大括弧 57">
            <a:extLst>
              <a:ext uri="{FF2B5EF4-FFF2-40B4-BE49-F238E27FC236}">
                <a16:creationId xmlns:a16="http://schemas.microsoft.com/office/drawing/2014/main" id="{7D001952-5EA2-7949-A76F-DEF381038CDE}"/>
              </a:ext>
            </a:extLst>
          </p:cNvPr>
          <p:cNvSpPr/>
          <p:nvPr/>
        </p:nvSpPr>
        <p:spPr>
          <a:xfrm>
            <a:off x="1219066" y="5737812"/>
            <a:ext cx="266307" cy="582830"/>
          </a:xfrm>
          <a:prstGeom prst="leftBrace">
            <a:avLst>
              <a:gd name="adj1" fmla="val 19585"/>
              <a:gd name="adj2" fmla="val 50000"/>
            </a:avLst>
          </a:prstGeom>
          <a:noFill/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5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210</Words>
  <Application>Microsoft Macintosh PowerPoint</Application>
  <PresentationFormat>寬螢幕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Microsoft JhengHei</vt:lpstr>
      <vt:lpstr>Microsoft JhengHei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7</cp:revision>
  <dcterms:created xsi:type="dcterms:W3CDTF">2021-05-11T06:07:22Z</dcterms:created>
  <dcterms:modified xsi:type="dcterms:W3CDTF">2021-05-12T06:00:25Z</dcterms:modified>
</cp:coreProperties>
</file>