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sldIdLst>
    <p:sldId id="327" r:id="rId2"/>
    <p:sldId id="328" r:id="rId3"/>
    <p:sldId id="329" r:id="rId4"/>
    <p:sldId id="330" r:id="rId5"/>
    <p:sldId id="331" r:id="rId6"/>
    <p:sldId id="332" r:id="rId7"/>
    <p:sldId id="333" r:id="rId8"/>
    <p:sldId id="370" r:id="rId9"/>
    <p:sldId id="334" r:id="rId10"/>
    <p:sldId id="335" r:id="rId11"/>
    <p:sldId id="360" r:id="rId12"/>
    <p:sldId id="361" r:id="rId13"/>
    <p:sldId id="362" r:id="rId14"/>
    <p:sldId id="363" r:id="rId15"/>
    <p:sldId id="336" r:id="rId16"/>
    <p:sldId id="364" r:id="rId17"/>
    <p:sldId id="337" r:id="rId18"/>
    <p:sldId id="338" r:id="rId19"/>
    <p:sldId id="339" r:id="rId20"/>
    <p:sldId id="340" r:id="rId21"/>
    <p:sldId id="342" r:id="rId22"/>
    <p:sldId id="343" r:id="rId23"/>
    <p:sldId id="344" r:id="rId24"/>
    <p:sldId id="365" r:id="rId25"/>
    <p:sldId id="366" r:id="rId26"/>
    <p:sldId id="367" r:id="rId27"/>
    <p:sldId id="368" r:id="rId28"/>
    <p:sldId id="369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95876-E0B9-4541-A7F4-D52F1C075EE2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617B3-CE6B-4CDD-A9AA-483798462A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16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617B3-CE6B-4CDD-A9AA-483798462A6A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4130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617B3-CE6B-4CDD-A9AA-483798462A6A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4130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617B3-CE6B-4CDD-A9AA-483798462A6A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4130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617B3-CE6B-4CDD-A9AA-483798462A6A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4130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617B3-CE6B-4CDD-A9AA-483798462A6A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4130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617B3-CE6B-4CDD-A9AA-483798462A6A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4130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617B3-CE6B-4CDD-A9AA-483798462A6A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4130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617B3-CE6B-4CDD-A9AA-483798462A6A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4130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617B3-CE6B-4CDD-A9AA-483798462A6A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4130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617B3-CE6B-4CDD-A9AA-483798462A6A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4130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617B3-CE6B-4CDD-A9AA-483798462A6A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4130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617B3-CE6B-4CDD-A9AA-483798462A6A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4130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617B3-CE6B-4CDD-A9AA-483798462A6A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4130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617B3-CE6B-4CDD-A9AA-483798462A6A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4130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bg>
      <p:bgPr>
        <a:blipFill dpi="0" rotWithShape="1">
          <a:blip r:embed="rId2">
            <a:lum/>
          </a:blip>
          <a:srcRect/>
          <a:stretch>
            <a:fillRect t="-5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title, use Calibri font 44 pt </a:t>
            </a:r>
            <a:endParaRPr lang="en-AU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1628800"/>
            <a:ext cx="8229600" cy="403244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marL="514350" indent="-514350" algn="ctr">
              <a:spcBef>
                <a:spcPct val="0"/>
              </a:spcBef>
              <a:buFontTx/>
              <a:buAutoNum type="arabicPeriod"/>
              <a:defRPr/>
            </a:pPr>
            <a:endParaRPr lang="en-US" sz="3200" dirty="0">
              <a:solidFill>
                <a:prstClr val="white"/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3200" dirty="0">
                <a:solidFill>
                  <a:prstClr val="white"/>
                </a:solidFill>
              </a:rPr>
              <a:t>-  </a:t>
            </a:r>
            <a:endParaRPr lang="en-AU" sz="3200" dirty="0">
              <a:solidFill>
                <a:prstClr val="white"/>
              </a:solidFill>
            </a:endParaRPr>
          </a:p>
        </p:txBody>
      </p:sp>
      <p:pic>
        <p:nvPicPr>
          <p:cNvPr id="4" name="Picture 3" descr="PVHPLogo_MONO-NEG_Horizontal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552" y="5872162"/>
            <a:ext cx="2512516" cy="581174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68313" y="1700213"/>
            <a:ext cx="8135937" cy="424973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975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1628800"/>
            <a:ext cx="8291264" cy="396044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endParaRPr lang="en-US" sz="3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endParaRPr lang="en-AU" sz="3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Picture 6" descr="PVHPLogo_MONO-NEG_Horizontal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1560" y="476672"/>
            <a:ext cx="2512514" cy="58117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3528" y="5805264"/>
            <a:ext cx="3024336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085185"/>
            <a:ext cx="9144000" cy="177281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Insert picture here</a:t>
            </a:r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42988" y="2492375"/>
            <a:ext cx="6985000" cy="1512888"/>
          </a:xfrm>
          <a:prstGeom prst="rect">
            <a:avLst/>
          </a:prstGeom>
        </p:spPr>
        <p:txBody>
          <a:bodyPr/>
          <a:lstStyle>
            <a:lvl1pPr algn="ctr">
              <a:buNone/>
              <a:defRPr sz="4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heading here</a:t>
            </a:r>
          </a:p>
          <a:p>
            <a:pPr lvl="0"/>
            <a:r>
              <a:rPr lang="en-US" dirty="0"/>
              <a:t>Use </a:t>
            </a:r>
            <a:r>
              <a:rPr lang="en-US"/>
              <a:t>Calibri font 44pt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437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F0202-19E3-B3DE-B518-98ED42B6052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4159250" y="0"/>
            <a:ext cx="877888" cy="2743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1039A2-D105-CCE9-CC0F-80233165DBA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159250" y="6583680"/>
            <a:ext cx="877888" cy="2743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163204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0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usiness.vic.gov.au/business-information/public-holidays/victorian-non-metropolitan-public-holidays-2022" TargetMode="Externa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8411" y="1169988"/>
            <a:ext cx="317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Administration Guide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754E31-EA06-845F-9F92-7048D3A1B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91" y="1631653"/>
            <a:ext cx="89058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95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1C95E4-2DCF-4071-957D-9F11D3457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542256"/>
            <a:ext cx="8496300" cy="4191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575" y="6130888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… an information form opens showing the programs and percentage of time allocated to each program.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1" y="1124744"/>
            <a:ext cx="317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Managing Activities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9D95F2-7979-4A71-991C-6431259D4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4" y="1400969"/>
            <a:ext cx="6648450" cy="39147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C8D8343-4FD2-4D71-87BE-EB20247CB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025" y="2147887"/>
            <a:ext cx="41719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44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28F99B6-69DD-4F33-ACD8-3813FC13E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542256"/>
            <a:ext cx="8496300" cy="4191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575" y="6130888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You can import activities from another timesheet by clicking the ‘IMPORT’ button.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1" y="1124744"/>
            <a:ext cx="317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Managing Activities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2EA6D6-81E9-42A1-A384-F3E6A11AE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417629"/>
            <a:ext cx="6648450" cy="39147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2483768" y="4679587"/>
            <a:ext cx="860770" cy="118972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</p:spTree>
    <p:extLst>
      <p:ext uri="{BB962C8B-B14F-4D97-AF65-F5344CB8AC3E}">
        <p14:creationId xmlns:p14="http://schemas.microsoft.com/office/powerpoint/2010/main" val="169503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9D12C06-C750-4807-8196-2A1A61B9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542256"/>
            <a:ext cx="8496300" cy="4191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575" y="6130888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You will be asked to confirm you want to import activities, then…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4677B9-576E-47EE-83C4-723F71F10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4" y="1680368"/>
            <a:ext cx="6648450" cy="3914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9551" y="1124744"/>
            <a:ext cx="317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Managing Activities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5E4C42-0CA8-4001-9F25-868B49966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917" y="3472657"/>
            <a:ext cx="36004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7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8A05829-B84D-4984-A7F5-AE3F3A911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542256"/>
            <a:ext cx="8496300" cy="4191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575" y="6130888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Select the timesheet file to import from then click ‘Open’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1" y="1124744"/>
            <a:ext cx="317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Managing Activities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4150AE-FEF2-41A8-B503-423A23DB1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802433"/>
            <a:ext cx="7097613" cy="399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79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1F9FDCC-C208-488E-9A1A-3F86153E4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542256"/>
            <a:ext cx="8496300" cy="4191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575" y="6130888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You will be notified when the import function has completed. </a:t>
            </a:r>
          </a:p>
          <a:p>
            <a:r>
              <a:rPr lang="en-AU" dirty="0"/>
              <a:t>The imported activities will be displayed in the ‘Open Activities’ list.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1" y="1124744"/>
            <a:ext cx="317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Managing Activities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801B39-CB05-415A-A1A5-FA2C0D52B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4" y="1680368"/>
            <a:ext cx="6648450" cy="39147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6999BAA-85A4-4BA9-BB6D-D9867DA8C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312" y="2638425"/>
            <a:ext cx="18573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8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BC0B4C9-79E2-4069-87F3-2BFFB2EA8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542256"/>
            <a:ext cx="8496300" cy="4191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03840" y="2780928"/>
            <a:ext cx="1440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 delete an activity, select the activity to delete … then click the ‘Delete’ button.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551" y="1124744"/>
            <a:ext cx="317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Creating a New Activity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3608" y="6093296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NOTE: Only activities that have </a:t>
            </a:r>
            <a:r>
              <a:rPr lang="en-AU" u="sng" dirty="0"/>
              <a:t>not </a:t>
            </a:r>
            <a:r>
              <a:rPr lang="en-AU" dirty="0"/>
              <a:t>been used in your timesheet can be deleted.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505365-FE28-4C0E-90DC-208D54FFB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53" y="1680368"/>
            <a:ext cx="6648450" cy="391477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2051720" y="4118185"/>
            <a:ext cx="5555126" cy="1077963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</p:spTree>
    <p:extLst>
      <p:ext uri="{BB962C8B-B14F-4D97-AF65-F5344CB8AC3E}">
        <p14:creationId xmlns:p14="http://schemas.microsoft.com/office/powerpoint/2010/main" val="586153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E04E16-0934-4FCD-8204-E7B00E010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542256"/>
            <a:ext cx="8496300" cy="4191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9672" y="6165304"/>
            <a:ext cx="612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 create a new activity, click the ‘NEW’ activity button….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551" y="1124744"/>
            <a:ext cx="317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Creating a New Activity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E5D6F9-970A-4E71-9D9C-047F2C654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542256"/>
            <a:ext cx="6648450" cy="391477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555776" y="4005064"/>
            <a:ext cx="1800200" cy="216024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</p:spTree>
    <p:extLst>
      <p:ext uri="{BB962C8B-B14F-4D97-AF65-F5344CB8AC3E}">
        <p14:creationId xmlns:p14="http://schemas.microsoft.com/office/powerpoint/2010/main" val="403663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776C6D-102A-42DD-92E0-02C08B68E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542256"/>
            <a:ext cx="8496300" cy="4191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9551" y="1124744"/>
            <a:ext cx="317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Creating a New Activity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7727" y="6165304"/>
            <a:ext cx="565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New Work Activity form is displayed.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D424BE-5E3D-4B3C-85DD-B0C7270FB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1409700"/>
            <a:ext cx="52959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86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59E3673-5D95-4E48-9D3E-F8F667401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542256"/>
            <a:ext cx="8496300" cy="4191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9551" y="1124744"/>
            <a:ext cx="317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Creating a New Activity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19672" y="6093296"/>
            <a:ext cx="612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Enter a descriptive name for the new activity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9592" y="6456278"/>
            <a:ext cx="8071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NOTE: If the activity name already exists, you will be notified and will have to enter a different name.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3ECC69-F33A-4EDE-8C44-4094A2A15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1409700"/>
            <a:ext cx="52959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47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5589F41-F5B9-4985-92C9-CEA5EA8FC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542256"/>
            <a:ext cx="8496300" cy="4191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9551" y="1124744"/>
            <a:ext cx="317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Creating a New Activity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19672" y="6165304"/>
            <a:ext cx="612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Choose a Program from the Program list…..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263C21-4BC9-4906-8611-C8DE9819B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1409700"/>
            <a:ext cx="52959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0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TextBox 5"/>
          <p:cNvSpPr txBox="1"/>
          <p:nvPr/>
        </p:nvSpPr>
        <p:spPr>
          <a:xfrm>
            <a:off x="611560" y="6216039"/>
            <a:ext cx="583264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AU" dirty="0"/>
              <a:t>Click Timesheet Manager to open the Administration Form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483768" y="4653137"/>
            <a:ext cx="0" cy="1562902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8F4AE8-101B-7A17-956D-DEE2DCFB4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91" y="1631653"/>
            <a:ext cx="89058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54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5E0223C-0560-4446-9B2B-B3CBE486E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542256"/>
            <a:ext cx="8496300" cy="4191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9551" y="1124744"/>
            <a:ext cx="317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Creating a New Activity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35" y="6165304"/>
            <a:ext cx="857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… then select the amount of time allocated to the program as a percentage of total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0D2FA6-1324-44EA-B5F8-C005D621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1409700"/>
            <a:ext cx="52959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60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ACC06C8-2820-49BE-B984-D2457B739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542256"/>
            <a:ext cx="8496300" cy="4191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9551" y="1124744"/>
            <a:ext cx="317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Creating a New Activity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19672" y="6165304"/>
            <a:ext cx="612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Continue to select program names ….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E0BDB6-CC4B-40AC-B6E9-91D592FA6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1409700"/>
            <a:ext cx="52959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06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84D3B0B-78E7-4900-A988-B936B7B5B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542256"/>
            <a:ext cx="8496300" cy="4191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9551" y="1124744"/>
            <a:ext cx="317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Creating a New Activity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535" y="6165304"/>
            <a:ext cx="842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… and the percentage of time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1FE311-9587-4AEB-AF3F-FC53D2463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1409700"/>
            <a:ext cx="52959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55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845828-AE63-4BC1-BB2E-969811D5D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542256"/>
            <a:ext cx="8496300" cy="4191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9551" y="1124744"/>
            <a:ext cx="317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Creating a New Activity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35135" y="6165304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…until 100% of the total time has been allocated. Then click ‘Continue..’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26D680-F889-426A-A228-EA9B4ED5F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1409700"/>
            <a:ext cx="52959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42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26517F2-A995-45DC-8BA0-79B8D5C24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542256"/>
            <a:ext cx="8496300" cy="4191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9551" y="1124744"/>
            <a:ext cx="317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Creating a New Activity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35135" y="6165304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If you need help with Program information, click on the link….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380AF9-C2A4-4C16-9986-5ADBE06E1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85" y="1162745"/>
            <a:ext cx="5295900" cy="40386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067944" y="5157192"/>
            <a:ext cx="2592288" cy="108012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</p:spTree>
    <p:extLst>
      <p:ext uri="{BB962C8B-B14F-4D97-AF65-F5344CB8AC3E}">
        <p14:creationId xmlns:p14="http://schemas.microsoft.com/office/powerpoint/2010/main" val="2272201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3D4D5B-B7BB-4C86-B7E4-737932945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542256"/>
            <a:ext cx="8496300" cy="4191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9551" y="1124744"/>
            <a:ext cx="317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Creating a New Activity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35135" y="6165304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… to open the Program Descriptions help document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1562100"/>
            <a:ext cx="49720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912BD0-8C0B-40AF-9241-D9E4731F9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1355576"/>
            <a:ext cx="5720660" cy="443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02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AB53335-E0AF-44F3-BCA0-8AB9F5D42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542256"/>
            <a:ext cx="8496300" cy="4191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9672" y="6165304"/>
            <a:ext cx="612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 EDIT a selected activity, click the “EDIT” button.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551" y="1124744"/>
            <a:ext cx="317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Creating a New Activity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CAE6C6-65A6-40F4-8C32-1D40A8407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542256"/>
            <a:ext cx="6648450" cy="391477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555776" y="4365104"/>
            <a:ext cx="1800200" cy="18002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</p:spTree>
    <p:extLst>
      <p:ext uri="{BB962C8B-B14F-4D97-AF65-F5344CB8AC3E}">
        <p14:creationId xmlns:p14="http://schemas.microsoft.com/office/powerpoint/2010/main" val="3745915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3390995-CDB3-4D57-B31F-366B9309E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542256"/>
            <a:ext cx="8496300" cy="4191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80E972-39A5-45E6-A142-79941E5D0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73" y="1471612"/>
            <a:ext cx="6648450" cy="3914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9672" y="5980638"/>
            <a:ext cx="612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 message will appear asking you to confirm your action.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551" y="1124744"/>
            <a:ext cx="317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Creating a New Activity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33531" y="634997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Click ‘Yes’ to continue to the ‘Edit Activity’ form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49D67C-4E73-48FA-B56E-C4E8942B2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706" y="2525581"/>
            <a:ext cx="3524250" cy="1847850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2915816" y="3284097"/>
            <a:ext cx="2304256" cy="4329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220072" y="3140968"/>
            <a:ext cx="2376264" cy="288032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703840" y="2780928"/>
            <a:ext cx="1440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Please note, all changes to the Activity will be back-dated to the 1</a:t>
            </a:r>
            <a:r>
              <a:rPr lang="en-AU" sz="1600" baseline="30000" dirty="0">
                <a:solidFill>
                  <a:srgbClr val="FF0000"/>
                </a:solidFill>
              </a:rPr>
              <a:t>st</a:t>
            </a:r>
            <a:r>
              <a:rPr lang="en-AU" sz="1600" dirty="0">
                <a:solidFill>
                  <a:srgbClr val="FF0000"/>
                </a:solidFill>
              </a:rPr>
              <a:t> of July 2018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</p:spTree>
    <p:extLst>
      <p:ext uri="{BB962C8B-B14F-4D97-AF65-F5344CB8AC3E}">
        <p14:creationId xmlns:p14="http://schemas.microsoft.com/office/powerpoint/2010/main" val="793646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BFC18C-9CC6-4E28-BBB0-7632919EB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542256"/>
            <a:ext cx="8496300" cy="4191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1869" y="5980638"/>
            <a:ext cx="8124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‘Edit Work Activity’ form allows you to change Programs and percentages for the Activity. Click ‘Continue’ when you have made your changes.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551" y="1124744"/>
            <a:ext cx="317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Creating a New Activity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93CDFD-CCF4-4DA4-9171-62B99955E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73" y="1471612"/>
            <a:ext cx="6648450" cy="39147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19F41ED-5B87-43DF-93B4-D43D861E0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050" y="1409700"/>
            <a:ext cx="52959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3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12B56BD-363E-4F82-B82D-6E966B742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542256"/>
            <a:ext cx="8496300" cy="4191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11560" y="6216039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Click ‘My Work Locations’ to view and change your work locations list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2057413"/>
            <a:ext cx="24288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Arrow Connector 20"/>
          <p:cNvCxnSpPr>
            <a:cxnSpLocks/>
          </p:cNvCxnSpPr>
          <p:nvPr/>
        </p:nvCxnSpPr>
        <p:spPr>
          <a:xfrm flipV="1">
            <a:off x="2411760" y="3429000"/>
            <a:ext cx="1152128" cy="2787042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</p:spTree>
    <p:extLst>
      <p:ext uri="{BB962C8B-B14F-4D97-AF65-F5344CB8AC3E}">
        <p14:creationId xmlns:p14="http://schemas.microsoft.com/office/powerpoint/2010/main" val="211511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11560" y="6216039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Administration form appears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2057413"/>
            <a:ext cx="24288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B3601C-28C0-A499-EC14-443595911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791" y="1631653"/>
            <a:ext cx="89058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3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734A23-3404-4755-9D1E-1B1A5AE76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542256"/>
            <a:ext cx="8496300" cy="4191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9551" y="1124744"/>
            <a:ext cx="410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Managing Work Locations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638300"/>
            <a:ext cx="3028950" cy="3581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6216039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‘Work Location Manager’ form is displayed.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</p:spTree>
    <p:extLst>
      <p:ext uri="{BB962C8B-B14F-4D97-AF65-F5344CB8AC3E}">
        <p14:creationId xmlns:p14="http://schemas.microsoft.com/office/powerpoint/2010/main" val="1136199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3B6ABEE-C067-47F2-976B-939E8C024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542256"/>
            <a:ext cx="8496300" cy="419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87" y="1647825"/>
            <a:ext cx="3019425" cy="3562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1560" y="6216039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 remove a location from your work locations list, select the location then click ‘Remove Work Location.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691680" y="4653136"/>
            <a:ext cx="1627375" cy="1562903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9551" y="1124744"/>
            <a:ext cx="410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Managing Work Locations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</p:spTree>
    <p:extLst>
      <p:ext uri="{BB962C8B-B14F-4D97-AF65-F5344CB8AC3E}">
        <p14:creationId xmlns:p14="http://schemas.microsoft.com/office/powerpoint/2010/main" val="150139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2301B5-C9D7-4FE5-865F-9910A6EA0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542256"/>
            <a:ext cx="8496300" cy="419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87" y="1643062"/>
            <a:ext cx="3019425" cy="35718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4640854" y="5085184"/>
            <a:ext cx="2811466" cy="113085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6622" y="6216039"/>
            <a:ext cx="874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…the work location is removed.  To add a location, click the ‘Add Work Location’ button.</a:t>
            </a:r>
          </a:p>
        </p:txBody>
      </p:sp>
      <p:sp>
        <p:nvSpPr>
          <p:cNvPr id="14" name="Oval 13"/>
          <p:cNvSpPr/>
          <p:nvPr/>
        </p:nvSpPr>
        <p:spPr>
          <a:xfrm>
            <a:off x="2887007" y="3212976"/>
            <a:ext cx="1872208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195736" y="3537012"/>
            <a:ext cx="1296144" cy="267902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9551" y="1124744"/>
            <a:ext cx="410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Managing Work Locations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</p:spTree>
    <p:extLst>
      <p:ext uri="{BB962C8B-B14F-4D97-AF65-F5344CB8AC3E}">
        <p14:creationId xmlns:p14="http://schemas.microsoft.com/office/powerpoint/2010/main" val="1112402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6506556-BF18-40E1-9D3D-25BB1E536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542256"/>
            <a:ext cx="8496300" cy="419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87" y="1643062"/>
            <a:ext cx="3019425" cy="3571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484784"/>
            <a:ext cx="2867025" cy="15906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51920" y="6225242"/>
            <a:ext cx="480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…the ‘Select work location’ form is Displayed..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9551" y="1124744"/>
            <a:ext cx="410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Managing Work Locations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</p:spTree>
    <p:extLst>
      <p:ext uri="{BB962C8B-B14F-4D97-AF65-F5344CB8AC3E}">
        <p14:creationId xmlns:p14="http://schemas.microsoft.com/office/powerpoint/2010/main" val="3487538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1BB6ADE-E7DE-4C82-B35A-C576E6DA6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542256"/>
            <a:ext cx="8496300" cy="419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87" y="1643062"/>
            <a:ext cx="3019425" cy="3571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484784"/>
            <a:ext cx="2867025" cy="1590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923" y="2492896"/>
            <a:ext cx="2219325" cy="1562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0941" y="6216039"/>
            <a:ext cx="542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…select the work location from the drop-down list…..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9551" y="1124744"/>
            <a:ext cx="410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Managing Work Locations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</p:spTree>
    <p:extLst>
      <p:ext uri="{BB962C8B-B14F-4D97-AF65-F5344CB8AC3E}">
        <p14:creationId xmlns:p14="http://schemas.microsoft.com/office/powerpoint/2010/main" val="480382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3B91B0-805B-45B8-A8E2-355F569EA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542256"/>
            <a:ext cx="8496300" cy="419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87" y="1643062"/>
            <a:ext cx="3019425" cy="3571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484784"/>
            <a:ext cx="2876550" cy="15811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70941" y="6216039"/>
            <a:ext cx="702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…then click ‘OK’ to add the new work location to your location list.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9551" y="1124744"/>
            <a:ext cx="410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Managing Work Locations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</p:spTree>
    <p:extLst>
      <p:ext uri="{BB962C8B-B14F-4D97-AF65-F5344CB8AC3E}">
        <p14:creationId xmlns:p14="http://schemas.microsoft.com/office/powerpoint/2010/main" val="943214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B5AAD45-0081-45AF-98DC-EC7C111F7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542256"/>
            <a:ext cx="8496300" cy="419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1643062"/>
            <a:ext cx="3038475" cy="357187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887007" y="3212976"/>
            <a:ext cx="1872208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827584" y="6225242"/>
            <a:ext cx="702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Click the ‘FINISHED’ button when your work location list is correct.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9551" y="1124744"/>
            <a:ext cx="410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Managing Work Locations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</p:spTree>
    <p:extLst>
      <p:ext uri="{BB962C8B-B14F-4D97-AF65-F5344CB8AC3E}">
        <p14:creationId xmlns:p14="http://schemas.microsoft.com/office/powerpoint/2010/main" val="1015602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DFD908C-DC47-4C09-8DD0-C829B10B9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542256"/>
            <a:ext cx="8496300" cy="4191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1560" y="6216039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Click ‘My Information’ to see your personal information.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2057413"/>
            <a:ext cx="24288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V="1">
            <a:off x="2411760" y="3786201"/>
            <a:ext cx="1152128" cy="242983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</p:spTree>
    <p:extLst>
      <p:ext uri="{BB962C8B-B14F-4D97-AF65-F5344CB8AC3E}">
        <p14:creationId xmlns:p14="http://schemas.microsoft.com/office/powerpoint/2010/main" val="3381907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E3DD34A-F25E-496A-A72F-0BFA3E58F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542256"/>
            <a:ext cx="8496300" cy="4191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64288" y="963732"/>
            <a:ext cx="19442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This form is for your information. You can only change the ‘Workbook settings’ and Fire Role.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99784" y="3645024"/>
            <a:ext cx="19442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If your work arrangement has changed, click ‘Update My Information’ and your new work-plan will be retrieved from the </a:t>
            </a:r>
            <a:r>
              <a:rPr lang="en-AU" dirty="0" err="1"/>
              <a:t>FaP</a:t>
            </a:r>
            <a:r>
              <a:rPr lang="en-AU" dirty="0"/>
              <a:t> system and displayed on the form.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6FE615-9B9A-4FDB-BA14-E15FC3179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992" y="1740049"/>
            <a:ext cx="5400353" cy="442277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6084168" y="4797153"/>
            <a:ext cx="1115616" cy="1008111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FE224E-DA14-49CD-A394-F79A206B738D}"/>
              </a:ext>
            </a:extLst>
          </p:cNvPr>
          <p:cNvSpPr txBox="1"/>
          <p:nvPr/>
        </p:nvSpPr>
        <p:spPr>
          <a:xfrm>
            <a:off x="145430" y="6237312"/>
            <a:ext cx="665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2022 dates</a:t>
            </a:r>
            <a:r>
              <a:rPr lang="en-US" dirty="0"/>
              <a:t> can be found at business.vic.gov.au when confirmed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8461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E062137-B03C-490F-9C0D-3AD6AF339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542256"/>
            <a:ext cx="8496300" cy="4191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560" y="6216039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Click the ‘Change Password’ button to change your password.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2057413"/>
            <a:ext cx="24288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2411760" y="4149080"/>
            <a:ext cx="1152128" cy="206695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</p:spTree>
    <p:extLst>
      <p:ext uri="{BB962C8B-B14F-4D97-AF65-F5344CB8AC3E}">
        <p14:creationId xmlns:p14="http://schemas.microsoft.com/office/powerpoint/2010/main" val="142768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33BFF6-8269-E25A-551E-1224C8166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91" y="1631653"/>
            <a:ext cx="8905875" cy="4676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1560" y="6216039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Click the ‘My Activities’ button to manage work activities within this timesheet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2057413"/>
            <a:ext cx="24288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2483768" y="3212976"/>
            <a:ext cx="1044116" cy="165618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</p:spTree>
    <p:extLst>
      <p:ext uri="{BB962C8B-B14F-4D97-AF65-F5344CB8AC3E}">
        <p14:creationId xmlns:p14="http://schemas.microsoft.com/office/powerpoint/2010/main" val="3098835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86ABBE-7BFC-493A-8A17-34ED9B9E5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542256"/>
            <a:ext cx="8496300" cy="4191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9551" y="1124744"/>
            <a:ext cx="317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Change password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2771775"/>
            <a:ext cx="2952750" cy="1314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1560" y="6216039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Enter your current password, then ….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</p:spTree>
    <p:extLst>
      <p:ext uri="{BB962C8B-B14F-4D97-AF65-F5344CB8AC3E}">
        <p14:creationId xmlns:p14="http://schemas.microsoft.com/office/powerpoint/2010/main" val="39155033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7178BF-F7BA-433E-A990-0D4B63506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542256"/>
            <a:ext cx="8496300" cy="4191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9551" y="1124744"/>
            <a:ext cx="317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Change password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2781300"/>
            <a:ext cx="2952750" cy="1295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560" y="6216039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…enter your new password, then ….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</p:spTree>
    <p:extLst>
      <p:ext uri="{BB962C8B-B14F-4D97-AF65-F5344CB8AC3E}">
        <p14:creationId xmlns:p14="http://schemas.microsoft.com/office/powerpoint/2010/main" val="3528002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AE06F8-654B-4324-B18C-4288EC27B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542256"/>
            <a:ext cx="8496300" cy="4191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9551" y="1124744"/>
            <a:ext cx="317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Change password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6216039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… confirm your new password. Click Continue.. and your password will be changed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50" y="2771775"/>
            <a:ext cx="2933700" cy="1314450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</p:spTree>
    <p:extLst>
      <p:ext uri="{BB962C8B-B14F-4D97-AF65-F5344CB8AC3E}">
        <p14:creationId xmlns:p14="http://schemas.microsoft.com/office/powerpoint/2010/main" val="15109232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C9E4DF5-C27A-4DF7-92D0-DA40F0443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542256"/>
            <a:ext cx="8496300" cy="4191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1560" y="6216039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Click ‘CLOSE’ to close the Timesheet Manager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2057413"/>
            <a:ext cx="24288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</p:spTree>
    <p:extLst>
      <p:ext uri="{BB962C8B-B14F-4D97-AF65-F5344CB8AC3E}">
        <p14:creationId xmlns:p14="http://schemas.microsoft.com/office/powerpoint/2010/main" val="236751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F8129CD-A13B-4D32-BD80-960969AD1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542256"/>
            <a:ext cx="8496300" cy="4191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93408" y="2543583"/>
            <a:ext cx="13430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activities form opens showing ‘Open’ and ‘Closed’ activities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1" y="1124744"/>
            <a:ext cx="317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Managing Activities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6698" y="6027104"/>
            <a:ext cx="8259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Open activities are the ones you see on the drop-down list when you enter work information in your timesheet. Closed activities are excluded from the drop-down list.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A8C182-F95B-4A14-9560-4EC74869D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58" y="1299305"/>
            <a:ext cx="66484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1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8107979-6B54-4C5C-9451-7EFB9AE5F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542256"/>
            <a:ext cx="8496300" cy="4191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560" y="6216039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To close an activity, select the activity in the ‘Open’ list then click the ‘&lt;’ button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9551" y="1124744"/>
            <a:ext cx="317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Managing Activities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0B5E8E-B311-4667-9A27-8284CF897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851" y="1522338"/>
            <a:ext cx="6648450" cy="3914775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788024" y="2592965"/>
            <a:ext cx="2651713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995936" y="3212976"/>
            <a:ext cx="936104" cy="300306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</p:spTree>
    <p:extLst>
      <p:ext uri="{BB962C8B-B14F-4D97-AF65-F5344CB8AC3E}">
        <p14:creationId xmlns:p14="http://schemas.microsoft.com/office/powerpoint/2010/main" val="168625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2F30D60-9688-4172-A3C6-0E356CAEE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542256"/>
            <a:ext cx="8496300" cy="4191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9365" y="6003429"/>
            <a:ext cx="742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The activity is removed from the ‘open’ list and added to the ‘closed’ list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6372761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(Similarly, to open an activity, select the activity in the ‘closed’ list then click ‘&gt;‘)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9551" y="1124744"/>
            <a:ext cx="317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Managing Activities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AB47E0-6DC3-4FDD-9911-391DBA65C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628800"/>
            <a:ext cx="6648450" cy="391477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619672" y="2924944"/>
            <a:ext cx="2651713" cy="3960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</p:spTree>
    <p:extLst>
      <p:ext uri="{BB962C8B-B14F-4D97-AF65-F5344CB8AC3E}">
        <p14:creationId xmlns:p14="http://schemas.microsoft.com/office/powerpoint/2010/main" val="539370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2F30D60-9688-4172-A3C6-0E356CAEE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542256"/>
            <a:ext cx="8496300" cy="4191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8168" y="5868919"/>
            <a:ext cx="7427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Sort the activities using the up and down arrows</a:t>
            </a:r>
            <a:br>
              <a:rPr lang="en-AU" dirty="0"/>
            </a:br>
            <a:r>
              <a:rPr lang="en-AU" dirty="0"/>
              <a:t>The activities will appear in this order on your timesheet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9551" y="1124744"/>
            <a:ext cx="317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Managing Activities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9C53D9-580E-49EF-8461-F9D49727B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1471612"/>
            <a:ext cx="6648450" cy="3914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20AE98-D742-4626-999C-2BC8C654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256" y="5904300"/>
            <a:ext cx="304800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3F7CCA-F46F-426B-A0F4-7037EC97D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1956" y="5904300"/>
            <a:ext cx="3143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1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52778BF-22D8-4C44-9D1F-C72718473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542256"/>
            <a:ext cx="8496300" cy="4191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9592" y="6061074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To see the Programs associated with an activity, select the activity, then click the ‘information’ button.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9551" y="1124744"/>
            <a:ext cx="317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Managing Activities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685F84-5E9C-47E1-A50B-8A67C3C41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208" y="1214438"/>
            <a:ext cx="6648450" cy="3914775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860032" y="2924944"/>
            <a:ext cx="2651713" cy="3960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4572000" y="3429000"/>
            <a:ext cx="1" cy="263207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</p:spTree>
    <p:extLst>
      <p:ext uri="{BB962C8B-B14F-4D97-AF65-F5344CB8AC3E}">
        <p14:creationId xmlns:p14="http://schemas.microsoft.com/office/powerpoint/2010/main" val="3292659858"/>
      </p:ext>
    </p:extLst>
  </p:cSld>
  <p:clrMapOvr>
    <a:masterClrMapping/>
  </p:clrMapOvr>
</p:sld>
</file>

<file path=ppt/theme/theme1.xml><?xml version="1.0" encoding="utf-8"?>
<a:theme xmlns:a="http://schemas.openxmlformats.org/drawingml/2006/main" name="Parks Victoria Title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1588</TotalTime>
  <Words>1028</Words>
  <Application>Microsoft Office PowerPoint</Application>
  <PresentationFormat>On-screen Show (4:3)</PresentationFormat>
  <Paragraphs>143</Paragraphs>
  <Slides>43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Calibri</vt:lpstr>
      <vt:lpstr>Parks Victoria Title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Parks Victoria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Parks Victoria Timesheet 2011-12</dc:title>
  <dc:creator>jmelia</dc:creator>
  <cp:lastModifiedBy>John Maher</cp:lastModifiedBy>
  <cp:revision>145</cp:revision>
  <dcterms:created xsi:type="dcterms:W3CDTF">2011-06-28T01:52:51Z</dcterms:created>
  <dcterms:modified xsi:type="dcterms:W3CDTF">2023-06-26T05:36:59Z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a7b84f4-e404-4af7-8458-858657fe2447_Enabled">
    <vt:lpwstr>true</vt:lpwstr>
  </property>
  <property fmtid="{D5CDD505-2E9C-101B-9397-08002B2CF9AE}" pid="3" name="MSIP_Label_aa7b84f4-e404-4af7-8458-858657fe2447_SetDate">
    <vt:lpwstr>2023-06-26T05:34:19Z</vt:lpwstr>
  </property>
  <property fmtid="{D5CDD505-2E9C-101B-9397-08002B2CF9AE}" pid="4" name="MSIP_Label_aa7b84f4-e404-4af7-8458-858657fe2447_Method">
    <vt:lpwstr>Privileged</vt:lpwstr>
  </property>
  <property fmtid="{D5CDD505-2E9C-101B-9397-08002B2CF9AE}" pid="5" name="MSIP_Label_aa7b84f4-e404-4af7-8458-858657fe2447_Name">
    <vt:lpwstr>SEC=OFFICIAL</vt:lpwstr>
  </property>
  <property fmtid="{D5CDD505-2E9C-101B-9397-08002B2CF9AE}" pid="6" name="MSIP_Label_aa7b84f4-e404-4af7-8458-858657fe2447_SiteId">
    <vt:lpwstr>b3994ab7-fdfc-416d-836d-9cc3bacce769</vt:lpwstr>
  </property>
  <property fmtid="{D5CDD505-2E9C-101B-9397-08002B2CF9AE}" pid="7" name="MSIP_Label_aa7b84f4-e404-4af7-8458-858657fe2447_ActionId">
    <vt:lpwstr>f40fe00a-7e27-48c0-92fb-1449c301ad55</vt:lpwstr>
  </property>
  <property fmtid="{D5CDD505-2E9C-101B-9397-08002B2CF9AE}" pid="8" name="MSIP_Label_aa7b84f4-e404-4af7-8458-858657fe2447_ContentBits">
    <vt:lpwstr>3</vt:lpwstr>
  </property>
  <property fmtid="{D5CDD505-2E9C-101B-9397-08002B2CF9AE}" pid="9" name="ClassificationContentMarkingFooterLocations">
    <vt:lpwstr>Parks Victoria Title slides:5</vt:lpwstr>
  </property>
  <property fmtid="{D5CDD505-2E9C-101B-9397-08002B2CF9AE}" pid="10" name="ClassificationContentMarkingFooterText">
    <vt:lpwstr>OFFICIAL</vt:lpwstr>
  </property>
  <property fmtid="{D5CDD505-2E9C-101B-9397-08002B2CF9AE}" pid="11" name="ClassificationContentMarkingHeaderLocations">
    <vt:lpwstr>Parks Victoria Title slides:4</vt:lpwstr>
  </property>
  <property fmtid="{D5CDD505-2E9C-101B-9397-08002B2CF9AE}" pid="12" name="ClassificationContentMarkingHeaderText">
    <vt:lpwstr>OFFICIAL</vt:lpwstr>
  </property>
</Properties>
</file>