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47" r:id="rId2"/>
    <p:sldId id="350" r:id="rId3"/>
    <p:sldId id="327" r:id="rId4"/>
    <p:sldId id="351" r:id="rId5"/>
    <p:sldId id="352" r:id="rId6"/>
    <p:sldId id="328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56" r:id="rId16"/>
    <p:sldId id="353" r:id="rId17"/>
    <p:sldId id="340" r:id="rId18"/>
    <p:sldId id="344" r:id="rId19"/>
    <p:sldId id="345" r:id="rId20"/>
    <p:sldId id="341" r:id="rId21"/>
    <p:sldId id="342" r:id="rId22"/>
    <p:sldId id="343" r:id="rId23"/>
    <p:sldId id="355" r:id="rId24"/>
    <p:sldId id="354" r:id="rId25"/>
    <p:sldId id="33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1751" y="8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">
    <p:bg>
      <p:bgPr>
        <a:blipFill dpi="0" rotWithShape="1">
          <a:blip r:embed="rId2">
            <a:lum/>
          </a:blip>
          <a:srcRect/>
          <a:stretch>
            <a:fillRect t="-50000"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title, use Calibri font 44 pt </a:t>
            </a:r>
            <a:endParaRPr lang="en-AU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1628800"/>
            <a:ext cx="8229600" cy="403244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marL="514350" indent="-514350" algn="ctr">
              <a:spcBef>
                <a:spcPct val="0"/>
              </a:spcBef>
              <a:buFontTx/>
              <a:buAutoNum type="arabicPeriod"/>
              <a:defRPr/>
            </a:pPr>
            <a:endParaRPr lang="en-US" sz="3200" dirty="0">
              <a:solidFill>
                <a:prstClr val="white"/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3200" dirty="0">
                <a:solidFill>
                  <a:prstClr val="white"/>
                </a:solidFill>
              </a:rPr>
              <a:t>-  </a:t>
            </a:r>
            <a:endParaRPr lang="en-AU" sz="3200" dirty="0">
              <a:solidFill>
                <a:prstClr val="white"/>
              </a:solidFill>
            </a:endParaRPr>
          </a:p>
        </p:txBody>
      </p:sp>
      <p:pic>
        <p:nvPicPr>
          <p:cNvPr id="4" name="Picture 3" descr="PVHPLogo_MONO-NEG_Horizontal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552" y="5872162"/>
            <a:ext cx="2512516" cy="581174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468313" y="1700213"/>
            <a:ext cx="8135937" cy="424973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3200">
                <a:solidFill>
                  <a:schemeClr val="bg1"/>
                </a:solidFill>
              </a:defRPr>
            </a:lvl4pPr>
            <a:lvl5pPr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469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1628800"/>
            <a:ext cx="8291264" cy="396044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spcBef>
                <a:spcPct val="0"/>
              </a:spcBef>
              <a:buFont typeface="Arial" pitchFamily="34" charset="0"/>
              <a:buNone/>
              <a:defRPr/>
            </a:pPr>
            <a:endParaRPr lang="en-US" sz="3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spcBef>
                <a:spcPct val="0"/>
              </a:spcBef>
              <a:buFont typeface="Arial" pitchFamily="34" charset="0"/>
              <a:buNone/>
              <a:defRPr/>
            </a:pPr>
            <a:endParaRPr lang="en-AU" sz="3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Picture 6" descr="PVHPLogo_MONO-NEG_Horizontal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11560" y="476672"/>
            <a:ext cx="2512514" cy="58117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23528" y="5805264"/>
            <a:ext cx="3024336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085185"/>
            <a:ext cx="9144000" cy="177281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Insert picture here</a:t>
            </a:r>
            <a:endParaRPr lang="en-AU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42988" y="2492375"/>
            <a:ext cx="6985000" cy="1512888"/>
          </a:xfrm>
          <a:prstGeom prst="rect">
            <a:avLst/>
          </a:prstGeom>
        </p:spPr>
        <p:txBody>
          <a:bodyPr/>
          <a:lstStyle>
            <a:lvl1pPr algn="ctr">
              <a:buNone/>
              <a:defRPr sz="4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heading here</a:t>
            </a:r>
          </a:p>
          <a:p>
            <a:pPr lvl="0"/>
            <a:r>
              <a:rPr lang="en-US" dirty="0"/>
              <a:t>Use </a:t>
            </a:r>
            <a:r>
              <a:rPr lang="en-US"/>
              <a:t>Calibri font 44pt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2036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915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usiness.vic.gov.au/victorian-public-holidays-and-daylight-saving/victorian-non-metropolitan-public-holiday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file:///\\MLFILES2\PV-Data\Pvgroups\Timesheets\2022-23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 txBox="1">
            <a:spLocks/>
          </p:cNvSpPr>
          <p:nvPr/>
        </p:nvSpPr>
        <p:spPr>
          <a:xfrm>
            <a:off x="3131840" y="188640"/>
            <a:ext cx="5760244" cy="720080"/>
          </a:xfrm>
          <a:prstGeom prst="rect">
            <a:avLst/>
          </a:prstGeom>
        </p:spPr>
        <p:txBody>
          <a:bodyPr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dirty="0"/>
              <a:t>Parks Victoria Timesheet 2022-23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CAF95F-7D3A-41A5-AB53-962C3D65EC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3000"/>
          </a:blip>
          <a:stretch>
            <a:fillRect/>
          </a:stretch>
        </p:blipFill>
        <p:spPr>
          <a:xfrm>
            <a:off x="827584" y="1627315"/>
            <a:ext cx="7268067" cy="410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35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ADC3F7B-0068-45FE-9294-99A0D6254E0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3000"/>
          </a:blip>
          <a:stretch>
            <a:fillRect/>
          </a:stretch>
        </p:blipFill>
        <p:spPr>
          <a:xfrm>
            <a:off x="827584" y="1627315"/>
            <a:ext cx="7268067" cy="41007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6446" y="1131034"/>
            <a:ext cx="3605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Setting up your Timesheet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56945" y="2474312"/>
            <a:ext cx="19075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  <a:p>
            <a:r>
              <a:rPr lang="en-AU" dirty="0"/>
              <a:t>You will be asked to enter a password for your timesheet…</a:t>
            </a:r>
          </a:p>
          <a:p>
            <a:endParaRPr lang="en-AU" dirty="0"/>
          </a:p>
        </p:txBody>
      </p:sp>
      <p:sp>
        <p:nvSpPr>
          <p:cNvPr id="14" name="Text Placeholder 3"/>
          <p:cNvSpPr txBox="1">
            <a:spLocks/>
          </p:cNvSpPr>
          <p:nvPr/>
        </p:nvSpPr>
        <p:spPr>
          <a:xfrm>
            <a:off x="3131840" y="188640"/>
            <a:ext cx="5760244" cy="720080"/>
          </a:xfrm>
          <a:prstGeom prst="rect">
            <a:avLst/>
          </a:prstGeom>
        </p:spPr>
        <p:txBody>
          <a:bodyPr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dirty="0"/>
              <a:t>Parks Victoria Timesheet 2022-23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8EBE3F-F752-4240-B1CE-BC50C5628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447" y="2743200"/>
            <a:ext cx="3048000" cy="13716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3876447" y="3429000"/>
            <a:ext cx="3071817" cy="24871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760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8F48F33-9DFF-4942-AF2F-27432A94FAE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3000"/>
          </a:blip>
          <a:stretch>
            <a:fillRect/>
          </a:stretch>
        </p:blipFill>
        <p:spPr>
          <a:xfrm>
            <a:off x="827584" y="1627315"/>
            <a:ext cx="7268067" cy="41007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6446" y="1131034"/>
            <a:ext cx="3605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Setting up your Timesheet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56945" y="2474312"/>
            <a:ext cx="21006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  <a:p>
            <a:r>
              <a:rPr lang="en-AU" dirty="0"/>
              <a:t>… then you will need to re-type your password.</a:t>
            </a:r>
          </a:p>
          <a:p>
            <a:endParaRPr lang="en-AU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3131840" y="188640"/>
            <a:ext cx="5760244" cy="720080"/>
          </a:xfrm>
          <a:prstGeom prst="rect">
            <a:avLst/>
          </a:prstGeom>
        </p:spPr>
        <p:txBody>
          <a:bodyPr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dirty="0"/>
              <a:t>Parks Victoria Timesheet 2022-23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D82A60-B62A-47E8-8BDD-3AF126B24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605" y="2610236"/>
            <a:ext cx="3048000" cy="1371600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5076056" y="3429000"/>
            <a:ext cx="1872208" cy="24871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409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E1BFE95-1AB9-4529-A3A4-40AF49842D5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3000"/>
          </a:blip>
          <a:stretch>
            <a:fillRect/>
          </a:stretch>
        </p:blipFill>
        <p:spPr>
          <a:xfrm>
            <a:off x="827584" y="1627315"/>
            <a:ext cx="7268067" cy="41007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6446" y="1131034"/>
            <a:ext cx="3605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Setting up your Timesheet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660" y="2924175"/>
            <a:ext cx="3305175" cy="100965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cxnSpLocks/>
            <a:endCxn id="8" idx="2"/>
          </p:cNvCxnSpPr>
          <p:nvPr/>
        </p:nvCxnSpPr>
        <p:spPr>
          <a:xfrm flipH="1" flipV="1">
            <a:off x="4183248" y="3933825"/>
            <a:ext cx="2785938" cy="48441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43385" y="1770013"/>
            <a:ext cx="21006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If you are a part-time rostered employee, you will be asked if you take Rostered Days Off (RDOs) for weekend days worked.</a:t>
            </a:r>
          </a:p>
          <a:p>
            <a:endParaRPr lang="en-AU" dirty="0"/>
          </a:p>
          <a:p>
            <a:r>
              <a:rPr lang="en-AU" dirty="0"/>
              <a:t>Answer ‘Yes’ if you do take Rostered Days Off.</a:t>
            </a:r>
          </a:p>
        </p:txBody>
      </p:sp>
      <p:sp useBgFill="1">
        <p:nvSpPr>
          <p:cNvPr id="16" name="TextBox 15"/>
          <p:cNvSpPr txBox="1"/>
          <p:nvPr/>
        </p:nvSpPr>
        <p:spPr>
          <a:xfrm>
            <a:off x="0" y="5949280"/>
            <a:ext cx="9144000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(NOTE: Most staff do take RDOs, although some part-time staff fill in a variance to pay and are paid rather than taking a RDO)</a:t>
            </a:r>
          </a:p>
        </p:txBody>
      </p:sp>
      <p:sp>
        <p:nvSpPr>
          <p:cNvPr id="14" name="Text Placeholder 3"/>
          <p:cNvSpPr txBox="1">
            <a:spLocks/>
          </p:cNvSpPr>
          <p:nvPr/>
        </p:nvSpPr>
        <p:spPr>
          <a:xfrm>
            <a:off x="3131840" y="188640"/>
            <a:ext cx="5760244" cy="720080"/>
          </a:xfrm>
          <a:prstGeom prst="rect">
            <a:avLst/>
          </a:prstGeom>
        </p:spPr>
        <p:txBody>
          <a:bodyPr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dirty="0"/>
              <a:t>Parks Victoria Timesheet 2022-23</a:t>
            </a:r>
          </a:p>
        </p:txBody>
      </p:sp>
    </p:spTree>
    <p:extLst>
      <p:ext uri="{BB962C8B-B14F-4D97-AF65-F5344CB8AC3E}">
        <p14:creationId xmlns:p14="http://schemas.microsoft.com/office/powerpoint/2010/main" val="2642963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14D3E3F-A23B-47FF-8FFA-01B7312C62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3000"/>
          </a:blip>
          <a:stretch>
            <a:fillRect/>
          </a:stretch>
        </p:blipFill>
        <p:spPr>
          <a:xfrm>
            <a:off x="827584" y="1627315"/>
            <a:ext cx="7268067" cy="41007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6446" y="1131034"/>
            <a:ext cx="3605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Setting up your Timesheet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504" y="2082326"/>
            <a:ext cx="4048125" cy="1733550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cxnSpLocks/>
          </p:cNvCxnSpPr>
          <p:nvPr/>
        </p:nvCxnSpPr>
        <p:spPr>
          <a:xfrm flipH="1" flipV="1">
            <a:off x="3995936" y="3554791"/>
            <a:ext cx="2997925" cy="717176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TextBox 14"/>
          <p:cNvSpPr txBox="1"/>
          <p:nvPr/>
        </p:nvSpPr>
        <p:spPr>
          <a:xfrm>
            <a:off x="6993861" y="1652494"/>
            <a:ext cx="2229488" cy="45243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AU" dirty="0"/>
              <a:t>If you are a rostered weekend employee, you will be asked to enter the number of Rostered Days Off you had not used as of July 1</a:t>
            </a:r>
            <a:r>
              <a:rPr lang="en-AU" baseline="30000" dirty="0"/>
              <a:t>st </a:t>
            </a:r>
            <a:r>
              <a:rPr lang="en-AU" dirty="0"/>
              <a:t> 2020.</a:t>
            </a:r>
          </a:p>
          <a:p>
            <a:endParaRPr lang="en-AU" dirty="0"/>
          </a:p>
          <a:p>
            <a:r>
              <a:rPr lang="en-AU" dirty="0"/>
              <a:t>Enter the number of RDOs you had not used when you finished your 2019-20 timesheet…</a:t>
            </a:r>
          </a:p>
          <a:p>
            <a:endParaRPr lang="en-AU" dirty="0"/>
          </a:p>
          <a:p>
            <a:r>
              <a:rPr lang="en-AU" dirty="0"/>
              <a:t>            … then click ‘Continue..’</a:t>
            </a:r>
          </a:p>
        </p:txBody>
      </p:sp>
      <p:sp useBgFill="1">
        <p:nvSpPr>
          <p:cNvPr id="17" name="TextBox 16"/>
          <p:cNvSpPr txBox="1"/>
          <p:nvPr/>
        </p:nvSpPr>
        <p:spPr>
          <a:xfrm>
            <a:off x="639784" y="6116659"/>
            <a:ext cx="620052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Check with your supervisor if you are not sure.</a:t>
            </a: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3131840" y="188640"/>
            <a:ext cx="5760244" cy="720080"/>
          </a:xfrm>
          <a:prstGeom prst="rect">
            <a:avLst/>
          </a:prstGeom>
        </p:spPr>
        <p:txBody>
          <a:bodyPr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dirty="0"/>
              <a:t>Parks Victoria Timesheet 2022-23</a:t>
            </a:r>
          </a:p>
        </p:txBody>
      </p:sp>
    </p:spTree>
    <p:extLst>
      <p:ext uri="{BB962C8B-B14F-4D97-AF65-F5344CB8AC3E}">
        <p14:creationId xmlns:p14="http://schemas.microsoft.com/office/powerpoint/2010/main" val="2338121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EAEA707-F045-4F85-BD6B-20272CAA7D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3000"/>
          </a:blip>
          <a:stretch>
            <a:fillRect/>
          </a:stretch>
        </p:blipFill>
        <p:spPr>
          <a:xfrm>
            <a:off x="827584" y="1627315"/>
            <a:ext cx="7268067" cy="41007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6446" y="1131034"/>
            <a:ext cx="3605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Setting up your Timesheet</a:t>
            </a:r>
          </a:p>
        </p:txBody>
      </p:sp>
      <p:sp useBgFill="1">
        <p:nvSpPr>
          <p:cNvPr id="12" name="TextBox 11"/>
          <p:cNvSpPr txBox="1"/>
          <p:nvPr/>
        </p:nvSpPr>
        <p:spPr>
          <a:xfrm>
            <a:off x="7068492" y="1666685"/>
            <a:ext cx="2229488" cy="369331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AU" dirty="0"/>
              <a:t>…next you will be asked if you accrue </a:t>
            </a:r>
            <a:r>
              <a:rPr lang="en-AU" b="1" dirty="0"/>
              <a:t>TIL</a:t>
            </a:r>
            <a:r>
              <a:rPr lang="en-AU" dirty="0"/>
              <a:t> when you work more than your normal or paid work hours on any day.</a:t>
            </a:r>
          </a:p>
          <a:p>
            <a:endParaRPr lang="en-AU" dirty="0"/>
          </a:p>
          <a:p>
            <a:r>
              <a:rPr lang="en-AU" dirty="0"/>
              <a:t>If you have an agreed TIL plan with your supervisor, select ‘Yes’ otherwise select ‘No’.</a:t>
            </a:r>
          </a:p>
          <a:p>
            <a:endParaRPr lang="en-AU" dirty="0"/>
          </a:p>
        </p:txBody>
      </p:sp>
      <p:sp useBgFill="1">
        <p:nvSpPr>
          <p:cNvPr id="16" name="TextBox 15"/>
          <p:cNvSpPr txBox="1"/>
          <p:nvPr/>
        </p:nvSpPr>
        <p:spPr>
          <a:xfrm>
            <a:off x="639784" y="6116659"/>
            <a:ext cx="6200526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Check with your supervisor if you are not sure.  You must apply for your TIL balance in </a:t>
            </a:r>
            <a:r>
              <a:rPr lang="en-AU" dirty="0" err="1">
                <a:solidFill>
                  <a:srgbClr val="FF0000"/>
                </a:solidFill>
              </a:rPr>
              <a:t>FaP</a:t>
            </a:r>
            <a:r>
              <a:rPr lang="en-AU" dirty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13" name="Text Placeholder 3"/>
          <p:cNvSpPr txBox="1">
            <a:spLocks/>
          </p:cNvSpPr>
          <p:nvPr/>
        </p:nvSpPr>
        <p:spPr>
          <a:xfrm>
            <a:off x="3131840" y="188640"/>
            <a:ext cx="5760244" cy="720080"/>
          </a:xfrm>
          <a:prstGeom prst="rect">
            <a:avLst/>
          </a:prstGeom>
        </p:spPr>
        <p:txBody>
          <a:bodyPr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dirty="0"/>
              <a:t>Parks Victoria Timesheet 2022-23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363D33-B6A3-44E4-8AE4-653D02A8E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203" y="2219325"/>
            <a:ext cx="45910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2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EAEA707-F045-4F85-BD6B-20272CAA7D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3000"/>
          </a:blip>
          <a:stretch>
            <a:fillRect/>
          </a:stretch>
        </p:blipFill>
        <p:spPr>
          <a:xfrm>
            <a:off x="827584" y="1627315"/>
            <a:ext cx="7268067" cy="41007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6446" y="1131034"/>
            <a:ext cx="3605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Setting up your Timesheet</a:t>
            </a:r>
          </a:p>
        </p:txBody>
      </p:sp>
      <p:sp useBgFill="1">
        <p:nvSpPr>
          <p:cNvPr id="12" name="TextBox 11"/>
          <p:cNvSpPr txBox="1"/>
          <p:nvPr/>
        </p:nvSpPr>
        <p:spPr>
          <a:xfrm>
            <a:off x="7068492" y="1666685"/>
            <a:ext cx="2229488" cy="424731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AU" dirty="0"/>
              <a:t>…next you will be asked if you accrue </a:t>
            </a:r>
            <a:r>
              <a:rPr lang="en-AU" b="1" dirty="0"/>
              <a:t>Flexi hours </a:t>
            </a:r>
            <a:r>
              <a:rPr lang="en-AU" dirty="0"/>
              <a:t>when you work more than your normal or paid work hours on any day.</a:t>
            </a:r>
          </a:p>
          <a:p>
            <a:endParaRPr lang="en-AU" dirty="0"/>
          </a:p>
          <a:p>
            <a:r>
              <a:rPr lang="en-AU" dirty="0"/>
              <a:t>If you have an agreed Flexi Time plan (including a flexible work arrangement) with your supervisor, select ‘Yes’ otherwise select ‘No’.</a:t>
            </a:r>
          </a:p>
          <a:p>
            <a:endParaRPr lang="en-AU" dirty="0"/>
          </a:p>
        </p:txBody>
      </p:sp>
      <p:sp useBgFill="1">
        <p:nvSpPr>
          <p:cNvPr id="16" name="TextBox 15"/>
          <p:cNvSpPr txBox="1"/>
          <p:nvPr/>
        </p:nvSpPr>
        <p:spPr>
          <a:xfrm>
            <a:off x="639784" y="6116659"/>
            <a:ext cx="6200526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Check with your supervisor if you are not sure.  You must apply for your TIL balance in </a:t>
            </a:r>
            <a:r>
              <a:rPr lang="en-AU" dirty="0" err="1">
                <a:solidFill>
                  <a:srgbClr val="FF0000"/>
                </a:solidFill>
              </a:rPr>
              <a:t>FaP</a:t>
            </a:r>
            <a:r>
              <a:rPr lang="en-AU" dirty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13" name="Text Placeholder 3"/>
          <p:cNvSpPr txBox="1">
            <a:spLocks/>
          </p:cNvSpPr>
          <p:nvPr/>
        </p:nvSpPr>
        <p:spPr>
          <a:xfrm>
            <a:off x="3131840" y="188640"/>
            <a:ext cx="5760244" cy="720080"/>
          </a:xfrm>
          <a:prstGeom prst="rect">
            <a:avLst/>
          </a:prstGeom>
        </p:spPr>
        <p:txBody>
          <a:bodyPr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dirty="0"/>
              <a:t>Parks Victoria Timesheet 2022-23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E6E907-2E87-4495-884C-B05E4172F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825" y="2647950"/>
            <a:ext cx="43243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671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EAEA707-F045-4F85-BD6B-20272CAA7D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3000"/>
          </a:blip>
          <a:stretch>
            <a:fillRect/>
          </a:stretch>
        </p:blipFill>
        <p:spPr>
          <a:xfrm>
            <a:off x="827584" y="1627315"/>
            <a:ext cx="7268067" cy="41007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6446" y="1131034"/>
            <a:ext cx="3605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Setting up your Timesheet</a:t>
            </a:r>
          </a:p>
        </p:txBody>
      </p:sp>
      <p:sp useBgFill="1">
        <p:nvSpPr>
          <p:cNvPr id="12" name="TextBox 11"/>
          <p:cNvSpPr txBox="1"/>
          <p:nvPr/>
        </p:nvSpPr>
        <p:spPr>
          <a:xfrm>
            <a:off x="7068492" y="1666685"/>
            <a:ext cx="2229488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AU" dirty="0"/>
              <a:t>Please check your June timesheet and use the Flexi balance from this month.</a:t>
            </a:r>
          </a:p>
          <a:p>
            <a:endParaRPr lang="en-AU" dirty="0"/>
          </a:p>
          <a:p>
            <a:r>
              <a:rPr lang="en-AU" dirty="0"/>
              <a:t>Enter the balance as your Flexi Time balance for the new timesheet</a:t>
            </a:r>
          </a:p>
          <a:p>
            <a:endParaRPr lang="en-AU" dirty="0"/>
          </a:p>
        </p:txBody>
      </p:sp>
      <p:sp useBgFill="1">
        <p:nvSpPr>
          <p:cNvPr id="16" name="TextBox 15"/>
          <p:cNvSpPr txBox="1"/>
          <p:nvPr/>
        </p:nvSpPr>
        <p:spPr>
          <a:xfrm>
            <a:off x="639784" y="6116659"/>
            <a:ext cx="6200526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Accrued Time means more than just TIL, and includes flexible work arrangements.</a:t>
            </a:r>
          </a:p>
        </p:txBody>
      </p:sp>
      <p:sp>
        <p:nvSpPr>
          <p:cNvPr id="13" name="Text Placeholder 3"/>
          <p:cNvSpPr txBox="1">
            <a:spLocks/>
          </p:cNvSpPr>
          <p:nvPr/>
        </p:nvSpPr>
        <p:spPr>
          <a:xfrm>
            <a:off x="3131840" y="188640"/>
            <a:ext cx="5760244" cy="720080"/>
          </a:xfrm>
          <a:prstGeom prst="rect">
            <a:avLst/>
          </a:prstGeom>
        </p:spPr>
        <p:txBody>
          <a:bodyPr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dirty="0"/>
              <a:t>Parks Victoria Timesheet 2022-23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C6D1EA-90E9-4C01-A5AC-8F5E8912D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587" y="2319337"/>
            <a:ext cx="43148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43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8051D0-15A1-471D-9975-0207FA816C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3000"/>
          </a:blip>
          <a:stretch>
            <a:fillRect/>
          </a:stretch>
        </p:blipFill>
        <p:spPr>
          <a:xfrm>
            <a:off x="827584" y="1627315"/>
            <a:ext cx="7268067" cy="41007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6446" y="1131034"/>
            <a:ext cx="3605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Setting up your Timesheet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04248" y="2746035"/>
            <a:ext cx="22294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date of the cup holiday varies across the state.</a:t>
            </a:r>
          </a:p>
          <a:p>
            <a:endParaRPr lang="en-US" dirty="0"/>
          </a:p>
          <a:p>
            <a:r>
              <a:rPr lang="en-US" dirty="0"/>
              <a:t>If your location follows the Melbourne Cup, then click Yes</a:t>
            </a:r>
          </a:p>
          <a:p>
            <a:endParaRPr lang="en-US" dirty="0"/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3131840" y="188640"/>
            <a:ext cx="5760244" cy="720080"/>
          </a:xfrm>
          <a:prstGeom prst="rect">
            <a:avLst/>
          </a:prstGeom>
        </p:spPr>
        <p:txBody>
          <a:bodyPr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dirty="0"/>
              <a:t>Parks Victoria Timesheet 2022-23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F43B23-D2AD-4C11-8A1F-3C79F85E1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185" y="2543215"/>
            <a:ext cx="3257550" cy="1466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C15B26-9498-4D6A-8084-48DE95EE7240}"/>
              </a:ext>
            </a:extLst>
          </p:cNvPr>
          <p:cNvSpPr txBox="1"/>
          <p:nvPr/>
        </p:nvSpPr>
        <p:spPr>
          <a:xfrm>
            <a:off x="328840" y="5236709"/>
            <a:ext cx="820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Click here for </a:t>
            </a:r>
            <a:r>
              <a:rPr lang="fr-FR" dirty="0" err="1">
                <a:hlinkClick r:id="rId4"/>
              </a:rPr>
              <a:t>Victorian</a:t>
            </a:r>
            <a:r>
              <a:rPr lang="fr-FR" dirty="0">
                <a:hlinkClick r:id="rId4"/>
              </a:rPr>
              <a:t> non-</a:t>
            </a:r>
            <a:r>
              <a:rPr lang="fr-FR" dirty="0" err="1">
                <a:hlinkClick r:id="rId4"/>
              </a:rPr>
              <a:t>metropolitan</a:t>
            </a:r>
            <a:r>
              <a:rPr lang="fr-FR" dirty="0">
                <a:hlinkClick r:id="rId4"/>
              </a:rPr>
              <a:t> public </a:t>
            </a:r>
            <a:r>
              <a:rPr lang="fr-FR" dirty="0" err="1">
                <a:hlinkClick r:id="rId4"/>
              </a:rPr>
              <a:t>holidays</a:t>
            </a:r>
            <a:r>
              <a:rPr lang="fr-FR" dirty="0">
                <a:hlinkClick r:id="rId4"/>
              </a:rPr>
              <a:t>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317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3A8600C-8F62-48DF-86ED-8309B90F861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3000"/>
          </a:blip>
          <a:stretch>
            <a:fillRect/>
          </a:stretch>
        </p:blipFill>
        <p:spPr>
          <a:xfrm>
            <a:off x="827584" y="1627315"/>
            <a:ext cx="7268067" cy="41007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6446" y="1131034"/>
            <a:ext cx="3605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Setting up your Timesheet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42138" y="1988840"/>
            <a:ext cx="1949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clicked No, you will be asked for the date of your cup holiday.</a:t>
            </a:r>
            <a:endParaRPr lang="en-AU" dirty="0"/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3131840" y="188640"/>
            <a:ext cx="5760244" cy="720080"/>
          </a:xfrm>
          <a:prstGeom prst="rect">
            <a:avLst/>
          </a:prstGeom>
        </p:spPr>
        <p:txBody>
          <a:bodyPr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dirty="0"/>
              <a:t>Parks Victoria Timesheet 2022-23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808FE5-EDA6-4185-95DD-231CD4711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168" y="2676525"/>
            <a:ext cx="3552825" cy="15049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51162A-D4D4-471B-8E7C-C5E4916E236F}"/>
              </a:ext>
            </a:extLst>
          </p:cNvPr>
          <p:cNvSpPr txBox="1"/>
          <p:nvPr/>
        </p:nvSpPr>
        <p:spPr>
          <a:xfrm>
            <a:off x="6922716" y="3633799"/>
            <a:ext cx="19693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date can be changed afterward using the ‘Timesheet Manager’. It will be displayed on the ‘My Information’ screen.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85280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AE60F4E-7720-4299-96C0-7D13E45ED5B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3000"/>
          </a:blip>
          <a:stretch>
            <a:fillRect/>
          </a:stretch>
        </p:blipFill>
        <p:spPr>
          <a:xfrm>
            <a:off x="827584" y="1627315"/>
            <a:ext cx="7268067" cy="41007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6446" y="1131034"/>
            <a:ext cx="3605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Setting up your Timesheet</a:t>
            </a: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3131840" y="188640"/>
            <a:ext cx="5760244" cy="720080"/>
          </a:xfrm>
          <a:prstGeom prst="rect">
            <a:avLst/>
          </a:prstGeom>
        </p:spPr>
        <p:txBody>
          <a:bodyPr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dirty="0"/>
              <a:t>Parks Victoria Timesheet 2022-23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BEC13A-ECB4-44FD-82E2-7FD926979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134" y="2780928"/>
            <a:ext cx="3790950" cy="14668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C32512-2422-4381-BED2-A6CAB1F40D47}"/>
              </a:ext>
            </a:extLst>
          </p:cNvPr>
          <p:cNvCxnSpPr>
            <a:cxnSpLocks/>
          </p:cNvCxnSpPr>
          <p:nvPr/>
        </p:nvCxnSpPr>
        <p:spPr>
          <a:xfrm flipH="1">
            <a:off x="5148064" y="2505749"/>
            <a:ext cx="1987349" cy="1283291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A8606D2-2E44-497E-B550-A330E83824C8}"/>
              </a:ext>
            </a:extLst>
          </p:cNvPr>
          <p:cNvSpPr txBox="1"/>
          <p:nvPr/>
        </p:nvSpPr>
        <p:spPr>
          <a:xfrm>
            <a:off x="7135413" y="2044084"/>
            <a:ext cx="1949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Then, click Yes to confirm the date you entered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51162A-D4D4-471B-8E7C-C5E4916E236F}"/>
              </a:ext>
            </a:extLst>
          </p:cNvPr>
          <p:cNvSpPr txBox="1"/>
          <p:nvPr/>
        </p:nvSpPr>
        <p:spPr>
          <a:xfrm>
            <a:off x="7048711" y="3677948"/>
            <a:ext cx="19693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date can be changed afterward using the ‘Timesheet Manager’. It will be displayed on the ‘My Information’ screen.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97005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83568" y="1296843"/>
            <a:ext cx="67738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You will find the template here: </a:t>
            </a:r>
            <a:r>
              <a:rPr lang="en-AU" sz="2400" dirty="0">
                <a:hlinkClick r:id="rId2" action="ppaction://hlinkfile"/>
              </a:rPr>
              <a:t>O:\PVGroups\Timesheets\2022-23</a:t>
            </a:r>
            <a:endParaRPr lang="en-AU" sz="2400" dirty="0"/>
          </a:p>
          <a:p>
            <a:pPr algn="ctr"/>
            <a:endParaRPr lang="en-AU" sz="2400" dirty="0"/>
          </a:p>
          <a:p>
            <a:pPr algn="ctr"/>
            <a:r>
              <a:rPr lang="en-AU" sz="2400" dirty="0"/>
              <a:t>The first step is to take a copy to your groups folder</a:t>
            </a: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3131840" y="188640"/>
            <a:ext cx="5760244" cy="720080"/>
          </a:xfrm>
          <a:prstGeom prst="rect">
            <a:avLst/>
          </a:prstGeom>
        </p:spPr>
        <p:txBody>
          <a:bodyPr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dirty="0"/>
              <a:t>Parks Victoria Timesheet 2022-23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B47C26-A732-4969-8584-E3F11DC06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24944"/>
            <a:ext cx="9144000" cy="50214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497CDB3-F7D9-4981-B479-DDF5691069C4}"/>
              </a:ext>
            </a:extLst>
          </p:cNvPr>
          <p:cNvSpPr txBox="1"/>
          <p:nvPr/>
        </p:nvSpPr>
        <p:spPr>
          <a:xfrm>
            <a:off x="7331867" y="5302949"/>
            <a:ext cx="1920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Copy the Template file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826F586-217F-43E5-935D-5978C7AA552D}"/>
              </a:ext>
            </a:extLst>
          </p:cNvPr>
          <p:cNvCxnSpPr>
            <a:stCxn id="13" idx="0"/>
          </p:cNvCxnSpPr>
          <p:nvPr/>
        </p:nvCxnSpPr>
        <p:spPr>
          <a:xfrm rot="16200000" flipV="1">
            <a:off x="7063815" y="4074570"/>
            <a:ext cx="1224136" cy="123262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657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C78B649-68BB-4B7C-8CDE-A79B16EADF9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3000"/>
          </a:blip>
          <a:stretch>
            <a:fillRect/>
          </a:stretch>
        </p:blipFill>
        <p:spPr>
          <a:xfrm>
            <a:off x="827584" y="1627315"/>
            <a:ext cx="7268067" cy="41007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6446" y="1131034"/>
            <a:ext cx="3605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Setting up your Timesheet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95040" y="2140505"/>
            <a:ext cx="20417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Timesheet allows two presentation formats.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change your selection in the ‘Timesheet Display Options’ under ‘More Options’</a:t>
            </a:r>
            <a:endParaRPr lang="en-AU" dirty="0"/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3131840" y="188640"/>
            <a:ext cx="5760244" cy="720080"/>
          </a:xfrm>
          <a:prstGeom prst="rect">
            <a:avLst/>
          </a:prstGeom>
        </p:spPr>
        <p:txBody>
          <a:bodyPr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dirty="0"/>
              <a:t>Parks Victoria Timesheet 2022-23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CB9536-B81D-49A4-B97B-D8B2B23CD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482" y="1848549"/>
            <a:ext cx="44386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02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4E559C2-662F-48B5-9AB1-1782A581AB6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3000"/>
          </a:blip>
          <a:stretch>
            <a:fillRect/>
          </a:stretch>
        </p:blipFill>
        <p:spPr>
          <a:xfrm>
            <a:off x="827584" y="1627315"/>
            <a:ext cx="7268067" cy="41007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6446" y="1131034"/>
            <a:ext cx="3605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Setting up your Timesheet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95040" y="3212976"/>
            <a:ext cx="22294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through and confirm your acknowledgment by marking the checkbox.</a:t>
            </a:r>
          </a:p>
          <a:p>
            <a:endParaRPr lang="en-US" dirty="0"/>
          </a:p>
          <a:p>
            <a:r>
              <a:rPr lang="en-US" dirty="0"/>
              <a:t>Click ‘OK’ to </a:t>
            </a:r>
            <a:br>
              <a:rPr lang="en-US" dirty="0"/>
            </a:br>
            <a:r>
              <a:rPr lang="en-US" dirty="0"/>
              <a:t>continue</a:t>
            </a:r>
            <a:endParaRPr lang="en-AU" dirty="0"/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3131840" y="188640"/>
            <a:ext cx="5760244" cy="720080"/>
          </a:xfrm>
          <a:prstGeom prst="rect">
            <a:avLst/>
          </a:prstGeom>
        </p:spPr>
        <p:txBody>
          <a:bodyPr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dirty="0"/>
              <a:t>Parks Victoria Timesheet 2022-23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8F31AF-485B-4167-B2F6-40776573A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349475"/>
            <a:ext cx="52006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71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A4E1D7D-4F2A-4C9E-AC9F-ABC6100837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3000"/>
          </a:blip>
          <a:stretch>
            <a:fillRect/>
          </a:stretch>
        </p:blipFill>
        <p:spPr>
          <a:xfrm>
            <a:off x="827584" y="1627315"/>
            <a:ext cx="7268067" cy="41007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6446" y="1131034"/>
            <a:ext cx="3605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Setting up your Timesheet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80907" y="3212976"/>
            <a:ext cx="22294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have used timesheets previously you can import your activities from your old timesheet.</a:t>
            </a:r>
          </a:p>
          <a:p>
            <a:endParaRPr lang="en-US" dirty="0"/>
          </a:p>
          <a:p>
            <a:r>
              <a:rPr lang="en-US" dirty="0"/>
              <a:t>Click ‘Yes’ and ‘OK’ to </a:t>
            </a:r>
            <a:br>
              <a:rPr lang="en-US" dirty="0"/>
            </a:br>
            <a:r>
              <a:rPr lang="en-US" dirty="0"/>
              <a:t>continue</a:t>
            </a:r>
            <a:endParaRPr lang="en-AU" dirty="0"/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3131840" y="188640"/>
            <a:ext cx="5760244" cy="720080"/>
          </a:xfrm>
          <a:prstGeom prst="rect">
            <a:avLst/>
          </a:prstGeom>
        </p:spPr>
        <p:txBody>
          <a:bodyPr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dirty="0"/>
              <a:t>Parks Victoria Timesheet 2022-23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1E72B9-AFF5-4123-8637-6471F4694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460" y="2207914"/>
            <a:ext cx="4191000" cy="1466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A0B197-3FA1-465D-B089-BFBA3BE96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2672" y="3789040"/>
            <a:ext cx="38385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6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A4E1D7D-4F2A-4C9E-AC9F-ABC6100837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3000"/>
          </a:blip>
          <a:stretch>
            <a:fillRect/>
          </a:stretch>
        </p:blipFill>
        <p:spPr>
          <a:xfrm>
            <a:off x="827584" y="1627315"/>
            <a:ext cx="7268067" cy="41007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E00BCF2-C835-43A4-94D3-DE548C942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0568" y="2060848"/>
            <a:ext cx="7526319" cy="42484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6446" y="1131034"/>
            <a:ext cx="3605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Setting up your Timesheet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1500" y="2476382"/>
            <a:ext cx="22294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Navigate to last years folder and find your old timesheet in your business units old directory</a:t>
            </a:r>
          </a:p>
          <a:p>
            <a:endParaRPr lang="en-US" dirty="0"/>
          </a:p>
          <a:p>
            <a:r>
              <a:rPr lang="en-US" dirty="0"/>
              <a:t>Alternatively you can select a colleagues timesheet to import.  Ensure that their role is similar to your own.</a:t>
            </a:r>
          </a:p>
          <a:p>
            <a:endParaRPr lang="en-US" dirty="0"/>
          </a:p>
          <a:p>
            <a:r>
              <a:rPr lang="en-US" dirty="0"/>
              <a:t>Click ‘Open’ to </a:t>
            </a:r>
            <a:br>
              <a:rPr lang="en-US" dirty="0"/>
            </a:br>
            <a:r>
              <a:rPr lang="en-US" dirty="0"/>
              <a:t>continue</a:t>
            </a:r>
            <a:endParaRPr lang="en-AU" dirty="0"/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3131840" y="188640"/>
            <a:ext cx="5760244" cy="720080"/>
          </a:xfrm>
          <a:prstGeom prst="rect">
            <a:avLst/>
          </a:prstGeom>
        </p:spPr>
        <p:txBody>
          <a:bodyPr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dirty="0"/>
              <a:t>Parks Victoria Timesheet 2022-23</a:t>
            </a:r>
          </a:p>
        </p:txBody>
      </p:sp>
    </p:spTree>
    <p:extLst>
      <p:ext uri="{BB962C8B-B14F-4D97-AF65-F5344CB8AC3E}">
        <p14:creationId xmlns:p14="http://schemas.microsoft.com/office/powerpoint/2010/main" val="1718709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A4E1D7D-4F2A-4C9E-AC9F-ABC6100837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3000"/>
          </a:blip>
          <a:stretch>
            <a:fillRect/>
          </a:stretch>
        </p:blipFill>
        <p:spPr>
          <a:xfrm>
            <a:off x="827584" y="1627315"/>
            <a:ext cx="7268067" cy="41007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6446" y="1131034"/>
            <a:ext cx="3605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Setting up your Timesheet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95040" y="3212976"/>
            <a:ext cx="22294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still add your own activities.</a:t>
            </a:r>
          </a:p>
          <a:p>
            <a:endParaRPr lang="en-US" dirty="0"/>
          </a:p>
          <a:p>
            <a:r>
              <a:rPr lang="en-US" dirty="0"/>
              <a:t>Click ‘OK’ to </a:t>
            </a:r>
            <a:br>
              <a:rPr lang="en-US" dirty="0"/>
            </a:br>
            <a:r>
              <a:rPr lang="en-US" dirty="0"/>
              <a:t>continue</a:t>
            </a:r>
            <a:endParaRPr lang="en-AU" dirty="0"/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3131840" y="188640"/>
            <a:ext cx="5760244" cy="720080"/>
          </a:xfrm>
          <a:prstGeom prst="rect">
            <a:avLst/>
          </a:prstGeom>
        </p:spPr>
        <p:txBody>
          <a:bodyPr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dirty="0"/>
              <a:t>Parks Victoria Timesheet 2022-23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8FED7F-A913-4EB0-93F5-A931FFD83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942" y="2725252"/>
            <a:ext cx="24193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97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505EEE7-76E7-4B88-B31F-39A984EFE0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3000"/>
          </a:blip>
          <a:stretch>
            <a:fillRect/>
          </a:stretch>
        </p:blipFill>
        <p:spPr>
          <a:xfrm>
            <a:off x="827584" y="1627315"/>
            <a:ext cx="7268067" cy="41007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6446" y="1131034"/>
            <a:ext cx="3605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Setting up your Timesheet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99629" y="2928385"/>
            <a:ext cx="22294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Your timesheet is now set up….</a:t>
            </a:r>
          </a:p>
          <a:p>
            <a:endParaRPr lang="en-AU" dirty="0"/>
          </a:p>
          <a:p>
            <a:r>
              <a:rPr lang="en-AU" dirty="0"/>
              <a:t>Wait for the timesheet </a:t>
            </a:r>
            <a:r>
              <a:rPr lang="en-AU"/>
              <a:t>to save</a:t>
            </a:r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…click ‘OK’ to finish.</a:t>
            </a:r>
          </a:p>
          <a:p>
            <a:r>
              <a:rPr lang="en-AU" dirty="0"/>
              <a:t>.</a:t>
            </a:r>
          </a:p>
        </p:txBody>
      </p:sp>
      <p:sp>
        <p:nvSpPr>
          <p:cNvPr id="14" name="Text Placeholder 3"/>
          <p:cNvSpPr txBox="1">
            <a:spLocks/>
          </p:cNvSpPr>
          <p:nvPr/>
        </p:nvSpPr>
        <p:spPr>
          <a:xfrm>
            <a:off x="3131840" y="188640"/>
            <a:ext cx="5760244" cy="720080"/>
          </a:xfrm>
          <a:prstGeom prst="rect">
            <a:avLst/>
          </a:prstGeom>
        </p:spPr>
        <p:txBody>
          <a:bodyPr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dirty="0"/>
              <a:t>Parks Victoria Timesheet 2022-23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7D7E77-6C4F-4614-BE52-8619B854F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638" y="2863322"/>
            <a:ext cx="3438525" cy="1628775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cxnSpLocks/>
          </p:cNvCxnSpPr>
          <p:nvPr/>
        </p:nvCxnSpPr>
        <p:spPr>
          <a:xfrm flipH="1" flipV="1">
            <a:off x="5652120" y="4365104"/>
            <a:ext cx="1120118" cy="393097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95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11560" y="2274838"/>
            <a:ext cx="15892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Where you paste it depends on your Business Unit’s folder</a:t>
            </a: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3131840" y="188640"/>
            <a:ext cx="5760244" cy="720080"/>
          </a:xfrm>
          <a:prstGeom prst="rect">
            <a:avLst/>
          </a:prstGeom>
        </p:spPr>
        <p:txBody>
          <a:bodyPr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dirty="0"/>
              <a:t>Parks Victoria Timesheet 2022-23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F63D71-D543-48C0-8AC7-E51A51433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1124744"/>
            <a:ext cx="9144000" cy="675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279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11560" y="1644279"/>
            <a:ext cx="6701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Rename your timesheet for easy identification,</a:t>
            </a:r>
          </a:p>
          <a:p>
            <a:pPr algn="ctr"/>
            <a:r>
              <a:rPr lang="en-AU" sz="2400" dirty="0"/>
              <a:t>then open your timesheet.</a:t>
            </a: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3131840" y="188640"/>
            <a:ext cx="5760244" cy="720080"/>
          </a:xfrm>
          <a:prstGeom prst="rect">
            <a:avLst/>
          </a:prstGeom>
        </p:spPr>
        <p:txBody>
          <a:bodyPr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dirty="0"/>
              <a:t>Parks Victoria Timesheet 2022-23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EE87F2-394B-4E70-B4D1-9353AB2FC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34479" y="2852936"/>
            <a:ext cx="15380913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66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074910F-4C2B-4046-A5DB-323AFD83941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3000"/>
          </a:blip>
          <a:stretch>
            <a:fillRect/>
          </a:stretch>
        </p:blipFill>
        <p:spPr>
          <a:xfrm>
            <a:off x="827584" y="1627315"/>
            <a:ext cx="7268067" cy="410079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68B6CB1-AD69-4717-B1B9-CD87D77B0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426" y="2533662"/>
            <a:ext cx="4124325" cy="2505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92280" y="2216540"/>
            <a:ext cx="19206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 timesheet which has not been setup, will display this welcome screen. 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Click the ‘OK’ button to begin the setup process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5616" y="5949280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NOTE:  You must be connected to the Parks Victoria Network to setup your timesheet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6446" y="1131034"/>
            <a:ext cx="3605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Setting up your Timesheet</a:t>
            </a: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3131840" y="188640"/>
            <a:ext cx="5760244" cy="720080"/>
          </a:xfrm>
          <a:prstGeom prst="rect">
            <a:avLst/>
          </a:prstGeom>
        </p:spPr>
        <p:txBody>
          <a:bodyPr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dirty="0"/>
              <a:t>Parks Victoria Timesheet 2022-23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076056" y="4853147"/>
            <a:ext cx="1944216" cy="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598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DD464A7-8D36-44DB-84DF-C646D7664D9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3000"/>
          </a:blip>
          <a:stretch>
            <a:fillRect/>
          </a:stretch>
        </p:blipFill>
        <p:spPr>
          <a:xfrm>
            <a:off x="827584" y="1627315"/>
            <a:ext cx="7268067" cy="41007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6446" y="1131034"/>
            <a:ext cx="3605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Setting up your Timesheet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43385" y="1757381"/>
            <a:ext cx="21006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  <a:p>
            <a:r>
              <a:rPr lang="en-AU" dirty="0"/>
              <a:t>Enter all or part of your last name….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        … then click “Search’</a:t>
            </a:r>
          </a:p>
        </p:txBody>
      </p:sp>
      <p:sp>
        <p:nvSpPr>
          <p:cNvPr id="16" name="Text Placeholder 3"/>
          <p:cNvSpPr txBox="1">
            <a:spLocks/>
          </p:cNvSpPr>
          <p:nvPr/>
        </p:nvSpPr>
        <p:spPr>
          <a:xfrm>
            <a:off x="3131840" y="188640"/>
            <a:ext cx="5760244" cy="720080"/>
          </a:xfrm>
          <a:prstGeom prst="rect">
            <a:avLst/>
          </a:prstGeom>
        </p:spPr>
        <p:txBody>
          <a:bodyPr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dirty="0"/>
              <a:t>Parks Victoria Timesheet 2022-23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AF69C0-7C04-4D69-85C6-933B4FFBD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783" y="2972860"/>
            <a:ext cx="4124325" cy="1409700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cxnSpLocks/>
          </p:cNvCxnSpPr>
          <p:nvPr/>
        </p:nvCxnSpPr>
        <p:spPr>
          <a:xfrm flipH="1">
            <a:off x="2915816" y="2276872"/>
            <a:ext cx="3924494" cy="1728192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H="1" flipV="1">
            <a:off x="5898200" y="4005064"/>
            <a:ext cx="1512166" cy="179463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206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B23D8E2-7A59-49D5-A59F-2342389306F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3000"/>
          </a:blip>
          <a:stretch>
            <a:fillRect/>
          </a:stretch>
        </p:blipFill>
        <p:spPr>
          <a:xfrm>
            <a:off x="827584" y="1627315"/>
            <a:ext cx="7268067" cy="41007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6446" y="1131034"/>
            <a:ext cx="3605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Setting up your Timesheet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43385" y="3462167"/>
            <a:ext cx="21006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  <a:p>
            <a:r>
              <a:rPr lang="en-AU" dirty="0"/>
              <a:t>The form will indicate the number of records found.</a:t>
            </a:r>
          </a:p>
          <a:p>
            <a:endParaRPr lang="en-AU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710" y="2924944"/>
            <a:ext cx="4019550" cy="2486025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cxnSpLocks/>
          </p:cNvCxnSpPr>
          <p:nvPr/>
        </p:nvCxnSpPr>
        <p:spPr>
          <a:xfrm flipH="1">
            <a:off x="5364088" y="4283943"/>
            <a:ext cx="1679298" cy="441201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"/>
          <p:cNvSpPr txBox="1">
            <a:spLocks/>
          </p:cNvSpPr>
          <p:nvPr/>
        </p:nvSpPr>
        <p:spPr>
          <a:xfrm>
            <a:off x="3131840" y="188640"/>
            <a:ext cx="5760244" cy="720080"/>
          </a:xfrm>
          <a:prstGeom prst="rect">
            <a:avLst/>
          </a:prstGeom>
        </p:spPr>
        <p:txBody>
          <a:bodyPr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dirty="0"/>
              <a:t>Parks Victoria Timesheet 2022-23</a:t>
            </a:r>
          </a:p>
        </p:txBody>
      </p:sp>
    </p:spTree>
    <p:extLst>
      <p:ext uri="{BB962C8B-B14F-4D97-AF65-F5344CB8AC3E}">
        <p14:creationId xmlns:p14="http://schemas.microsoft.com/office/powerpoint/2010/main" val="4180045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D909406-34A3-4634-9300-F517FAC1452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3000"/>
          </a:blip>
          <a:stretch>
            <a:fillRect/>
          </a:stretch>
        </p:blipFill>
        <p:spPr>
          <a:xfrm>
            <a:off x="827584" y="1627315"/>
            <a:ext cx="7268067" cy="41007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6446" y="1131034"/>
            <a:ext cx="3605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Setting up your Timesheet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22456" y="1361866"/>
            <a:ext cx="21006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  <a:p>
            <a:r>
              <a:rPr lang="en-AU" dirty="0"/>
              <a:t>The PV Oracle database is queried and returns a list of names, work centres and employee ID numbers.</a:t>
            </a:r>
          </a:p>
          <a:p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7022454" y="3947189"/>
            <a:ext cx="21006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  <a:p>
            <a:r>
              <a:rPr lang="en-AU" dirty="0"/>
              <a:t>Click the ‘Down Arrow’ and select your name from the list</a:t>
            </a:r>
          </a:p>
          <a:p>
            <a:endParaRPr lang="en-AU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131840" y="188640"/>
            <a:ext cx="5760244" cy="720080"/>
          </a:xfrm>
        </p:spPr>
        <p:txBody>
          <a:bodyPr/>
          <a:lstStyle/>
          <a:p>
            <a:r>
              <a:rPr lang="en-AU" sz="3200" dirty="0"/>
              <a:t>Parks Victoria Timesheet 2022-23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80596C-44BD-4CBA-8D63-E2E4FF899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165" y="2996952"/>
            <a:ext cx="4124325" cy="2486025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cxnSpLocks/>
          </p:cNvCxnSpPr>
          <p:nvPr/>
        </p:nvCxnSpPr>
        <p:spPr>
          <a:xfrm flipH="1">
            <a:off x="5364088" y="4612555"/>
            <a:ext cx="1658366" cy="112589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710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49E42C0-9A1F-4C06-B790-25211A1BAAF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3000"/>
          </a:blip>
          <a:stretch>
            <a:fillRect/>
          </a:stretch>
        </p:blipFill>
        <p:spPr>
          <a:xfrm>
            <a:off x="827584" y="1627315"/>
            <a:ext cx="7268067" cy="41007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6446" y="1131034"/>
            <a:ext cx="3605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Setting up your Timesheet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56945" y="4869160"/>
            <a:ext cx="2100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  <a:p>
            <a:r>
              <a:rPr lang="en-AU" dirty="0"/>
              <a:t>Then click ‘Continue..’</a:t>
            </a:r>
          </a:p>
          <a:p>
            <a:endParaRPr lang="en-AU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131840" y="188640"/>
            <a:ext cx="5760244" cy="720080"/>
          </a:xfrm>
        </p:spPr>
        <p:txBody>
          <a:bodyPr/>
          <a:lstStyle/>
          <a:p>
            <a:r>
              <a:rPr lang="en-AU" sz="3200" dirty="0"/>
              <a:t>Parks Victoria Timesheet 2022-23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795A76-B298-434B-BF0D-C6734D5E9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608" y="3013317"/>
            <a:ext cx="4124325" cy="2486025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cxnSpLocks/>
          </p:cNvCxnSpPr>
          <p:nvPr/>
        </p:nvCxnSpPr>
        <p:spPr>
          <a:xfrm flipH="1" flipV="1">
            <a:off x="5940152" y="5229200"/>
            <a:ext cx="1082304" cy="144016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076573"/>
      </p:ext>
    </p:extLst>
  </p:cSld>
  <p:clrMapOvr>
    <a:masterClrMapping/>
  </p:clrMapOvr>
</p:sld>
</file>

<file path=ppt/theme/theme1.xml><?xml version="1.0" encoding="utf-8"?>
<a:theme xmlns:a="http://schemas.openxmlformats.org/drawingml/2006/main" name="Parks Victoria Title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1362</TotalTime>
  <Words>924</Words>
  <Application>Microsoft Office PowerPoint</Application>
  <PresentationFormat>On-screen Show (4:3)</PresentationFormat>
  <Paragraphs>134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Parks Victoria Title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Parks Victoria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Parks Victoria Timesheet 2011-12</dc:title>
  <dc:creator>jmelia</dc:creator>
  <cp:lastModifiedBy>John Maher</cp:lastModifiedBy>
  <cp:revision>141</cp:revision>
  <dcterms:created xsi:type="dcterms:W3CDTF">2011-06-28T01:52:51Z</dcterms:created>
  <dcterms:modified xsi:type="dcterms:W3CDTF">2022-06-27T01:58:40Z</dcterms:modified>
</cp:coreProperties>
</file>