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5" r:id="rId10"/>
    <p:sldId id="336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76" r:id="rId20"/>
    <p:sldId id="348" r:id="rId21"/>
    <p:sldId id="349" r:id="rId22"/>
    <p:sldId id="350" r:id="rId23"/>
    <p:sldId id="351" r:id="rId24"/>
    <p:sldId id="355" r:id="rId25"/>
    <p:sldId id="356" r:id="rId26"/>
    <p:sldId id="357" r:id="rId27"/>
    <p:sldId id="362" r:id="rId28"/>
    <p:sldId id="363" r:id="rId29"/>
    <p:sldId id="364" r:id="rId30"/>
    <p:sldId id="366" r:id="rId31"/>
    <p:sldId id="369" r:id="rId32"/>
    <p:sldId id="368" r:id="rId33"/>
    <p:sldId id="370" r:id="rId34"/>
    <p:sldId id="371" r:id="rId35"/>
    <p:sldId id="372" r:id="rId36"/>
    <p:sldId id="373" r:id="rId37"/>
    <p:sldId id="374" r:id="rId38"/>
    <p:sldId id="375" r:id="rId39"/>
    <p:sldId id="377" r:id="rId40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751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title, use Calibri font 44 pt </a:t>
            </a:r>
            <a:endParaRPr lang="en-AU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28800"/>
            <a:ext cx="8229600" cy="403244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marL="514350" indent="-514350" algn="ctr">
              <a:spcBef>
                <a:spcPct val="0"/>
              </a:spcBef>
              <a:buFontTx/>
              <a:buAutoNum type="arabicPeriod"/>
              <a:defRPr/>
            </a:pPr>
            <a:endParaRPr lang="en-US" sz="3200" dirty="0">
              <a:solidFill>
                <a:prstClr val="white"/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prstClr val="white"/>
                </a:solidFill>
              </a:rPr>
              <a:t>-  </a:t>
            </a:r>
            <a:endParaRPr lang="en-AU" sz="3200" dirty="0">
              <a:solidFill>
                <a:prstClr val="white"/>
              </a:solidFill>
            </a:endParaRPr>
          </a:p>
        </p:txBody>
      </p:sp>
      <p:pic>
        <p:nvPicPr>
          <p:cNvPr id="4" name="Picture 3" descr="PVHPLogo_MONO-NEG_Horizontal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552" y="5872162"/>
            <a:ext cx="2512516" cy="58117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8313" y="1700213"/>
            <a:ext cx="8135937" cy="424973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9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1628800"/>
            <a:ext cx="8291264" cy="396044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endParaRPr lang="en-AU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6" descr="PVHPLogo_MONO-NEG_Horizonta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1560" y="476672"/>
            <a:ext cx="2512514" cy="58117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3528" y="5805264"/>
            <a:ext cx="302433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85185"/>
            <a:ext cx="9144000" cy="17728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picture here</a:t>
            </a:r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42988" y="2492375"/>
            <a:ext cx="6985000" cy="1512888"/>
          </a:xfrm>
          <a:prstGeom prst="rect">
            <a:avLst/>
          </a:prstGeom>
        </p:spPr>
        <p:txBody>
          <a:bodyPr/>
          <a:lstStyle>
            <a:lvl1pPr algn="ctr">
              <a:buNone/>
              <a:defRPr sz="4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heading here</a:t>
            </a:r>
          </a:p>
          <a:p>
            <a:pPr lvl="0"/>
            <a:r>
              <a:rPr lang="en-US" dirty="0"/>
              <a:t>Use </a:t>
            </a:r>
            <a:r>
              <a:rPr lang="en-US"/>
              <a:t>Calibri font 44pt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31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10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0D83B-6B0F-4EA7-83CF-E0779DA2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28800"/>
            <a:ext cx="902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8FA4A2B-42A8-4B4C-9C89-53874B4C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7810" y="2992214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Print and email your timesheet.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Timesheet display options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B1B15-0E4C-44F5-AE83-2A26FCD4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823" y="2297204"/>
            <a:ext cx="3006525" cy="313599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458792" y="3408862"/>
            <a:ext cx="1728868" cy="3002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92280" y="4581128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Customise how your timesheet looks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63412" y="4077072"/>
            <a:ext cx="1728868" cy="66544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587198" y="4077072"/>
            <a:ext cx="3505082" cy="81784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5004048" y="4742516"/>
            <a:ext cx="2088232" cy="30027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BDB7F4-167A-4C6A-9788-403F420A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3102" y="3429000"/>
            <a:ext cx="220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Update Icon to display a choice of work / leave options for the selected day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6372200" y="3097472"/>
            <a:ext cx="609330" cy="49412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11" y="1669798"/>
            <a:ext cx="1427674" cy="14276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43082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85D99-C111-46DA-A535-3A900635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95540" y="2276872"/>
            <a:ext cx="220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on the image that describes ‘How you spent your day ‘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C91C2-37D1-4996-9712-D3A695BA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" y="3305028"/>
            <a:ext cx="9144000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7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DE39FA-219C-4F98-AA34-4AE1F85C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9F8612-4EED-467C-BC0F-2E0BDA27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3" y="3561655"/>
            <a:ext cx="9144000" cy="1924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3760" y="1401743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you move the mouse over the images, they ‘pop-out’ . </a:t>
            </a:r>
          </a:p>
          <a:p>
            <a:endParaRPr lang="en-AU" dirty="0"/>
          </a:p>
          <a:p>
            <a:r>
              <a:rPr lang="en-AU" dirty="0"/>
              <a:t>Click the mouse to select your option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67744" y="2060848"/>
            <a:ext cx="4716016" cy="23042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0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965671-FE0C-4FC7-BA6B-28812967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6980" y="1181557"/>
            <a:ext cx="1603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you click ‘PV Workday’, the ‘Record Work Hours’ form is presented.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6031385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form can be setup to automatically populate your start time, finish time, break and work location, using the ‘Timesheet Assistant’ button,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5D4FDA-D6EE-4D40-A649-EF6A72A2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356992"/>
            <a:ext cx="81819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5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D72EBA-8DD1-4BB1-A433-4620383D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8264" y="149557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Start and Finish times are correct, select your work Activity…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4" y="5179665"/>
            <a:ext cx="2133600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2" y="4091161"/>
            <a:ext cx="1162050" cy="5619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39200-00ED-48DD-B17A-B425FC9BD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569940"/>
            <a:ext cx="8181975" cy="2019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092280" y="2695899"/>
            <a:ext cx="561789" cy="253330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9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003E806-8C2C-4998-B7BE-7713B576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3302" y="2422629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….then click ‘Continue’ to finish your timesheet entry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4" y="5179665"/>
            <a:ext cx="2133600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B5FE6-78E6-419E-AA15-1E23F287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429000"/>
            <a:ext cx="8181975" cy="20193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7884368" y="3142109"/>
            <a:ext cx="0" cy="1800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A4D110F-75A5-43CD-9D22-2825F5AA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4" y="5179665"/>
            <a:ext cx="2133600" cy="409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8264" y="1484785"/>
            <a:ext cx="2123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worked  hours are different than normal, select the correct time from the drop-down lists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1800" y="6155957"/>
            <a:ext cx="542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change your Start time, Finish time and extra break time from drop lists or by typing into the box.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4" y="5539705"/>
            <a:ext cx="2133600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2" y="4077072"/>
            <a:ext cx="116205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762AD-2882-4D0A-83A7-9E59F23B9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687663"/>
            <a:ext cx="8181975" cy="23336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454164" y="3260606"/>
            <a:ext cx="4494101" cy="212384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250746-7F29-4AEE-9108-85D4497AD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785" y="5133553"/>
            <a:ext cx="9429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1C0F6D-B318-4E2E-8E0A-62C7D27D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56FB7-2660-4D7D-AF14-6D4C6A74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8" y="3584619"/>
            <a:ext cx="8477250" cy="25717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73994" y="1989360"/>
            <a:ext cx="191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Choose the correct variance type from the drop-down list.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2" y="4077072"/>
            <a:ext cx="1162050" cy="5619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17" name="Straight Arrow Connector 16"/>
          <p:cNvCxnSpPr>
            <a:cxnSpLocks/>
            <a:stCxn id="14" idx="1"/>
          </p:cNvCxnSpPr>
          <p:nvPr/>
        </p:nvCxnSpPr>
        <p:spPr>
          <a:xfrm flipH="1">
            <a:off x="3779912" y="2589525"/>
            <a:ext cx="3194082" cy="279492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0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4664" y="3717032"/>
            <a:ext cx="8625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Flexitime may include: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/>
              <a:t>Having an RDO option:</a:t>
            </a:r>
            <a:r>
              <a:rPr lang="en-AU" dirty="0"/>
              <a:t> Working an additional 24min per day makes an employee eligible for 1 day off per month.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/>
              <a:t>Flexible working arrangements:</a:t>
            </a:r>
            <a:r>
              <a:rPr lang="en-AU" dirty="0"/>
              <a:t>  These must balance within a short time frame and provide the flexibility to manage the necessary unpredictability of life. Typically, you would not expect this to be more than +/- 15min per day.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b="1" dirty="0"/>
              <a:t>Condensed working weeks:</a:t>
            </a:r>
            <a:r>
              <a:rPr lang="en-AU" dirty="0"/>
              <a:t> The users work schedule looks standard, and employees are (mostly) consistent in which afternoon/day they take off.  This would look like 1+ hours of additional work per day.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46E79-E8A1-4B46-B695-D235D4DB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2" y="1161942"/>
            <a:ext cx="84772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Purpose:</a:t>
            </a:r>
          </a:p>
          <a:p>
            <a:pPr lvl="1"/>
            <a:r>
              <a:rPr lang="en-AU" dirty="0"/>
              <a:t>1. To assist in the management of Fatigue and compliance including Rostered Days Off</a:t>
            </a:r>
          </a:p>
          <a:p>
            <a:pPr lvl="1"/>
            <a:r>
              <a:rPr lang="en-AU" dirty="0"/>
              <a:t>2. To enable Parks Victoria to determine where when and how much work is done on PV Programs</a:t>
            </a:r>
          </a:p>
          <a:p>
            <a:r>
              <a:rPr lang="en-AU" dirty="0"/>
              <a:t>Considerations:</a:t>
            </a:r>
          </a:p>
          <a:p>
            <a:pPr lvl="1"/>
            <a:r>
              <a:rPr lang="en-AU" dirty="0"/>
              <a:t>The user interface must be easy to setup, intuitive, quick and easy to use.</a:t>
            </a:r>
          </a:p>
          <a:p>
            <a:pPr lvl="1"/>
            <a:endParaRPr lang="en-AU" dirty="0"/>
          </a:p>
          <a:p>
            <a:pPr lvl="1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153795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7AA05E-01A2-4E16-99B0-395758A5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D0BAA3-5C72-4EA9-A9C6-0A590206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8" y="3612992"/>
            <a:ext cx="8648700" cy="2876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20272" y="1412776"/>
            <a:ext cx="1918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work location changed for the day, you can select the correct location from your work location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96136" y="3444101"/>
            <a:ext cx="1512169" cy="14250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70AC06-91B1-42F4-BF38-44D943D6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76256" y="1484785"/>
            <a:ext cx="2062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you are sure the times, location and activity is correct, click ‘Continue’ to save your 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FDFE63-0542-4FBB-BA36-3D5EB4B4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490727"/>
            <a:ext cx="8620125" cy="2438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7447926" y="3140968"/>
            <a:ext cx="0" cy="242561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508CA8-3675-4ADA-9E19-020A96FA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910" y="6031385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‘Timesheet Assistant’ button to setup regular timesheet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1FC9C-AFDB-492E-B172-C466F507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1" y="3334062"/>
            <a:ext cx="8181975" cy="23336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321835" y="5499540"/>
            <a:ext cx="783538" cy="5040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7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5A5C41-2A8A-495F-923E-914D9977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10" y="5877272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Check the Auto Calculate box for the timesheet to automatically calculate your finish time and break.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3954" y="1902785"/>
            <a:ext cx="187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Select your normal work location and start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652120" y="2826115"/>
            <a:ext cx="1584177" cy="74690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0FBEBFF-4D94-477D-9237-1EA32C75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1" y="3334062"/>
            <a:ext cx="8181975" cy="2333625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3094227"/>
            <a:ext cx="37909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190529" y="4837303"/>
            <a:ext cx="229343" cy="103996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7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7A7CB45-83A5-4659-8216-EBE478FC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4248" y="1516142"/>
            <a:ext cx="2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work location is not on your location list, click (All) to see a list of all PV locations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81A5FF-626F-4858-81AB-108C46ECB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7" y="3284984"/>
            <a:ext cx="8181975" cy="20193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572000" y="4221088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76056" y="3140968"/>
            <a:ext cx="1872208" cy="123043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4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6AE9E6-53D5-4E44-8424-055F4943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16DB6-84C1-4B99-AE95-3E6F4B1E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7" y="3353916"/>
            <a:ext cx="8181975" cy="2019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76256" y="151614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also see all activities (Open &amp; Closed) by clicking (All) Activities…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28284" y="2716471"/>
            <a:ext cx="540060" cy="157662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60527" y="4289593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9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347DD8-BFBA-4AA4-87A6-11373A00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55BDD-6355-48A7-8DC9-A211FB33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7" y="3353916"/>
            <a:ext cx="8181975" cy="2019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4170" y="1516142"/>
            <a:ext cx="195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…and if you have worked on a new activity. Click (New) to create a new activity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Filling-in your timesheet</a:t>
            </a: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452320" y="2993470"/>
            <a:ext cx="216024" cy="136458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4288" y="4241335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53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EC463-8D3C-4E9D-81FD-C9E02071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170E97-B19E-447F-9956-79F0E313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8" y="3300978"/>
            <a:ext cx="9144000" cy="19241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14170" y="1748715"/>
            <a:ext cx="197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to record Emergency Readiness &amp; Response duty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Emergency Readiness &amp; Response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18060" y="2348880"/>
            <a:ext cx="3358196" cy="172819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6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C759E8-99C7-4158-AB25-B0564F0C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Emergency Readiness &amp; Response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0096" y="1988840"/>
            <a:ext cx="23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Emergency Readiness &amp; Response form opens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53" y="3510533"/>
            <a:ext cx="6327799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236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3AA9BD-4079-4B27-BB48-14E01525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Emergency Readiness &amp; Response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0096" y="2132856"/>
            <a:ext cx="2323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Select the type of duty performed from the drop list…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53" y="3510533"/>
            <a:ext cx="6327799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72633"/>
            <a:ext cx="2082401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8563F2-7138-4969-8B45-1E40D139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03" y="1722093"/>
            <a:ext cx="9029700" cy="481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224" y="1412775"/>
            <a:ext cx="843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 new timesheet includes password protection so only the owner can view and change information</a:t>
            </a:r>
            <a:r>
              <a:rPr lang="en-A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724334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Navigation buttons are disabled until the correct password is entered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941168"/>
            <a:ext cx="2371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Timesheet Manager button is always enabled for administrator access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8003" y="3942034"/>
            <a:ext cx="936104" cy="4772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1843987" y="5127165"/>
            <a:ext cx="1390355" cy="40656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3062376" y="4073731"/>
            <a:ext cx="144016" cy="72342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2526067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0DE4EE-3B26-4BC7-AB57-F41B5D69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Emergency Readiness &amp; Response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0096" y="1700808"/>
            <a:ext cx="232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…then select if your work hours have been recorded by a timekeeper.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53" y="3510533"/>
            <a:ext cx="6327799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19077"/>
            <a:ext cx="206756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81" y="5101952"/>
            <a:ext cx="10763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91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2A3F94-9BEB-4ED6-8911-4D6CC901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Emergency Readiness &amp; Response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0096" y="1581667"/>
            <a:ext cx="2323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work hours have been recorded by a timekeeper, click continue to complete your timesheet.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5968437"/>
            <a:ext cx="751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work hours have NOT been recorded by a timekeeper, click Continue.. And you will be able to record your work hours on your timesheet.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53" y="3510533"/>
            <a:ext cx="6327799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140424"/>
            <a:ext cx="847725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19077"/>
            <a:ext cx="206756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4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0F7A33-D3B2-4F1F-BB9C-B33F9410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Emergency Readiness &amp; Response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70" y="4797152"/>
            <a:ext cx="2343150" cy="30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0096" y="1791400"/>
            <a:ext cx="2323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 are a rostered employee working on a weekend day, you will see two extra check boxes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35" y="5140424"/>
            <a:ext cx="84772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17" y="5373216"/>
            <a:ext cx="3305175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6090036"/>
            <a:ext cx="763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If you were rostered to work for Parks Victoria on the day, check the first box.</a:t>
            </a:r>
          </a:p>
          <a:p>
            <a:pPr algn="ctr"/>
            <a:r>
              <a:rPr lang="en-AU" dirty="0"/>
              <a:t>If you had commenced normal Parks duties on the day check the second box.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60124"/>
            <a:ext cx="631210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380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F507A4-A9F4-4ECE-91CD-40387399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0096" y="1581667"/>
            <a:ext cx="232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Planned Leave image to record planned leave on your timesheet.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Planned Leave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609329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Planned Leave is leave planned in advance e.g. annual leave, long service leave, maternity leave etc..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BEE6F8-4BF3-40CE-8717-3C39C072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5170"/>
            <a:ext cx="9144000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10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D958DE-B528-4CB5-98AF-159C5004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Planned Leave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0096" y="1581667"/>
            <a:ext cx="2504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your supervisor has approved your leave in FAP, you must check  “A leave form has been approved” …</a:t>
            </a:r>
          </a:p>
          <a:p>
            <a:endParaRPr lang="en-AU" dirty="0"/>
          </a:p>
          <a:p>
            <a:r>
              <a:rPr lang="en-AU" dirty="0"/>
              <a:t>…. then enter the number of days leave that has been approved.</a:t>
            </a:r>
          </a:p>
          <a:p>
            <a:endParaRPr lang="en-AU" dirty="0"/>
          </a:p>
          <a:p>
            <a:r>
              <a:rPr lang="en-AU" dirty="0"/>
              <a:t>Click “Continue” to complete your timesheet.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0" y="3573016"/>
            <a:ext cx="65055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4355976" y="3068960"/>
            <a:ext cx="2658194" cy="1800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76056" y="4077072"/>
            <a:ext cx="1938114" cy="11979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8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66F1FD-261F-47D8-AFB8-F8E26D79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Other Leave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1727" y="1844824"/>
            <a:ext cx="2402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‘Other Leave’ image to record leave other than Planned leave on your timesheet. 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C9C0F2-00F3-4927-8065-646F5951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" y="3699162"/>
            <a:ext cx="9144000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C1DA5B-CA8C-40FF-B598-232F35EB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Other Leave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6577" y="1782537"/>
            <a:ext cx="2187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‘Other Leave’ form is displayed.</a:t>
            </a:r>
          </a:p>
          <a:p>
            <a:r>
              <a:rPr lang="en-AU" dirty="0"/>
              <a:t>Enter your leave type or reason for taking leave then click “Continue”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8E0898-355D-43CF-B18A-7ABABEF1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3534494"/>
            <a:ext cx="6867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6A5786-7122-4678-BE5B-9FED57E8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Day off as Time in Lieu (TIL)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7984" y="1484784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“Time in Lieu” to record a day off as TIL.</a:t>
            </a:r>
          </a:p>
          <a:p>
            <a:r>
              <a:rPr lang="en-AU" dirty="0"/>
              <a:t>Your TIL day will be recorded on your timesheet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BCC3F7-8532-4243-9590-99F5404B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" y="3752271"/>
            <a:ext cx="9144000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6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B123E1-7EE6-468B-AD71-D298D116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1214422"/>
            <a:ext cx="8129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Rostered Day Off – Personal Time – Weekend Day Off – Public Holiday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6457" y="2231967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‘Rostered Days Off’ to record an RDO on your timesheet.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552" y="593209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NOTE. Only available options will be displayed.</a:t>
            </a:r>
          </a:p>
          <a:p>
            <a:r>
              <a:rPr lang="en-AU" dirty="0"/>
              <a:t> E.g. If you have no Rostered Days Off available, the option will not be visible.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135DF0-C998-4CA5-8AF6-9F72ED54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" y="3933056"/>
            <a:ext cx="9144000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12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6A5786-7122-4678-BE5B-9FED57E8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172" y="1181557"/>
            <a:ext cx="642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Day off as Time in Lieu (TIL)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7984" y="1484784"/>
            <a:ext cx="2286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“Flexi day off” to record a day off as flexitime.</a:t>
            </a:r>
          </a:p>
          <a:p>
            <a:r>
              <a:rPr lang="en-AU" dirty="0"/>
              <a:t>Your flexi day will be recorded on your timesheet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56E51-DD44-4471-B1EE-43EFD197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2271"/>
            <a:ext cx="9144000" cy="19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2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41847E-5673-4ECF-A481-400B485F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7" y="2471778"/>
            <a:ext cx="7181177" cy="38470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6554" y="1399088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After you have entered your password, your timesheet is ready for use. 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84503-D2AC-4559-88BB-A23E90B3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140968"/>
            <a:ext cx="4705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293FB4-F51C-4171-8E7C-87C0934E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115" y="932258"/>
            <a:ext cx="6112995" cy="3275740"/>
          </a:xfrm>
          <a:prstGeom prst="rect">
            <a:avLst/>
          </a:prstGeom>
        </p:spPr>
      </p:pic>
      <p:pic>
        <p:nvPicPr>
          <p:cNvPr id="8" name="Content Placeholder 3" descr="Timeshe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846" y="1262610"/>
            <a:ext cx="2314984" cy="1452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1" y="4578289"/>
            <a:ext cx="2588513" cy="184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180594" y="2132856"/>
            <a:ext cx="1463414" cy="5188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49554" y="2924944"/>
            <a:ext cx="1294454" cy="158417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68144" y="3284984"/>
            <a:ext cx="1656184" cy="128255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3712" y="2916541"/>
            <a:ext cx="364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Timesheet page used to enter/update daily information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388426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Work/Life Balance report page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26325" y="4466137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Timesheet manager for setting up Activities,</a:t>
            </a:r>
          </a:p>
          <a:p>
            <a:r>
              <a:rPr lang="en-AU" sz="2000" dirty="0"/>
              <a:t>Work Locations,</a:t>
            </a:r>
          </a:p>
          <a:p>
            <a:r>
              <a:rPr lang="en-AU" sz="2000" dirty="0"/>
              <a:t>Personal Information,</a:t>
            </a:r>
          </a:p>
          <a:p>
            <a:r>
              <a:rPr lang="en-AU" sz="2000" dirty="0"/>
              <a:t>Change Password &amp;</a:t>
            </a:r>
          </a:p>
          <a:p>
            <a:r>
              <a:rPr lang="en-AU" sz="2000" dirty="0"/>
              <a:t>Help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15416"/>
            <a:ext cx="1284712" cy="179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8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36A70-F1D4-4117-840A-313B4F69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478" y="2578479"/>
            <a:ext cx="5436294" cy="3128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91570" y="6068975"/>
            <a:ext cx="4744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 update Icon (when visible) allows you to enter information for the selected day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02" y="5517232"/>
            <a:ext cx="457304" cy="457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5076056" y="3789040"/>
            <a:ext cx="936105" cy="165618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26360" y="1988840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 options Icon allows you to change the selected period and to view the timesheet in different ways e.g. by pay period,</a:t>
            </a:r>
          </a:p>
          <a:p>
            <a:r>
              <a:rPr lang="en-AU" sz="2000" dirty="0"/>
              <a:t>by month or year.</a:t>
            </a:r>
          </a:p>
          <a:p>
            <a:r>
              <a:rPr lang="en-AU" sz="2000" dirty="0"/>
              <a:t>There are also custom views e.g. weekend days, public holidays or by activity.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716016" y="1855112"/>
            <a:ext cx="1296144" cy="121384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5536" y="1286036"/>
            <a:ext cx="2790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The Main menu Icon takes you back to the Main Navigation Page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1720" y="2254523"/>
            <a:ext cx="0" cy="6704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864" y="1062199"/>
            <a:ext cx="2133352" cy="81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80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CF4F0-AD3C-4DC6-91EE-A98717FD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1700808"/>
            <a:ext cx="6516216" cy="3750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76256" y="1408710"/>
            <a:ext cx="2200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Options Icon to display the timesheet options form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2160" y="1884894"/>
            <a:ext cx="864096" cy="3919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Timesheet display options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</p:spTree>
    <p:extLst>
      <p:ext uri="{BB962C8B-B14F-4D97-AF65-F5344CB8AC3E}">
        <p14:creationId xmlns:p14="http://schemas.microsoft.com/office/powerpoint/2010/main" val="379766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4E7B0-CCD1-46BF-BA35-EE6318B4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8317" y="2080928"/>
            <a:ext cx="216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Options form allows you to view your timesheet by pay period, month or year.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Timesheet display options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91FAA-7749-4A67-9CF1-8AC3BA76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11872"/>
            <a:ext cx="3981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4759CC-01D8-4904-9384-77615953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" y="1632850"/>
            <a:ext cx="6379108" cy="36711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7658" y="2924944"/>
            <a:ext cx="1643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Click the More Options button to customise the timesheet view and print your timesheet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72" y="1181557"/>
            <a:ext cx="600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+mj-lt"/>
              </a:rPr>
              <a:t>Timesheet display options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131840" y="188640"/>
            <a:ext cx="5760244" cy="720080"/>
          </a:xfrm>
          <a:prstGeom prst="rect">
            <a:avLst/>
          </a:prstGeom>
        </p:spPr>
        <p:txBody>
          <a:bodyPr/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Parks Victoria Timesheet 2022-23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F5277-974F-4144-9A8E-47AD2D47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34" y="2177231"/>
            <a:ext cx="3981450" cy="14954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292080" y="3408862"/>
            <a:ext cx="1895579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92163"/>
      </p:ext>
    </p:extLst>
  </p:cSld>
  <p:clrMapOvr>
    <a:masterClrMapping/>
  </p:clrMapOvr>
</p:sld>
</file>

<file path=ppt/theme/theme1.xml><?xml version="1.0" encoding="utf-8"?>
<a:theme xmlns:a="http://schemas.openxmlformats.org/drawingml/2006/main" name="Parks Victoria Title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2127</TotalTime>
  <Words>1310</Words>
  <Application>Microsoft Office PowerPoint</Application>
  <PresentationFormat>On-screen Show (4:3)</PresentationFormat>
  <Paragraphs>148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Parks Victoria Title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Parks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 Victoria Timesheet 2011-12</dc:title>
  <dc:creator>jmelia</dc:creator>
  <cp:lastModifiedBy>John Maher</cp:lastModifiedBy>
  <cp:revision>204</cp:revision>
  <dcterms:created xsi:type="dcterms:W3CDTF">2011-06-28T01:52:51Z</dcterms:created>
  <dcterms:modified xsi:type="dcterms:W3CDTF">2022-06-27T03:41:42Z</dcterms:modified>
</cp:coreProperties>
</file>