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AD418-C7D5-431D-B492-08735796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6949F0-0057-4578-9F0D-BAE7ACBF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D07E8-0823-4716-AB3D-0E9B8E8F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F7F74-8AD4-4DBF-BB81-C5196E1F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ABDFF-C897-489C-9D3B-9E25A33A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11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36A18-6EFA-4743-B01D-F5CA204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714D20-0AA6-4B63-AE01-4818BF96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0FE7C-9F12-4F60-9EA3-4AAB4C1E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03C0A6-A2FB-401C-867A-A8501B19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E2D80-541E-4ABF-A4ED-B64768CA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73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28BE6E-3C3E-4CC1-B532-4834B4D19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948411-61FF-4A66-96F9-72111EAD0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65B1B7-C3DB-4E42-98DC-806428E7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BEE92A-6531-4E33-8AB8-EC2E7859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D4A94-96ED-4837-9F1D-6676D2F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DF411-EEEF-45C5-AAF5-ACB1F680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0115AF-07DE-456B-86FF-48825146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97E54-BB0F-4A73-9723-90811DD9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4E32C0-0E2F-422E-975C-1D4DA903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09378-865B-442E-99CB-E5B4B5E5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1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6D116-9233-4F49-BB65-F8871B23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69FB20-0BC8-4AF0-AA80-89073487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EFFD5-1BA0-4095-B42D-C5116FE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D306B-35A6-46B0-BDD5-831DFDB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B6910-17C9-45E7-9FDD-3C208848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0FA97-46D0-481A-85FE-598589B8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06822-FF1F-48F7-B999-16167EABD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0170AB-85F6-454B-BFF0-5A0F5F73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F0F66A-5F06-4504-97F4-49107CC0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02F019-4223-40A6-AD0E-51F2D63E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7F5EAB-C9E2-4F92-A516-6F526E18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9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CAA7-C119-4FEC-A92A-8E61092C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A09D5-BF10-456E-969A-07E1731ED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28DFA8-CF01-4E06-9527-369FFA53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9C0E44-B21C-42E5-A569-CEBF9359C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0AB65D-537C-4F30-AD2D-BBAF6EA70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D0DC36-B7BD-46F9-8A74-800C766A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1F41CA-9A4C-439A-A66C-EDB3767B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50CA5A-8B29-4B9E-90C2-CD70F661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B8271-7AB0-40DE-B745-6FC3CBD6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98D6F0-EBD1-4091-BF6C-13CE809B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551383-E8E6-42EE-9FFA-0DE9030A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134DD2-F659-4B17-9261-F4568109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1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165F1A-BDD4-49B4-9188-3007CDB0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D5501C-4588-478B-BE5D-D19A45F4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8027E4-665E-48F3-9161-7DF280B0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25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A08CB-0FD2-4D3A-A994-D0364B54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0B2E4-424B-415E-9C96-547250D4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2154D2-8D72-41BF-9ED6-546EDAB1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EFB48B-4B8E-4C49-84C9-D5435A7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883749-0F50-432C-A453-D6BA2B1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55004F-C142-4DC7-B941-85D564AF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59FFB-CDD0-49D8-BB30-AB6A3716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E0F210-C55E-495E-918C-68C7F5E88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E87F94-C82A-444E-8F2A-49F12746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2C95E0-90FE-4A92-AB44-A676EF6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F87E32-9DA9-47FA-9BE1-D8A24D39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6EC4F-3645-4F3D-BE92-F2A5AB16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C81A85-078D-4F47-B411-7DDB6911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5DE491-BA17-463D-9D97-828157BC9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5276D0-3E40-416C-8C72-1459AA184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FD57-B59E-42FC-BCE1-40A7FF84C09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B60B8-32C0-4AF8-A2FC-56BEC1CA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7D613-04CA-485C-890E-70C3344C5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1A93-30A1-419E-B1BD-969B85E42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D03D961-00DC-4EB5-805A-5ED187700AFF}"/>
              </a:ext>
            </a:extLst>
          </p:cNvPr>
          <p:cNvGrpSpPr/>
          <p:nvPr/>
        </p:nvGrpSpPr>
        <p:grpSpPr>
          <a:xfrm>
            <a:off x="153005" y="1415394"/>
            <a:ext cx="11073204" cy="3089105"/>
            <a:chOff x="153005" y="1424725"/>
            <a:chExt cx="11073204" cy="308910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DAAB779-41B8-4F00-8D6E-0219974CC9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4444" y1="43556" x2="44444" y2="43556"/>
                          <a14:foregroundMark x1="29333" y1="83111" x2="29333" y2="83111"/>
                          <a14:foregroundMark x1="38667" y1="84000" x2="38667" y2="8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9" r="14232"/>
            <a:stretch/>
          </p:blipFill>
          <p:spPr>
            <a:xfrm>
              <a:off x="1535853" y="1536422"/>
              <a:ext cx="768928" cy="1008711"/>
            </a:xfrm>
            <a:prstGeom prst="rect">
              <a:avLst/>
            </a:prstGeom>
          </p:spPr>
        </p:pic>
        <p:sp>
          <p:nvSpPr>
            <p:cNvPr id="5" name="文字方塊 3">
              <a:extLst>
                <a:ext uri="{FF2B5EF4-FFF2-40B4-BE49-F238E27FC236}">
                  <a16:creationId xmlns:a16="http://schemas.microsoft.com/office/drawing/2014/main" id="{09C266F0-47A1-4457-A9B8-4F4A0B84A899}"/>
                </a:ext>
              </a:extLst>
            </p:cNvPr>
            <p:cNvSpPr txBox="1"/>
            <p:nvPr/>
          </p:nvSpPr>
          <p:spPr>
            <a:xfrm>
              <a:off x="1556116" y="2385736"/>
              <a:ext cx="76887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300" dirty="0"/>
                <a:t>AV Input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0F32E5B-0EEF-4F10-B8CA-80942531C23A}"/>
                </a:ext>
              </a:extLst>
            </p:cNvPr>
            <p:cNvSpPr txBox="1"/>
            <p:nvPr/>
          </p:nvSpPr>
          <p:spPr>
            <a:xfrm>
              <a:off x="4652685" y="1787191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300" dirty="0"/>
                <a:t>RTMP</a:t>
              </a:r>
              <a:endParaRPr lang="zh-TW" altLang="en-US" sz="1300" dirty="0"/>
            </a:p>
          </p:txBody>
        </p:sp>
        <p:sp>
          <p:nvSpPr>
            <p:cNvPr id="9" name="矩形: 圓角化對角角落 8">
              <a:extLst>
                <a:ext uri="{FF2B5EF4-FFF2-40B4-BE49-F238E27FC236}">
                  <a16:creationId xmlns:a16="http://schemas.microsoft.com/office/drawing/2014/main" id="{32861748-5B1F-4EE8-8B5A-B8EEE5592F33}"/>
                </a:ext>
              </a:extLst>
            </p:cNvPr>
            <p:cNvSpPr/>
            <p:nvPr/>
          </p:nvSpPr>
          <p:spPr>
            <a:xfrm>
              <a:off x="3302187" y="1855553"/>
              <a:ext cx="1191236" cy="536895"/>
            </a:xfrm>
            <a:prstGeom prst="round2Diag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0A44A28-7722-402D-8359-4485EE3088D0}"/>
                </a:ext>
              </a:extLst>
            </p:cNvPr>
            <p:cNvSpPr txBox="1"/>
            <p:nvPr/>
          </p:nvSpPr>
          <p:spPr>
            <a:xfrm>
              <a:off x="3408163" y="2373786"/>
              <a:ext cx="101822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直播媒體流</a:t>
              </a:r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324CFCC-9221-4593-8AD6-79120771D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7" t="5474" r="19833" b="5278"/>
            <a:stretch/>
          </p:blipFill>
          <p:spPr>
            <a:xfrm>
              <a:off x="153005" y="1787884"/>
              <a:ext cx="679508" cy="10126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A0CE40A-FC97-4807-B504-3B9DDFB091CD}"/>
                </a:ext>
              </a:extLst>
            </p:cNvPr>
            <p:cNvSpPr txBox="1"/>
            <p:nvPr/>
          </p:nvSpPr>
          <p:spPr>
            <a:xfrm>
              <a:off x="233713" y="2882830"/>
              <a:ext cx="5180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00" dirty="0"/>
                <a:t>賣家</a:t>
              </a:r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31AE1D0-0446-43EC-B419-946AEC40F302}"/>
                </a:ext>
              </a:extLst>
            </p:cNvPr>
            <p:cNvSpPr/>
            <p:nvPr/>
          </p:nvSpPr>
          <p:spPr>
            <a:xfrm>
              <a:off x="773790" y="2227403"/>
              <a:ext cx="706097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125A5E-B301-47EB-BC33-C91FBB24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9" t="20603" r="7891" b="17021"/>
            <a:stretch/>
          </p:blipFill>
          <p:spPr>
            <a:xfrm>
              <a:off x="1455608" y="3127272"/>
              <a:ext cx="928090" cy="707615"/>
            </a:xfrm>
            <a:prstGeom prst="rect">
              <a:avLst/>
            </a:prstGeom>
          </p:spPr>
        </p:pic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3F079835-A8F5-44A1-A409-5C502C0212DF}"/>
                </a:ext>
              </a:extLst>
            </p:cNvPr>
            <p:cNvSpPr/>
            <p:nvPr/>
          </p:nvSpPr>
          <p:spPr>
            <a:xfrm rot="2709775">
              <a:off x="673415" y="2849430"/>
              <a:ext cx="866288" cy="1617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BFA94E8E-66A1-440F-8102-96EC848826F1}"/>
                </a:ext>
              </a:extLst>
            </p:cNvPr>
            <p:cNvSpPr/>
            <p:nvPr/>
          </p:nvSpPr>
          <p:spPr>
            <a:xfrm>
              <a:off x="2435529" y="3352114"/>
              <a:ext cx="706097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5" name="矩形: 圓角化對角角落 24">
              <a:extLst>
                <a:ext uri="{FF2B5EF4-FFF2-40B4-BE49-F238E27FC236}">
                  <a16:creationId xmlns:a16="http://schemas.microsoft.com/office/drawing/2014/main" id="{92C82CB5-4972-4468-A4B4-5ECD46199296}"/>
                </a:ext>
              </a:extLst>
            </p:cNvPr>
            <p:cNvSpPr/>
            <p:nvPr/>
          </p:nvSpPr>
          <p:spPr>
            <a:xfrm>
              <a:off x="3297874" y="3268615"/>
              <a:ext cx="1191236" cy="536895"/>
            </a:xfrm>
            <a:prstGeom prst="round2Diag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Chrome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ED86E11-8373-493F-9E9D-256B01CE37CF}"/>
                </a:ext>
              </a:extLst>
            </p:cNvPr>
            <p:cNvSpPr txBox="1"/>
            <p:nvPr/>
          </p:nvSpPr>
          <p:spPr>
            <a:xfrm>
              <a:off x="3141626" y="3812150"/>
              <a:ext cx="17429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管理直播及商品內容</a:t>
              </a:r>
              <a:endPara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endParaRPr lang="zh-TW" altLang="en-US" sz="1300" dirty="0"/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8B452A35-AC50-4125-AB44-97D6EB1F2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3036" y1="35268" x2="33036" y2="35268"/>
                          <a14:foregroundMark x1="29018" y1="35268" x2="29018" y2="35268"/>
                          <a14:foregroundMark x1="29911" y1="33929" x2="45536" y2="25893"/>
                          <a14:foregroundMark x1="29018" y1="39286" x2="29018" y2="39286"/>
                          <a14:foregroundMark x1="32589" y1="46429" x2="32589" y2="46429"/>
                          <a14:foregroundMark x1="33482" y1="54911" x2="33482" y2="54911"/>
                          <a14:foregroundMark x1="31250" y1="52232" x2="31250" y2="52232"/>
                          <a14:foregroundMark x1="26786" y1="36161" x2="26786" y2="361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0" t="25273" r="37081" b="26988"/>
            <a:stretch/>
          </p:blipFill>
          <p:spPr>
            <a:xfrm>
              <a:off x="5396094" y="1424725"/>
              <a:ext cx="830584" cy="1018562"/>
            </a:xfrm>
            <a:prstGeom prst="rect">
              <a:avLst/>
            </a:prstGeom>
          </p:spPr>
        </p:pic>
        <p:sp>
          <p:nvSpPr>
            <p:cNvPr id="30" name="矩形: 圓角化對角角落 29">
              <a:extLst>
                <a:ext uri="{FF2B5EF4-FFF2-40B4-BE49-F238E27FC236}">
                  <a16:creationId xmlns:a16="http://schemas.microsoft.com/office/drawing/2014/main" id="{A94148FD-544E-4B5F-BD5D-A903F16603EF}"/>
                </a:ext>
              </a:extLst>
            </p:cNvPr>
            <p:cNvSpPr/>
            <p:nvPr/>
          </p:nvSpPr>
          <p:spPr>
            <a:xfrm>
              <a:off x="7162140" y="1855553"/>
              <a:ext cx="1191236" cy="536895"/>
            </a:xfrm>
            <a:prstGeom prst="round2Diag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Chrome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181A97D-F145-4BE9-9D01-91D1EE9187F8}"/>
                </a:ext>
              </a:extLst>
            </p:cNvPr>
            <p:cNvSpPr txBox="1"/>
            <p:nvPr/>
          </p:nvSpPr>
          <p:spPr>
            <a:xfrm>
              <a:off x="7209228" y="2349470"/>
              <a:ext cx="12266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直播內容觀看</a:t>
              </a:r>
              <a:endPara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及商品選購</a:t>
              </a:r>
              <a:endPara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DDECB1A-2512-4B04-988E-75BB39833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7" t="5474" r="19833" b="5278"/>
            <a:stretch/>
          </p:blipFill>
          <p:spPr>
            <a:xfrm>
              <a:off x="10546701" y="1462988"/>
              <a:ext cx="679508" cy="1012600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959A763-0288-40C0-9BA5-55151FB2DE30}"/>
                </a:ext>
              </a:extLst>
            </p:cNvPr>
            <p:cNvSpPr txBox="1"/>
            <p:nvPr/>
          </p:nvSpPr>
          <p:spPr>
            <a:xfrm>
              <a:off x="10586027" y="2449497"/>
              <a:ext cx="59306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買家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916FCCD-F455-4B92-84FF-D291242A8E65}"/>
                </a:ext>
              </a:extLst>
            </p:cNvPr>
            <p:cNvSpPr txBox="1"/>
            <p:nvPr/>
          </p:nvSpPr>
          <p:spPr>
            <a:xfrm>
              <a:off x="6355466" y="1768524"/>
              <a:ext cx="56214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/>
                <a:t>DASH</a:t>
              </a: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2193E71-76BB-41B5-8F89-C028507E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3036" y1="35268" x2="33036" y2="35268"/>
                          <a14:foregroundMark x1="29018" y1="35268" x2="29018" y2="35268"/>
                          <a14:foregroundMark x1="29911" y1="33929" x2="45536" y2="25893"/>
                          <a14:foregroundMark x1="29018" y1="39286" x2="29018" y2="39286"/>
                          <a14:foregroundMark x1="32589" y1="46429" x2="32589" y2="46429"/>
                          <a14:foregroundMark x1="33482" y1="54911" x2="33482" y2="54911"/>
                          <a14:foregroundMark x1="31250" y1="52232" x2="31250" y2="52232"/>
                          <a14:foregroundMark x1="26786" y1="36161" x2="26786" y2="361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0" t="25273" r="37081" b="26988"/>
            <a:stretch/>
          </p:blipFill>
          <p:spPr>
            <a:xfrm>
              <a:off x="5394267" y="2847340"/>
              <a:ext cx="830584" cy="1018562"/>
            </a:xfrm>
            <a:prstGeom prst="rect">
              <a:avLst/>
            </a:prstGeom>
          </p:spPr>
        </p:pic>
        <p:sp>
          <p:nvSpPr>
            <p:cNvPr id="38" name="箭號: 左-右雙向 37">
              <a:extLst>
                <a:ext uri="{FF2B5EF4-FFF2-40B4-BE49-F238E27FC236}">
                  <a16:creationId xmlns:a16="http://schemas.microsoft.com/office/drawing/2014/main" id="{B94EF0D6-88BC-4C0F-BD83-C429988C1972}"/>
                </a:ext>
              </a:extLst>
            </p:cNvPr>
            <p:cNvSpPr/>
            <p:nvPr/>
          </p:nvSpPr>
          <p:spPr>
            <a:xfrm>
              <a:off x="4602881" y="3352114"/>
              <a:ext cx="731527" cy="15190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左-右雙向 38">
              <a:extLst>
                <a:ext uri="{FF2B5EF4-FFF2-40B4-BE49-F238E27FC236}">
                  <a16:creationId xmlns:a16="http://schemas.microsoft.com/office/drawing/2014/main" id="{DE92253E-0D6D-4577-81DA-7BC96A9956CB}"/>
                </a:ext>
              </a:extLst>
            </p:cNvPr>
            <p:cNvSpPr/>
            <p:nvPr/>
          </p:nvSpPr>
          <p:spPr>
            <a:xfrm rot="19415533">
              <a:off x="6145398" y="2693394"/>
              <a:ext cx="1000776" cy="17193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FC2B24A-5401-4F6D-92BD-974B9726F7C8}"/>
                </a:ext>
              </a:extLst>
            </p:cNvPr>
            <p:cNvSpPr txBox="1"/>
            <p:nvPr/>
          </p:nvSpPr>
          <p:spPr>
            <a:xfrm>
              <a:off x="4681691" y="3125136"/>
              <a:ext cx="5412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/>
                <a:t>HTTP</a:t>
              </a:r>
              <a:endParaRPr lang="zh-TW" altLang="en-US" sz="13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0E64B6F-A701-488A-9752-D2717E45CBBC}"/>
                </a:ext>
              </a:extLst>
            </p:cNvPr>
            <p:cNvSpPr txBox="1"/>
            <p:nvPr/>
          </p:nvSpPr>
          <p:spPr>
            <a:xfrm rot="19466229">
              <a:off x="6286151" y="2456586"/>
              <a:ext cx="5412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/>
                <a:t>HTTP</a:t>
              </a:r>
              <a:endParaRPr lang="zh-TW" altLang="en-US" sz="1300" dirty="0"/>
            </a:p>
          </p:txBody>
        </p:sp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E321A752-E9C5-498C-A70F-CBDB7C65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9111" l="4000" r="98667">
                          <a14:foregroundMark x1="34222" y1="49333" x2="34222" y2="49333"/>
                          <a14:foregroundMark x1="37333" y1="64444" x2="37333" y2="64444"/>
                          <a14:foregroundMark x1="48000" y1="91556" x2="48000" y2="9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346" y="3037723"/>
              <a:ext cx="1088908" cy="1088908"/>
            </a:xfrm>
            <a:prstGeom prst="rect">
              <a:avLst/>
            </a:prstGeom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AEA33C6-42B7-499C-B39E-0DE0F81B7A65}"/>
                </a:ext>
              </a:extLst>
            </p:cNvPr>
            <p:cNvSpPr txBox="1"/>
            <p:nvPr/>
          </p:nvSpPr>
          <p:spPr>
            <a:xfrm>
              <a:off x="7926477" y="3010867"/>
              <a:ext cx="113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MongoDB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45" name="箭號: 左-右雙向 44">
              <a:extLst>
                <a:ext uri="{FF2B5EF4-FFF2-40B4-BE49-F238E27FC236}">
                  <a16:creationId xmlns:a16="http://schemas.microsoft.com/office/drawing/2014/main" id="{7D9AF206-94BC-4DBF-88A3-B4CF35106A59}"/>
                </a:ext>
              </a:extLst>
            </p:cNvPr>
            <p:cNvSpPr/>
            <p:nvPr/>
          </p:nvSpPr>
          <p:spPr>
            <a:xfrm>
              <a:off x="6288637" y="3502670"/>
              <a:ext cx="1609503" cy="16610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052E0DE-FDF9-4053-8947-E7DB1E80B41B}"/>
                </a:ext>
              </a:extLst>
            </p:cNvPr>
            <p:cNvSpPr txBox="1"/>
            <p:nvPr/>
          </p:nvSpPr>
          <p:spPr>
            <a:xfrm>
              <a:off x="6856876" y="3281434"/>
              <a:ext cx="4377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/>
                <a:t>TCP</a:t>
              </a:r>
              <a:endParaRPr lang="zh-TW" altLang="en-US" sz="13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B676E30-64B1-4097-83F5-F2DF06AE2E21}"/>
                </a:ext>
              </a:extLst>
            </p:cNvPr>
            <p:cNvSpPr txBox="1"/>
            <p:nvPr/>
          </p:nvSpPr>
          <p:spPr>
            <a:xfrm>
              <a:off x="7821974" y="4021387"/>
              <a:ext cx="13516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存入使用者資料</a:t>
              </a:r>
              <a:endPara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及商品買賣資訊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AC8875AF-4AE1-4B4F-BED2-9A1DC0AB0A15}"/>
                </a:ext>
              </a:extLst>
            </p:cNvPr>
            <p:cNvSpPr txBox="1"/>
            <p:nvPr/>
          </p:nvSpPr>
          <p:spPr>
            <a:xfrm>
              <a:off x="5265321" y="3849464"/>
              <a:ext cx="9719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/>
                <a:t>Web Server</a:t>
              </a:r>
              <a:endParaRPr lang="zh-TW" altLang="en-US" sz="13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47BA5AA-6FEC-4290-90EB-147DE8117B69}"/>
                </a:ext>
              </a:extLst>
            </p:cNvPr>
            <p:cNvSpPr txBox="1"/>
            <p:nvPr/>
          </p:nvSpPr>
          <p:spPr>
            <a:xfrm>
              <a:off x="5266237" y="2372039"/>
              <a:ext cx="109029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/>
                <a:t>Media Server</a:t>
              </a:r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8556D8E7-BD31-4B0F-9F41-A6CEF3C67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9" t="20603" r="7891" b="17021"/>
            <a:stretch/>
          </p:blipFill>
          <p:spPr>
            <a:xfrm>
              <a:off x="9205640" y="1750727"/>
              <a:ext cx="928090" cy="707615"/>
            </a:xfrm>
            <a:prstGeom prst="rect">
              <a:avLst/>
            </a:prstGeom>
          </p:spPr>
        </p:pic>
        <p:sp>
          <p:nvSpPr>
            <p:cNvPr id="51" name="箭號: 向右 50">
              <a:extLst>
                <a:ext uri="{FF2B5EF4-FFF2-40B4-BE49-F238E27FC236}">
                  <a16:creationId xmlns:a16="http://schemas.microsoft.com/office/drawing/2014/main" id="{0397AE0C-767E-41B0-B803-E3550DC684EE}"/>
                </a:ext>
              </a:extLst>
            </p:cNvPr>
            <p:cNvSpPr/>
            <p:nvPr/>
          </p:nvSpPr>
          <p:spPr>
            <a:xfrm rot="10800000">
              <a:off x="10124246" y="2044006"/>
              <a:ext cx="475936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42" name="箭號: 向右 41">
              <a:extLst>
                <a:ext uri="{FF2B5EF4-FFF2-40B4-BE49-F238E27FC236}">
                  <a16:creationId xmlns:a16="http://schemas.microsoft.com/office/drawing/2014/main" id="{79AC517B-F851-4602-8474-46416906FF21}"/>
                </a:ext>
              </a:extLst>
            </p:cNvPr>
            <p:cNvSpPr/>
            <p:nvPr/>
          </p:nvSpPr>
          <p:spPr>
            <a:xfrm>
              <a:off x="2438106" y="2050120"/>
              <a:ext cx="706097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2" name="箭號: 向右 51">
              <a:extLst>
                <a:ext uri="{FF2B5EF4-FFF2-40B4-BE49-F238E27FC236}">
                  <a16:creationId xmlns:a16="http://schemas.microsoft.com/office/drawing/2014/main" id="{1E162843-BD28-4DB1-ACE1-6D4EDCF339A8}"/>
                </a:ext>
              </a:extLst>
            </p:cNvPr>
            <p:cNvSpPr/>
            <p:nvPr/>
          </p:nvSpPr>
          <p:spPr>
            <a:xfrm>
              <a:off x="4631999" y="2041163"/>
              <a:ext cx="706097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3" name="箭號: 向右 52">
              <a:extLst>
                <a:ext uri="{FF2B5EF4-FFF2-40B4-BE49-F238E27FC236}">
                  <a16:creationId xmlns:a16="http://schemas.microsoft.com/office/drawing/2014/main" id="{ACF67C53-2306-46EE-ACDB-5CA7AEBE92C8}"/>
                </a:ext>
              </a:extLst>
            </p:cNvPr>
            <p:cNvSpPr/>
            <p:nvPr/>
          </p:nvSpPr>
          <p:spPr>
            <a:xfrm>
              <a:off x="6303338" y="2056847"/>
              <a:ext cx="706097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4" name="箭號: 向右 53">
              <a:extLst>
                <a:ext uri="{FF2B5EF4-FFF2-40B4-BE49-F238E27FC236}">
                  <a16:creationId xmlns:a16="http://schemas.microsoft.com/office/drawing/2014/main" id="{9436B42F-962D-4BD9-B578-F377373F7176}"/>
                </a:ext>
              </a:extLst>
            </p:cNvPr>
            <p:cNvSpPr/>
            <p:nvPr/>
          </p:nvSpPr>
          <p:spPr>
            <a:xfrm rot="10800000">
              <a:off x="8460907" y="2053267"/>
              <a:ext cx="706097" cy="1614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67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俊原 廖</dc:creator>
  <cp:lastModifiedBy>吳柏承</cp:lastModifiedBy>
  <cp:revision>11</cp:revision>
  <dcterms:created xsi:type="dcterms:W3CDTF">2020-12-24T09:26:01Z</dcterms:created>
  <dcterms:modified xsi:type="dcterms:W3CDTF">2020-12-24T18:32:48Z</dcterms:modified>
</cp:coreProperties>
</file>