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  <p:sldMasterId id="2147483744" r:id="rId2"/>
  </p:sldMasterIdLst>
  <p:sldIdLst>
    <p:sldId id="269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D7C0F-CDF3-4AA4-9F34-ADDCED51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7A1266-3053-4711-A9DE-F22DCFC0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29919B-EBA5-4E21-95C0-506447DA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873780-3CAB-40FD-A2A6-38D93FA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65C17-A0D0-4CD0-9C85-16C779C6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17DCB-2854-45B8-A116-9DE1BE69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85765A-8C2F-47F6-BF52-29A88DCE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B9116-5BE0-4639-BA67-1B12989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348B6-38F6-4940-A070-0F0B192B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CAC77-B266-4B4A-9F0E-20C7A103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26FF03-93D8-405B-8FF2-ED02D749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085220-2444-47E2-9874-A7147FC9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0A3B4-1E9F-42F3-988C-C0E14AE2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5A63A-D00A-4162-9C99-0B15CEE5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161C9-1B1A-459F-B0CE-1BC2F46E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7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7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2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5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35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9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416CA-FEED-437D-A43B-611E55EB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B9C29-3D34-48FC-A173-7F0F1E8A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9408C-CF31-41FD-8B37-D1ED5698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7420D-FAE4-4E79-A405-1928C532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26970E-5681-4015-B80B-527C8BD6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5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70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9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51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67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46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37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08154-24E1-461D-A64F-8F3B60A5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D06B1D-FD37-45F0-BE7B-A070EC4E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3DEFD-4C13-4069-830D-DD1548C6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7D887-991F-479A-B63F-90804328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777A6-65E5-453C-9EF7-E9A1F097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2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E9354-F59C-427A-B70D-D44E238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CA6DB-1CCC-482E-A109-47300DD3D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F2A63-289F-4AA3-ACC6-8A8360CC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2C390-8A72-46C9-8365-3C41C4A3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372B7-C6B5-4F6A-B57A-55B0A2D0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8592F0-7811-49E4-A9A4-C9016A30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FFF81-6F09-4A4D-BAF9-D8297085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8473F-F13D-4ED4-A6F4-37B18737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976E94-8025-4CAD-B4DD-71DC5AE89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438CE3-4775-404F-88A0-747D243A9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077FEB-C6DA-4411-B260-49C258243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D4107D-8AF0-486E-8D22-7D8D5EB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B61CD1-E1F3-4855-8F7F-BC3C7801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4C91B3-5AD1-4569-B892-7ED5BD4C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7D36E-05CD-44AE-9ABE-B919C118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68AF38-06B3-44C3-A6E8-F9D0654B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E3E3B8-DA67-4CE6-9797-6A69F069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9C6204-8E04-4CD4-9FFC-3BBEE4F6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E7F33E-3D96-4CD4-996B-8F7470D8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C0DAC2-8D61-4EB6-9EBD-42DB65B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E8ECA0-E017-4768-9E1E-6A1B66E2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FCA4E-BECF-44A9-85AD-1989330D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F7749-511C-4895-85CD-EA8DFC8B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8FB60C-D197-4941-9919-9627CFFB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73EF3-5702-40A7-A7B7-D3AB0E80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B800B2-5D3D-4729-BC14-5411583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D304-E13E-4A47-8405-03A6242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4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E9911-EF99-4216-BFA4-7EF23EA5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176B34-2EF6-46C0-94AA-F49BE823B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735403-D444-4993-ADF2-72765545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E2F90D-137E-4BE6-B0DC-0636C067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FA3A3-78F0-4521-89C4-00EF4E06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A81B2C-F95C-4133-84EF-349953EF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30E35A-0619-40B0-930C-50F0FDD2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880E6F-D18A-4105-B50F-A1F6EC88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631FE-8C3D-45EA-829D-D2F7DDE4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7345E-D49C-4E44-86CC-677264F9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842E7B-18FE-4E0F-934E-505B93AF8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2177E8-4A69-4AF3-B169-A29D38233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 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李建緯 博士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 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廖俊原  朱家毅  吳柏承  吳松叡  楊証傑</a:t>
            </a:r>
          </a:p>
        </p:txBody>
      </p:sp>
      <p:sp>
        <p:nvSpPr>
          <p:cNvPr id="4" name="標題 10">
            <a:extLst>
              <a:ext uri="{FF2B5EF4-FFF2-40B4-BE49-F238E27FC236}">
                <a16:creationId xmlns:a16="http://schemas.microsoft.com/office/drawing/2014/main" id="{DAF9C3B4-32E4-4407-B47D-B09489CB0B8D}"/>
              </a:ext>
            </a:extLst>
          </p:cNvPr>
          <p:cNvSpPr txBox="1">
            <a:spLocks/>
          </p:cNvSpPr>
          <p:nvPr/>
        </p:nvSpPr>
        <p:spPr>
          <a:xfrm>
            <a:off x="1009404" y="1624614"/>
            <a:ext cx="10515600" cy="147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960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購物直播</a:t>
            </a:r>
            <a:endParaRPr lang="zh-TW" altLang="en-US" sz="96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6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0FAEC-C103-4AA0-B351-E59744F8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91FEC-AFF1-4CFC-8F71-25B375E4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聊天室：讓在直播房間的買賣家們可以方便的聊天。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購物車：讓在直播房間內的買家可以簡單方便下單，賣家可以方便記錄買家下 單資訊，不用耗費大量時間和精力去額外紀錄。 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DFBF36-BCA5-4BDB-92DF-AC0C5C019D3B}"/>
              </a:ext>
            </a:extLst>
          </p:cNvPr>
          <p:cNvSpPr txBox="1"/>
          <p:nvPr/>
        </p:nvSpPr>
        <p:spPr>
          <a:xfrm>
            <a:off x="11762913" y="6488668"/>
            <a:ext cx="42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2287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A19E4-E47A-45E9-9AAF-9D68B209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結語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FB9FD-5236-47D1-ADE5-11344CA1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現今的直播購物都是在觀看直播的同時，用其他的購物平台去處理買賣交易。而這個平台可以讓買家賣家彼此間能快速下訂單和確認訂單外，同時也有完整的商品資訊，讓買賣更為方便。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DD7A54-D62B-4667-9E71-54D28619B9E2}"/>
              </a:ext>
            </a:extLst>
          </p:cNvPr>
          <p:cNvSpPr txBox="1"/>
          <p:nvPr/>
        </p:nvSpPr>
        <p:spPr>
          <a:xfrm>
            <a:off x="11762913" y="6488668"/>
            <a:ext cx="42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3366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7709A-989E-411C-BF84-795A1536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09738-A31A-4D65-A786-8B7429A5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主要特色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結語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3A2E83-5F96-4EC7-B281-506672D0621D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86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4A2A6-29A9-47AA-A17B-7E1B0B41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9F21F-F84E-47D5-A0A9-5B419BB2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51712"/>
            <a:ext cx="8596669" cy="399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當初看了各種的購物直播，但不管是哪一個平台上的直播，都有一個很致命性的缺點，就是在買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賣家下訂單和建立訂單這個過程都是需要由人工來完成，不僅耗費人力還非常耗時；而本組讓買家方能快速下單商品，而賣家方能有完整的訂單資訊，不需要再而外運用人力記錄訂單。藉此讓購物直播的環境更方便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6F60F8-D345-43E2-A8B7-CE9813B978E8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36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>
            <a:extLst>
              <a:ext uri="{FF2B5EF4-FFF2-40B4-BE49-F238E27FC236}">
                <a16:creationId xmlns:a16="http://schemas.microsoft.com/office/drawing/2014/main" id="{5311BB67-2BD6-4846-984B-53085D5E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1279253"/>
            <a:ext cx="10115949" cy="482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0F7C6D-0BAC-4526-80E0-5390998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FA7692-B2C7-4BDA-B469-D6C7E7BF5023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F570E-ED30-450C-BAC7-30463D47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EED17-D468-4923-8341-55A05B3D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171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現今的直播購物都是在觀看直播的同時，透過另外的系統去處理買賣方的交易。為了讓直播主在直播的同時也上架好商品，買家能快速下單商品，而賣家同時能有完整的訂單資訊，不需要再而外去記錄訂單。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A3B601-437D-4FF0-BEB9-863587CC630D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818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0152-6BB0-467B-B4FE-0EEF728A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系統的架構環境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0A6CC-9152-401D-A689-7DD67C27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578953-4ABF-4B70-8284-720055815944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5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6AF48-C8DB-4DB5-8369-860CE351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24B9A-18F1-4242-936F-5A3AA44D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Node.js 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是能夠在伺服器端運行 </a:t>
            </a:r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的開放原始碼、跨平台 </a:t>
            </a:r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執行環境。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A2F3C-5476-4FAB-99AB-7AB5511E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34" y="3569953"/>
            <a:ext cx="4177067" cy="278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E72285-9D38-45A2-A260-6461B9F477BE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269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5994A-E02C-48E8-9908-96A34B5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D6063-18BA-4BDD-B18E-1640B606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WebSocket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是一種網路傳輸協定，可在單個</a:t>
            </a:r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TCP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連接上進行全雙工通訊，位於</a:t>
            </a:r>
            <a:r>
              <a:rPr lang="en-US" altLang="zh-TW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OSI</a:t>
            </a:r>
            <a:r>
              <a:rPr lang="zh-TW" altLang="en-US" sz="3200" b="0" i="0" dirty="0">
                <a:solidFill>
                  <a:srgbClr val="4D515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模型的應用層。</a:t>
            </a:r>
            <a:r>
              <a:rPr lang="zh-TW" altLang="en-US" sz="32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它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使得客戶端和伺服器之間的資料交換變得更加簡單，允許伺服器端主動向客戶端推播資料。在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WebSocket API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中，瀏覽器和伺服器只需要完成一次交握，兩者之間就可以建立永續性的連接，並進行雙向資料傳輸。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C93CA7-7EBB-498B-898C-200D528A5EE5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2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A90A1-DAC1-4307-AE32-45DC8C06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8B66B-8BC7-47E2-95A8-EA97E5A1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會員認證：採用用戶會員制，分為買家與賣家，而直播者即為賣家。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直播串流：賣家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直播者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可建立獨立直播房間進行直播。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26BA1D-F690-4D2C-802F-E2C3C76C81C3}"/>
              </a:ext>
            </a:extLst>
          </p:cNvPr>
          <p:cNvSpPr txBox="1"/>
          <p:nvPr/>
        </p:nvSpPr>
        <p:spPr>
          <a:xfrm>
            <a:off x="11836893" y="648866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785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7728</TotalTime>
  <Words>464</Words>
  <Application>Microsoft Office PowerPoint</Application>
  <PresentationFormat>寬螢幕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Trebuchet MS</vt:lpstr>
      <vt:lpstr>Wingdings 3</vt:lpstr>
      <vt:lpstr>Office 佈景主題</vt:lpstr>
      <vt:lpstr>多面向</vt:lpstr>
      <vt:lpstr>PowerPoint 簡報</vt:lpstr>
      <vt:lpstr>目錄</vt:lpstr>
      <vt:lpstr>研究動機</vt:lpstr>
      <vt:lpstr>流程圖</vt:lpstr>
      <vt:lpstr>主要特色</vt:lpstr>
      <vt:lpstr>系統的架構環境</vt:lpstr>
      <vt:lpstr>Node.js</vt:lpstr>
      <vt:lpstr>WebSocket</vt:lpstr>
      <vt:lpstr>系統功能</vt:lpstr>
      <vt:lpstr>系統功能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直播相關的應用與服務</dc:title>
  <dc:creator>傑</dc:creator>
  <cp:lastModifiedBy>Krapy Wu</cp:lastModifiedBy>
  <cp:revision>33</cp:revision>
  <dcterms:created xsi:type="dcterms:W3CDTF">2019-10-06T07:02:06Z</dcterms:created>
  <dcterms:modified xsi:type="dcterms:W3CDTF">2020-12-23T16:40:47Z</dcterms:modified>
</cp:coreProperties>
</file>