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572000" y="2429000"/>
            <a:ext cx="6000000" cy="20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Hello World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pptx title</dc:title>
  <dc:creator>officegen</dc:creator>
  <cp:lastModifiedBy>officegen</cp:lastModifiedBy>
  <cp:revision>1</cp:revision>
  <dcterms:created xsi:type="dcterms:W3CDTF">2016-04-01T22:37:29Z</dcterms:created>
  <dcterms:modified xsi:type="dcterms:W3CDTF">2016-04-01T22:37:29Z</dcterms:modified>
</cp:coreProperties>
</file>