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67" r:id="rId2"/>
    <p:sldId id="303" r:id="rId3"/>
    <p:sldId id="287" r:id="rId4"/>
    <p:sldId id="316" r:id="rId5"/>
    <p:sldId id="305" r:id="rId6"/>
    <p:sldId id="306" r:id="rId7"/>
    <p:sldId id="317" r:id="rId8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FFFF"/>
    <a:srgbClr val="EE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4007" autoAdjust="0"/>
  </p:normalViewPr>
  <p:slideViewPr>
    <p:cSldViewPr snapToGrid="0" showGuides="1">
      <p:cViewPr varScale="1">
        <p:scale>
          <a:sx n="135" d="100"/>
          <a:sy n="135" d="100"/>
        </p:scale>
        <p:origin x="1638" y="120"/>
      </p:cViewPr>
      <p:guideLst/>
    </p:cSldViewPr>
  </p:slideViewPr>
  <p:outlineViewPr>
    <p:cViewPr>
      <p:scale>
        <a:sx n="33" d="100"/>
        <a:sy n="33" d="100"/>
      </p:scale>
      <p:origin x="0" y="-397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1T19:38:29.24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7 229,'26'-18,"34"-14,1 3,1 3,2 3,0 2,1 3,1 3,1 3,0 3,0 3,1 2,36 5,-49 2,0 2,0 3,-1 2,10 5,-42-8,0 0,-1 1,0 1,0 1,-1 1,0 1,-1 0,-1 2,0 0,0 1,7 10,0 4,-1 2,-1 1,-2 0,-2 1,-1 2,-1 0,-2 0,8 29,-6-6,-2 1,-3 0,-2 1,-3 0,-2 18,-4-48,-1 1,-1-1,-2 1,-1-1,-2 0,0 0,-2-1,-2 0,0 0,-2-1,-1-1,-1 0,-1 0,-14 16,0-6,-1-1,-2-2,-1-1,-2-2,-1-1,-1-2,-2-1,0-3,-26 12,29-18,-2-1,0-2,-1-1,0-3,-1-1,0-1,0-3,-1-1,0-2,0-2,0-2,17 0,1-2,0-1,0-1,0 0,0-2,1-1,0-1,1 0,-1-2,-3-4,0-1,1 0,1-2,1-1,1-1,0-1,1-1,-13-20,6 3,2-2,1-1,3 0,1-2,2-1,2 0,2-1,2 0,2-1,2-1,1-15,3 0,3 0,2 0,3 0,12-60,3 19,5 1,5 1,8-12,30-65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686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5306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194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82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20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6673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55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DP solver weekly presentation (28/04/2020)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DP solver weekly presentation (28/04/2020)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DP solver weekly presentation (28/04/2020)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DP solver weekly presentation (28/04/2020)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DP solver weekly presentation (28/04/2020)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270843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For the placement of a photo/illustration with a white background, as shown on the right, please choose this slide-layout.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DP solver weekly presentation (28/04/2020)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 dirty="0"/>
              <a:t>Sample slide with table and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DP solver weekly presentation (28/04/2020)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table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1243" y="610998"/>
            <a:ext cx="1729409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table by clicking the table icon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Tekstvak 11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DP solver weekly presentation (28/04/2020)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chart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3" y="1449198"/>
            <a:ext cx="1729409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chart by clicking the chart icon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DP solver weekly presentation (28/04/2020)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ekstvak 6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DP solver weekly presentation (28/04/2020)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2" name="Tekstvak 11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DP solver weekly presentation (28/04/2020)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DP solver weekly presentation (28/04/2020)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DP solver weekly presentation (28/04/2020)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 dirty="0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 27pt headline on a slide with three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DP solver weekly presentation (28/04/2020)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DP solver weekly presentation (28/04/2020)</a:t>
            </a:r>
            <a:endParaRPr lang="en-GB" dirty="0"/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61" r:id="rId3"/>
    <p:sldLayoutId id="2147483662" r:id="rId4"/>
    <p:sldLayoutId id="2147483664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DP Speed Solver version 1 (11/05/2020)</a:t>
            </a:r>
          </a:p>
        </p:txBody>
      </p:sp>
      <p:sp>
        <p:nvSpPr>
          <p:cNvPr id="15" name="Ondertitel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Jet Chang, Embedded Systems at TU/e</a:t>
            </a:r>
            <a:endParaRPr lang="en-GB" dirty="0"/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67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7799" y="354004"/>
            <a:ext cx="7556500" cy="539038"/>
          </a:xfrm>
        </p:spPr>
        <p:txBody>
          <a:bodyPr/>
          <a:lstStyle/>
          <a:p>
            <a:r>
              <a:rPr lang="en-US" sz="2000" dirty="0"/>
              <a:t>Code Structure</a:t>
            </a:r>
            <a:endParaRPr lang="en-GB" sz="20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DP solver weekly presentation (28/04/2020)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3F69EB-2558-48E3-9A5B-4FE5F2E94986}"/>
              </a:ext>
            </a:extLst>
          </p:cNvPr>
          <p:cNvSpPr/>
          <p:nvPr/>
        </p:nvSpPr>
        <p:spPr>
          <a:xfrm>
            <a:off x="3569474" y="1287152"/>
            <a:ext cx="1471985" cy="478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BasicAlgorithm.c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04DF8C-E1ED-40F4-BE6D-5B957EE03748}"/>
              </a:ext>
            </a:extLst>
          </p:cNvPr>
          <p:cNvSpPr/>
          <p:nvPr/>
        </p:nvSpPr>
        <p:spPr>
          <a:xfrm>
            <a:off x="3671405" y="2616889"/>
            <a:ext cx="1471984" cy="53903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BasicAlgorithm.h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6CD5B8-4B93-45BE-ADF6-13462D64022E}"/>
              </a:ext>
            </a:extLst>
          </p:cNvPr>
          <p:cNvSpPr/>
          <p:nvPr/>
        </p:nvSpPr>
        <p:spPr>
          <a:xfrm>
            <a:off x="1139368" y="1305334"/>
            <a:ext cx="1467641" cy="478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MathFunction.c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BAABDB-4A7D-4C81-8AA6-E0BAB2F58035}"/>
              </a:ext>
            </a:extLst>
          </p:cNvPr>
          <p:cNvSpPr/>
          <p:nvPr/>
        </p:nvSpPr>
        <p:spPr>
          <a:xfrm>
            <a:off x="1139368" y="2619318"/>
            <a:ext cx="1534633" cy="5265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MathFunction.h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9CE5B7-A1ED-423B-809C-70F5969C6DE4}"/>
              </a:ext>
            </a:extLst>
          </p:cNvPr>
          <p:cNvSpPr/>
          <p:nvPr/>
        </p:nvSpPr>
        <p:spPr>
          <a:xfrm>
            <a:off x="6260975" y="1315538"/>
            <a:ext cx="1600204" cy="457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SystemDynamic.c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808EA6-8733-4689-9593-77F88EF9D05F}"/>
              </a:ext>
            </a:extLst>
          </p:cNvPr>
          <p:cNvSpPr/>
          <p:nvPr/>
        </p:nvSpPr>
        <p:spPr>
          <a:xfrm>
            <a:off x="6313970" y="2617517"/>
            <a:ext cx="1525945" cy="53903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SystemDynamic.h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14312C6-D299-433A-A9B4-365680A5A04F}"/>
              </a:ext>
            </a:extLst>
          </p:cNvPr>
          <p:cNvSpPr/>
          <p:nvPr/>
        </p:nvSpPr>
        <p:spPr>
          <a:xfrm>
            <a:off x="3749948" y="3422811"/>
            <a:ext cx="1314897" cy="53903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SolverStruct.h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C2050B-3C5E-44B2-9BE7-CE81B45DDC02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4407397" y="3155928"/>
            <a:ext cx="0" cy="266883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8618D7-C929-4645-8D4D-0DD2A6959563}"/>
              </a:ext>
            </a:extLst>
          </p:cNvPr>
          <p:cNvCxnSpPr>
            <a:cxnSpLocks/>
            <a:stCxn id="18" idx="3"/>
            <a:endCxn id="16" idx="2"/>
          </p:cNvCxnSpPr>
          <p:nvPr/>
        </p:nvCxnSpPr>
        <p:spPr>
          <a:xfrm flipV="1">
            <a:off x="5064845" y="3156556"/>
            <a:ext cx="2012098" cy="53577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D9E513-A5B8-4B90-A58A-970C35AD597F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2674001" y="2882598"/>
            <a:ext cx="997404" cy="381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76EECA8-74B0-49B2-B9B2-3D1EAA9881D1}"/>
              </a:ext>
            </a:extLst>
          </p:cNvPr>
          <p:cNvCxnSpPr>
            <a:cxnSpLocks/>
          </p:cNvCxnSpPr>
          <p:nvPr/>
        </p:nvCxnSpPr>
        <p:spPr>
          <a:xfrm flipV="1">
            <a:off x="1863630" y="1808974"/>
            <a:ext cx="7194" cy="78499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489FDA9-F0D2-489C-9136-DB4EABC30C35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H="1" flipV="1">
            <a:off x="7061077" y="1773415"/>
            <a:ext cx="15866" cy="84410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151AD6-B39D-455E-96AA-3D9FF56F8FBE}"/>
              </a:ext>
            </a:extLst>
          </p:cNvPr>
          <p:cNvCxnSpPr>
            <a:cxnSpLocks/>
            <a:stCxn id="16" idx="1"/>
            <a:endCxn id="9" idx="3"/>
          </p:cNvCxnSpPr>
          <p:nvPr/>
        </p:nvCxnSpPr>
        <p:spPr>
          <a:xfrm flipH="1" flipV="1">
            <a:off x="5143389" y="2886409"/>
            <a:ext cx="1170581" cy="62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0A845DA-DD55-486E-A17B-5EAA6FB7F46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305467" y="1765438"/>
            <a:ext cx="0" cy="85145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AB425262-2873-4AA0-9148-29384ECFDAC1}"/>
              </a:ext>
            </a:extLst>
          </p:cNvPr>
          <p:cNvSpPr/>
          <p:nvPr/>
        </p:nvSpPr>
        <p:spPr>
          <a:xfrm>
            <a:off x="505673" y="2352253"/>
            <a:ext cx="8233002" cy="170671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5A9FBDC-C8A8-45A4-84F9-0E1CC79E5534}"/>
              </a:ext>
            </a:extLst>
          </p:cNvPr>
          <p:cNvSpPr/>
          <p:nvPr/>
        </p:nvSpPr>
        <p:spPr>
          <a:xfrm>
            <a:off x="505673" y="969086"/>
            <a:ext cx="8259654" cy="107425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981381B-F1A3-4BCD-BD66-2FD7C12B7AB5}"/>
              </a:ext>
            </a:extLst>
          </p:cNvPr>
          <p:cNvSpPr txBox="1"/>
          <p:nvPr/>
        </p:nvSpPr>
        <p:spPr>
          <a:xfrm>
            <a:off x="7674864" y="674710"/>
            <a:ext cx="10188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Files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14C27E-FB6D-4CC5-9E20-6476CCA63104}"/>
              </a:ext>
            </a:extLst>
          </p:cNvPr>
          <p:cNvSpPr txBox="1"/>
          <p:nvPr/>
        </p:nvSpPr>
        <p:spPr>
          <a:xfrm>
            <a:off x="7748735" y="4056332"/>
            <a:ext cx="10534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Header Files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314008E-D016-4D1D-8590-89BEE8FF27AE}"/>
              </a:ext>
            </a:extLst>
          </p:cNvPr>
          <p:cNvCxnSpPr>
            <a:cxnSpLocks/>
          </p:cNvCxnSpPr>
          <p:nvPr/>
        </p:nvCxnSpPr>
        <p:spPr>
          <a:xfrm>
            <a:off x="7839915" y="367607"/>
            <a:ext cx="633320" cy="756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859A311-77D0-4ED4-A4C7-64CB938D3C76}"/>
              </a:ext>
            </a:extLst>
          </p:cNvPr>
          <p:cNvSpPr txBox="1"/>
          <p:nvPr/>
        </p:nvSpPr>
        <p:spPr>
          <a:xfrm>
            <a:off x="7773296" y="79851"/>
            <a:ext cx="76655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includes</a:t>
            </a:r>
          </a:p>
        </p:txBody>
      </p:sp>
    </p:spTree>
    <p:extLst>
      <p:ext uri="{BB962C8B-B14F-4D97-AF65-F5344CB8AC3E}">
        <p14:creationId xmlns:p14="http://schemas.microsoft.com/office/powerpoint/2010/main" val="211411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7799" y="354004"/>
            <a:ext cx="7556500" cy="539038"/>
          </a:xfrm>
        </p:spPr>
        <p:txBody>
          <a:bodyPr/>
          <a:lstStyle/>
          <a:p>
            <a:r>
              <a:rPr lang="en-GB" sz="2000" dirty="0"/>
              <a:t>What is important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DP solver weekly presentation (28/04/2020)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DD316690-20B7-4A84-8BFF-DF4459E1CE4C}"/>
              </a:ext>
            </a:extLst>
          </p:cNvPr>
          <p:cNvSpPr txBox="1">
            <a:spLocks/>
          </p:cNvSpPr>
          <p:nvPr/>
        </p:nvSpPr>
        <p:spPr>
          <a:xfrm>
            <a:off x="627799" y="893043"/>
            <a:ext cx="7297001" cy="32115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Since Simulink requires fixed length of array (pointer),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IMPORTANT</a:t>
            </a:r>
            <a:r>
              <a:rPr lang="en-US" dirty="0"/>
              <a:t>: the length of horizon needs to be the same in </a:t>
            </a:r>
            <a:r>
              <a:rPr lang="en-US" sz="1800" i="1" dirty="0" err="1"/>
              <a:t>creatSfunc.m</a:t>
            </a:r>
            <a:r>
              <a:rPr lang="en-US" sz="1800" i="1" dirty="0"/>
              <a:t> </a:t>
            </a:r>
            <a:r>
              <a:rPr lang="en-US" dirty="0"/>
              <a:t>and </a:t>
            </a:r>
            <a:r>
              <a:rPr lang="en-US" sz="1800" i="1" dirty="0" err="1"/>
              <a:t>inc</a:t>
            </a:r>
            <a:r>
              <a:rPr lang="en-US" sz="1800" i="1" dirty="0"/>
              <a:t>/</a:t>
            </a:r>
            <a:r>
              <a:rPr lang="en-US" sz="1800" i="1" dirty="0" err="1"/>
              <a:t>SolverStruct.h</a:t>
            </a:r>
            <a:endParaRPr lang="en-US" sz="1800" i="1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i.e. </a:t>
            </a:r>
            <a:r>
              <a:rPr lang="en-US" b="1" dirty="0" err="1"/>
              <a:t>solverinput.GridSize.Nhrz</a:t>
            </a:r>
            <a:r>
              <a:rPr lang="en-US" b="1" dirty="0"/>
              <a:t> </a:t>
            </a:r>
            <a:r>
              <a:rPr lang="en-US" dirty="0"/>
              <a:t>should equal to </a:t>
            </a:r>
            <a:r>
              <a:rPr lang="en-US" b="1" dirty="0"/>
              <a:t>HORIZON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5B9FE-0E4E-4D00-876B-1A70050A6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498" y="2846203"/>
            <a:ext cx="2278912" cy="800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D72BBC-9905-402B-B0ED-51FF5A0A6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99" y="2977449"/>
            <a:ext cx="3389128" cy="537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C46AC9-D63E-4FA1-A1B0-97F34BE870CF}"/>
              </a:ext>
            </a:extLst>
          </p:cNvPr>
          <p:cNvSpPr txBox="1"/>
          <p:nvPr/>
        </p:nvSpPr>
        <p:spPr>
          <a:xfrm>
            <a:off x="5486400" y="3725547"/>
            <a:ext cx="15599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</a:t>
            </a:r>
            <a:r>
              <a:rPr lang="en-US" dirty="0" err="1"/>
              <a:t>inc</a:t>
            </a:r>
            <a:r>
              <a:rPr lang="en-US" dirty="0"/>
              <a:t>/</a:t>
            </a:r>
            <a:r>
              <a:rPr lang="en-US" dirty="0" err="1"/>
              <a:t>SolverStruct.h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BC3AD3-BB97-44FC-A325-EBA61AF5898B}"/>
              </a:ext>
            </a:extLst>
          </p:cNvPr>
          <p:cNvSpPr txBox="1"/>
          <p:nvPr/>
        </p:nvSpPr>
        <p:spPr>
          <a:xfrm>
            <a:off x="1591340" y="3591552"/>
            <a:ext cx="13058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</a:t>
            </a:r>
            <a:r>
              <a:rPr lang="en-US" dirty="0" err="1"/>
              <a:t>createSfunc.m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1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7799" y="354004"/>
            <a:ext cx="7556500" cy="539038"/>
          </a:xfrm>
        </p:spPr>
        <p:txBody>
          <a:bodyPr/>
          <a:lstStyle/>
          <a:p>
            <a:r>
              <a:rPr lang="en-GB" sz="2000" dirty="0"/>
              <a:t>How to get the results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DP solver weekly presentation (28/04/2020)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449C9D-90C5-4F00-A222-5CA8473F4A71}"/>
              </a:ext>
            </a:extLst>
          </p:cNvPr>
          <p:cNvSpPr/>
          <p:nvPr/>
        </p:nvSpPr>
        <p:spPr>
          <a:xfrm>
            <a:off x="3544185" y="1337124"/>
            <a:ext cx="1637413" cy="419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33253-1BCA-4C6E-9EDF-D7F824603237}"/>
              </a:ext>
            </a:extLst>
          </p:cNvPr>
          <p:cNvSpPr txBox="1"/>
          <p:nvPr/>
        </p:nvSpPr>
        <p:spPr>
          <a:xfrm>
            <a:off x="3745968" y="1406982"/>
            <a:ext cx="11984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createSfunc.m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13BDD9-74D5-4702-8F78-192A560F1FD2}"/>
              </a:ext>
            </a:extLst>
          </p:cNvPr>
          <p:cNvCxnSpPr/>
          <p:nvPr/>
        </p:nvCxnSpPr>
        <p:spPr>
          <a:xfrm>
            <a:off x="4302640" y="1756684"/>
            <a:ext cx="0" cy="57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0BBC035-ECEE-49CB-918C-3FE2182D3C22}"/>
              </a:ext>
            </a:extLst>
          </p:cNvPr>
          <p:cNvSpPr/>
          <p:nvPr/>
        </p:nvSpPr>
        <p:spPr>
          <a:xfrm>
            <a:off x="3214576" y="2344070"/>
            <a:ext cx="2176127" cy="419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881048-9FEE-4B04-9118-D3E5A9624EBA}"/>
              </a:ext>
            </a:extLst>
          </p:cNvPr>
          <p:cNvSpPr txBox="1"/>
          <p:nvPr/>
        </p:nvSpPr>
        <p:spPr>
          <a:xfrm>
            <a:off x="3370718" y="2403809"/>
            <a:ext cx="17220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ModelSpeedSolver.slx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05B55E-5546-465C-8B50-FD30022E68FD}"/>
              </a:ext>
            </a:extLst>
          </p:cNvPr>
          <p:cNvSpPr/>
          <p:nvPr/>
        </p:nvSpPr>
        <p:spPr>
          <a:xfrm>
            <a:off x="3483933" y="3285197"/>
            <a:ext cx="1637413" cy="419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9BB355-F5C8-496B-BDCB-7D64AB456C49}"/>
              </a:ext>
            </a:extLst>
          </p:cNvPr>
          <p:cNvSpPr txBox="1"/>
          <p:nvPr/>
        </p:nvSpPr>
        <p:spPr>
          <a:xfrm>
            <a:off x="3685716" y="3355055"/>
            <a:ext cx="11732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showResult.m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27619A-FD00-4DDE-AE31-18EE24B92ECA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4302640" y="2763630"/>
            <a:ext cx="0" cy="52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9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7799" y="354004"/>
            <a:ext cx="7556500" cy="539038"/>
          </a:xfrm>
        </p:spPr>
        <p:txBody>
          <a:bodyPr/>
          <a:lstStyle/>
          <a:p>
            <a:r>
              <a:rPr lang="en-GB" sz="2000" dirty="0"/>
              <a:t>An Example Plot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7042149" cy="576000"/>
          </a:xfrm>
        </p:spPr>
        <p:txBody>
          <a:bodyPr/>
          <a:lstStyle/>
          <a:p>
            <a:r>
              <a:rPr lang="en-US"/>
              <a:t>DP solver weekly presentation (28/04/2020)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0B086E-E71A-4770-B8DE-3AECE83D9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866" y="965428"/>
            <a:ext cx="4853470" cy="32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7799" y="354004"/>
            <a:ext cx="7556500" cy="539038"/>
          </a:xfrm>
        </p:spPr>
        <p:txBody>
          <a:bodyPr/>
          <a:lstStyle/>
          <a:p>
            <a:r>
              <a:rPr lang="en-GB" sz="2000" dirty="0"/>
              <a:t>Change Parameters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DP solver weekly presentation (28/04/2020)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0876F6F5-1E08-4EBD-A305-EAC0D186DA6A}"/>
              </a:ext>
            </a:extLst>
          </p:cNvPr>
          <p:cNvSpPr txBox="1">
            <a:spLocks/>
          </p:cNvSpPr>
          <p:nvPr/>
        </p:nvSpPr>
        <p:spPr>
          <a:xfrm>
            <a:off x="627800" y="893043"/>
            <a:ext cx="3887493" cy="32115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All the parameters can be change in </a:t>
            </a:r>
            <a:r>
              <a:rPr lang="en-US" sz="1800" i="1" dirty="0" err="1"/>
              <a:t>createSfunc.m</a:t>
            </a:r>
            <a:endParaRPr lang="en-US" sz="1800" i="1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 particular, the legal speed ranges and slope angle is given by arrays. In case more parts need to be added, you can expand the array and add corresponding conditions.</a:t>
            </a:r>
          </a:p>
          <a:p>
            <a:pPr marL="523875" lvl="2" indent="-342900"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No need to change </a:t>
            </a:r>
            <a:r>
              <a:rPr lang="en-US" sz="1500" i="1" dirty="0" err="1"/>
              <a:t>showResult.m</a:t>
            </a:r>
            <a:endParaRPr lang="en-US" sz="15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9B8B41-AD22-419E-90AE-F82BF95FA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617" y="893042"/>
            <a:ext cx="3138044" cy="296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2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7799" y="354004"/>
            <a:ext cx="7556500" cy="539038"/>
          </a:xfrm>
        </p:spPr>
        <p:txBody>
          <a:bodyPr/>
          <a:lstStyle/>
          <a:p>
            <a:r>
              <a:rPr lang="en-GB" sz="2000" dirty="0"/>
              <a:t>No Result..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DP solver weekly presentation (28/04/2020)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0876F6F5-1E08-4EBD-A305-EAC0D186DA6A}"/>
              </a:ext>
            </a:extLst>
          </p:cNvPr>
          <p:cNvSpPr txBox="1">
            <a:spLocks/>
          </p:cNvSpPr>
          <p:nvPr/>
        </p:nvSpPr>
        <p:spPr>
          <a:xfrm>
            <a:off x="627800" y="893043"/>
            <a:ext cx="3887493" cy="32115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If it happens to be like this after running simulation, it means there is no feasible trajectory found.</a:t>
            </a:r>
            <a:endParaRPr lang="en-US" sz="1500" i="1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One reason can be:</a:t>
            </a:r>
          </a:p>
          <a:p>
            <a:pPr marL="523875" lvl="2" indent="-342900">
              <a:spcAft>
                <a:spcPts val="600"/>
              </a:spcAft>
            </a:pPr>
            <a:r>
              <a:rPr lang="en-US" sz="1500" dirty="0"/>
              <a:t>ds is too small</a:t>
            </a:r>
          </a:p>
          <a:p>
            <a:pPr marL="523875" lvl="2" indent="-342900">
              <a:spcAft>
                <a:spcPts val="600"/>
              </a:spcAft>
            </a:pPr>
            <a:r>
              <a:rPr lang="en-US" sz="1500" dirty="0"/>
              <a:t>For instance, if ds=1(meter), the car will not be able to decrease the speed to meet the upper bound in the third part in such a short distance.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CA4108-409A-4FCA-8451-1629C1081F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881"/>
          <a:stretch/>
        </p:blipFill>
        <p:spPr>
          <a:xfrm>
            <a:off x="4705355" y="75502"/>
            <a:ext cx="4128080" cy="265521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7443059-F1D0-4460-89A1-65E8D1F0F089}"/>
              </a:ext>
            </a:extLst>
          </p:cNvPr>
          <p:cNvSpPr/>
          <p:nvPr/>
        </p:nvSpPr>
        <p:spPr>
          <a:xfrm>
            <a:off x="6003851" y="659220"/>
            <a:ext cx="921489" cy="5390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39DDE3-04FD-4AF5-AB70-643D14B9EA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910" t="18941" r="11900" b="19909"/>
          <a:stretch/>
        </p:blipFill>
        <p:spPr>
          <a:xfrm>
            <a:off x="5124893" y="2824964"/>
            <a:ext cx="2083981" cy="19645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35264B2-B696-474B-9D01-8BBC3E7A9DA7}"/>
                  </a:ext>
                </a:extLst>
              </p14:cNvPr>
              <p14:cNvContentPartPr/>
              <p14:nvPr/>
            </p14:nvContentPartPr>
            <p14:xfrm>
              <a:off x="5844993" y="3361728"/>
              <a:ext cx="586080" cy="640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35264B2-B696-474B-9D01-8BBC3E7A9D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27353" y="3344088"/>
                <a:ext cx="621720" cy="67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216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Week_2_presentation</Template>
  <TotalTime>2693</TotalTime>
  <Words>294</Words>
  <Application>Microsoft Office PowerPoint</Application>
  <PresentationFormat>On-screen Show (16:9)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Kantoorthema</vt:lpstr>
      <vt:lpstr>DP Speed Solver version 1 (11/05/2020)</vt:lpstr>
      <vt:lpstr>Code Structure</vt:lpstr>
      <vt:lpstr>What is important</vt:lpstr>
      <vt:lpstr>How to get the results</vt:lpstr>
      <vt:lpstr>An Example Plot</vt:lpstr>
      <vt:lpstr>Change Parameters</vt:lpstr>
      <vt:lpstr>No Result..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 Solver Weekly Presentation (Week 2)</dc:title>
  <dc:creator>Chang, C.</dc:creator>
  <cp:lastModifiedBy>志杰 张</cp:lastModifiedBy>
  <cp:revision>111</cp:revision>
  <dcterms:created xsi:type="dcterms:W3CDTF">2019-11-24T17:19:40Z</dcterms:created>
  <dcterms:modified xsi:type="dcterms:W3CDTF">2020-05-11T19:40:09Z</dcterms:modified>
</cp:coreProperties>
</file>