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7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6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7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D8B7-9D1F-42FC-8921-1888D2AF0FF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AE66-4142-4DA9-BD14-D98A3C5F9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4943" y="5114109"/>
            <a:ext cx="479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시연 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9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01" y="935900"/>
            <a:ext cx="2761837" cy="4583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53" y="935899"/>
            <a:ext cx="2749895" cy="4583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058" y="894636"/>
            <a:ext cx="2804976" cy="4624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3665" y="5815149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신고</a:t>
            </a:r>
            <a:endParaRPr lang="ko-KR" altLang="en-US" dirty="0"/>
          </a:p>
        </p:txBody>
      </p:sp>
      <p:sp>
        <p:nvSpPr>
          <p:cNvPr id="9" name="도넛 8"/>
          <p:cNvSpPr/>
          <p:nvPr/>
        </p:nvSpPr>
        <p:spPr>
          <a:xfrm>
            <a:off x="3742301" y="1143000"/>
            <a:ext cx="424543" cy="346166"/>
          </a:xfrm>
          <a:prstGeom prst="donut">
            <a:avLst>
              <a:gd name="adj" fmla="val 1063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0451" y="678406"/>
            <a:ext cx="2871652" cy="4938623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61806" y="678405"/>
            <a:ext cx="2790553" cy="48667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241" y="678406"/>
            <a:ext cx="2990850" cy="4920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2006" y="5884817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err="1" smtClean="0"/>
              <a:t>로그인화면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4305" y="5884817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11046" y="5884817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2-A. </a:t>
            </a:r>
            <a:r>
              <a:rPr lang="ko-KR" altLang="en-US" dirty="0" smtClean="0"/>
              <a:t>전체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4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8" y="615859"/>
            <a:ext cx="2858997" cy="4757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46" r="-1"/>
          <a:stretch/>
        </p:blipFill>
        <p:spPr>
          <a:xfrm>
            <a:off x="4604657" y="591055"/>
            <a:ext cx="2854236" cy="4782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-1" r="677"/>
          <a:stretch/>
        </p:blipFill>
        <p:spPr>
          <a:xfrm>
            <a:off x="8187418" y="591055"/>
            <a:ext cx="2876822" cy="4790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2006" y="5884817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2-A. </a:t>
            </a:r>
            <a:r>
              <a:rPr lang="ko-KR" altLang="en-US" dirty="0" err="1" smtClean="0"/>
              <a:t>소분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998" y="5884817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2-A. </a:t>
            </a:r>
            <a:r>
              <a:rPr lang="ko-KR" altLang="en-US" dirty="0" smtClean="0"/>
              <a:t>공구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33052" y="5884817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2-A. </a:t>
            </a:r>
            <a:r>
              <a:rPr lang="ko-KR" altLang="en-US" dirty="0" smtClean="0"/>
              <a:t>배달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7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/>
          <a:srcRect r="1404"/>
          <a:stretch/>
        </p:blipFill>
        <p:spPr>
          <a:xfrm>
            <a:off x="1167492" y="697999"/>
            <a:ext cx="2751365" cy="4866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63" y="697999"/>
            <a:ext cx="2991394" cy="49666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242" y="697999"/>
            <a:ext cx="2973569" cy="4966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3223" y="5904411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2-B. </a:t>
            </a:r>
            <a:r>
              <a:rPr lang="ko-KR" altLang="en-US" dirty="0" smtClean="0"/>
              <a:t>메인화면복귀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3906" y="5904411"/>
            <a:ext cx="23709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2-C. </a:t>
            </a:r>
            <a:r>
              <a:rPr lang="ko-KR" altLang="en-US" sz="1600" dirty="0" err="1" smtClean="0"/>
              <a:t>최신파티중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하나 클릭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639992" y="5904410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3 . </a:t>
            </a:r>
            <a:r>
              <a:rPr lang="ko-KR" altLang="en-US" sz="1600" dirty="0" smtClean="0"/>
              <a:t>파티 상세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414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12" y="816020"/>
            <a:ext cx="2924783" cy="48401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342" y="816020"/>
            <a:ext cx="2910024" cy="4842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3" y="816020"/>
            <a:ext cx="2939144" cy="487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" y="5897880"/>
            <a:ext cx="237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3-A. </a:t>
            </a:r>
            <a:r>
              <a:rPr lang="ko-KR" altLang="en-US" dirty="0" err="1" smtClean="0"/>
              <a:t>대화걸기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답장주고받기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6206" y="5897880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3-B. </a:t>
            </a:r>
            <a:r>
              <a:rPr lang="ko-KR" altLang="en-US" dirty="0" smtClean="0"/>
              <a:t>파티 참여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5897880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3-C. </a:t>
            </a:r>
            <a:r>
              <a:rPr lang="ko-KR" altLang="en-US" dirty="0" smtClean="0"/>
              <a:t>좋아요 등록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0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04467"/>
            <a:ext cx="2677049" cy="44447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15" y="904467"/>
            <a:ext cx="2713536" cy="4517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037" y="904467"/>
            <a:ext cx="2772319" cy="4578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0350" y="5878286"/>
            <a:ext cx="237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3-D. </a:t>
            </a:r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목록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3406" y="5865223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3-E. </a:t>
            </a:r>
            <a:r>
              <a:rPr lang="ko-KR" altLang="en-US" dirty="0" smtClean="0"/>
              <a:t>채팅 목록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7742" y="5832119"/>
            <a:ext cx="237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3-F.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파티참여목록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1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08" y="1080815"/>
            <a:ext cx="2787468" cy="4640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936" y="1091839"/>
            <a:ext cx="2783613" cy="4584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108" y="1072582"/>
            <a:ext cx="2801984" cy="46750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0270" y="5995851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err="1" smtClean="0"/>
              <a:t>파티생성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4550" y="5932714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4-A. </a:t>
            </a:r>
            <a:r>
              <a:rPr lang="ko-KR" altLang="en-US" dirty="0" err="1" smtClean="0"/>
              <a:t>소분</a:t>
            </a:r>
            <a:r>
              <a:rPr lang="ko-KR" altLang="en-US" dirty="0" smtClean="0"/>
              <a:t> 글 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54145" y="5943208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4-A. </a:t>
            </a:r>
            <a:r>
              <a:rPr lang="ko-KR" altLang="en-US" sz="1600" dirty="0" err="1" smtClean="0"/>
              <a:t>이미지첨부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917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66" y="907460"/>
            <a:ext cx="2712342" cy="4493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907459"/>
            <a:ext cx="2680085" cy="44352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490" y="907459"/>
            <a:ext cx="2702242" cy="4481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7356" y="5756366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4-A. </a:t>
            </a:r>
            <a:r>
              <a:rPr lang="ko-KR" altLang="en-US" dirty="0" err="1" smtClean="0"/>
              <a:t>지도포인트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3066" y="5756366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4-A. </a:t>
            </a:r>
            <a:r>
              <a:rPr lang="ko-KR" altLang="en-US" dirty="0" smtClean="0"/>
              <a:t>파티 개설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도넛 11"/>
          <p:cNvSpPr/>
          <p:nvPr/>
        </p:nvSpPr>
        <p:spPr>
          <a:xfrm>
            <a:off x="6962503" y="1084217"/>
            <a:ext cx="424543" cy="346166"/>
          </a:xfrm>
          <a:prstGeom prst="donut">
            <a:avLst>
              <a:gd name="adj" fmla="val 1063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0877" y="4944292"/>
            <a:ext cx="2279468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6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30" y="918075"/>
            <a:ext cx="2835048" cy="4725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454" y="886464"/>
            <a:ext cx="2864387" cy="4725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01" y="854854"/>
            <a:ext cx="2893423" cy="4788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9679" y="5880463"/>
            <a:ext cx="237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4-A. </a:t>
            </a:r>
            <a:r>
              <a:rPr lang="ko-KR" altLang="en-US" dirty="0" smtClean="0"/>
              <a:t>개설된 </a:t>
            </a:r>
            <a:r>
              <a:rPr lang="ko-KR" altLang="en-US" dirty="0" err="1" smtClean="0"/>
              <a:t>파티상세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1194" y="5821680"/>
            <a:ext cx="237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4-C.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파티개설내역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7261" y="5880463"/>
            <a:ext cx="26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4-B. </a:t>
            </a:r>
            <a:r>
              <a:rPr lang="ko-KR" altLang="en-US" dirty="0" smtClean="0"/>
              <a:t>호스트의 </a:t>
            </a:r>
            <a:r>
              <a:rPr lang="ko-KR" altLang="en-US" dirty="0" err="1" smtClean="0"/>
              <a:t>채팅목록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도넛 9"/>
          <p:cNvSpPr/>
          <p:nvPr/>
        </p:nvSpPr>
        <p:spPr>
          <a:xfrm>
            <a:off x="960120" y="5153297"/>
            <a:ext cx="424543" cy="346166"/>
          </a:xfrm>
          <a:prstGeom prst="donut">
            <a:avLst>
              <a:gd name="adj" fmla="val 1063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6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94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</cp:revision>
  <dcterms:created xsi:type="dcterms:W3CDTF">2022-08-19T01:36:15Z</dcterms:created>
  <dcterms:modified xsi:type="dcterms:W3CDTF">2022-08-19T02:48:09Z</dcterms:modified>
</cp:coreProperties>
</file>