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Sor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Sora-bold.fntdata"/><Relationship Id="rId21" Type="http://schemas.openxmlformats.org/officeDocument/2006/relationships/font" Target="fonts/S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d1bf8d60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d1bf8d60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0f41e1924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0f41e1924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0f41e19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0f41e19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09a7523f1d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09a7523f1d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1bf8d60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1bf8d60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d1bf8d60a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d1bf8d60a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0b944f51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0b944f51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0b944f51f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0b944f51f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09a7523f1d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09a7523f1d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09a7523f1d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09a7523f1d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flipH="1" rot="5400000">
                <a:off x="-1093800" y="3815900"/>
                <a:ext cx="3045000" cy="33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flipH="1" rot="5400000">
                <a:off x="-1327875" y="4449875"/>
                <a:ext cx="3325500" cy="317400"/>
              </a:xfrm>
              <a:prstGeom prst="bentConnector3">
                <a:avLst>
                  <a:gd fmla="val 64575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flipH="1" rot="10800000">
                <a:off x="-709225" y="4185350"/>
                <a:ext cx="7895400" cy="1147500"/>
              </a:xfrm>
              <a:prstGeom prst="bentConnector3">
                <a:avLst>
                  <a:gd fmla="val 7122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 rot="10800000">
                <a:off x="2953025" y="4367125"/>
                <a:ext cx="3567000" cy="1794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fmla="val 449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1284000" y="3090788"/>
            <a:ext cx="65760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0" name="Google Shape;100;p11"/>
          <p:cNvGrpSpPr/>
          <p:nvPr/>
        </p:nvGrpSpPr>
        <p:grpSpPr>
          <a:xfrm>
            <a:off x="-135425" y="-190387"/>
            <a:ext cx="9421725" cy="5232813"/>
            <a:chOff x="-135425" y="-190387"/>
            <a:chExt cx="9421725" cy="5232813"/>
          </a:xfrm>
        </p:grpSpPr>
        <p:cxnSp>
          <p:nvCxnSpPr>
            <p:cNvPr id="101" name="Google Shape;101;p11"/>
            <p:cNvCxnSpPr/>
            <p:nvPr/>
          </p:nvCxnSpPr>
          <p:spPr>
            <a:xfrm flipH="1" rot="-5400000">
              <a:off x="-380550" y="571163"/>
              <a:ext cx="2426100" cy="9030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2" name="Google Shape;102;p11"/>
            <p:cNvCxnSpPr/>
            <p:nvPr/>
          </p:nvCxnSpPr>
          <p:spPr>
            <a:xfrm flipH="1" rot="-5400000">
              <a:off x="-924000" y="1419413"/>
              <a:ext cx="3439500" cy="524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3" name="Google Shape;103;p11"/>
            <p:cNvCxnSpPr/>
            <p:nvPr/>
          </p:nvCxnSpPr>
          <p:spPr>
            <a:xfrm rot="5400000">
              <a:off x="7914850" y="2156275"/>
              <a:ext cx="1491900" cy="1251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4" name="Google Shape;104;p11"/>
            <p:cNvCxnSpPr/>
            <p:nvPr/>
          </p:nvCxnSpPr>
          <p:spPr>
            <a:xfrm>
              <a:off x="-123950" y="4755625"/>
              <a:ext cx="9146400" cy="286800"/>
            </a:xfrm>
            <a:prstGeom prst="bentConnector3">
              <a:avLst>
                <a:gd fmla="val 5119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5" name="Google Shape;105;p11"/>
            <p:cNvCxnSpPr/>
            <p:nvPr/>
          </p:nvCxnSpPr>
          <p:spPr>
            <a:xfrm flipH="1" rot="10800000">
              <a:off x="-135425" y="4399725"/>
              <a:ext cx="8882400" cy="252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06" name="Google Shape;106;p11"/>
          <p:cNvGrpSpPr/>
          <p:nvPr/>
        </p:nvGrpSpPr>
        <p:grpSpPr>
          <a:xfrm rot="-5400000">
            <a:off x="8438575" y="4204225"/>
            <a:ext cx="882599" cy="403555"/>
            <a:chOff x="7884075" y="238975"/>
            <a:chExt cx="882599" cy="403555"/>
          </a:xfrm>
        </p:grpSpPr>
        <p:sp>
          <p:nvSpPr>
            <p:cNvPr id="107" name="Google Shape;107;p11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subTitle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subTitle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4" type="subTitle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5" type="title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6" type="title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hasCustomPrompt="1" idx="8" type="title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idx="9" type="subTitle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3" type="subTitle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5" type="subTitle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4" name="Google Shape;134;p14"/>
          <p:cNvGrpSpPr/>
          <p:nvPr/>
        </p:nvGrpSpPr>
        <p:grpSpPr>
          <a:xfrm>
            <a:off x="199188" y="123990"/>
            <a:ext cx="422946" cy="368845"/>
            <a:chOff x="8576588" y="4496315"/>
            <a:chExt cx="422946" cy="368845"/>
          </a:xfrm>
        </p:grpSpPr>
        <p:sp>
          <p:nvSpPr>
            <p:cNvPr id="135" name="Google Shape;135;p14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25225" y="282300"/>
            <a:ext cx="9157800" cy="5003500"/>
            <a:chOff x="-116175" y="-984534"/>
            <a:chExt cx="9157800" cy="5003500"/>
          </a:xfrm>
        </p:grpSpPr>
        <p:cxnSp>
          <p:nvCxnSpPr>
            <p:cNvPr id="138" name="Google Shape;138;p14"/>
            <p:cNvCxnSpPr/>
            <p:nvPr/>
          </p:nvCxnSpPr>
          <p:spPr>
            <a:xfrm>
              <a:off x="-116175" y="-605834"/>
              <a:ext cx="9157800" cy="4624800"/>
            </a:xfrm>
            <a:prstGeom prst="bentConnector3">
              <a:avLst>
                <a:gd fmla="val 3258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9" name="Google Shape;139;p14"/>
            <p:cNvCxnSpPr/>
            <p:nvPr/>
          </p:nvCxnSpPr>
          <p:spPr>
            <a:xfrm flipH="1" rot="-5400000">
              <a:off x="-2164550" y="1408116"/>
              <a:ext cx="4877100" cy="9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2" name="Google Shape;142;p15"/>
          <p:cNvGrpSpPr/>
          <p:nvPr/>
        </p:nvGrpSpPr>
        <p:grpSpPr>
          <a:xfrm>
            <a:off x="8430763" y="-10"/>
            <a:ext cx="422946" cy="368845"/>
            <a:chOff x="8576588" y="4496315"/>
            <a:chExt cx="422946" cy="368845"/>
          </a:xfrm>
        </p:grpSpPr>
        <p:sp>
          <p:nvSpPr>
            <p:cNvPr id="143" name="Google Shape;143;p15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 flipH="1" rot="10800000">
            <a:off x="25325" y="282383"/>
            <a:ext cx="8974200" cy="5003417"/>
            <a:chOff x="67325" y="-984534"/>
            <a:chExt cx="8974200" cy="5003417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67325" y="-592117"/>
              <a:ext cx="8974200" cy="4611000"/>
            </a:xfrm>
            <a:prstGeom prst="bentConnector3">
              <a:avLst>
                <a:gd fmla="val 434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47" name="Google Shape;147;p15"/>
            <p:cNvCxnSpPr/>
            <p:nvPr/>
          </p:nvCxnSpPr>
          <p:spPr>
            <a:xfrm flipH="1" rot="-5400000">
              <a:off x="-2164550" y="1408116"/>
              <a:ext cx="4877100" cy="9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fmla="val 4071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fmla="val 4071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fmla="val 4548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flipH="1" rot="-5400000">
              <a:off x="6857075" y="1775500"/>
              <a:ext cx="4097100" cy="187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6" name="Google Shape;166;p17"/>
            <p:cNvCxnSpPr/>
            <p:nvPr/>
          </p:nvCxnSpPr>
          <p:spPr>
            <a:xfrm flipH="1" rot="10800000">
              <a:off x="667900" y="4271400"/>
              <a:ext cx="2765700" cy="96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7" name="Google Shape;167;p17"/>
            <p:cNvCxnSpPr/>
            <p:nvPr/>
          </p:nvCxnSpPr>
          <p:spPr>
            <a:xfrm flipH="1" rot="5400000">
              <a:off x="7318025" y="3907700"/>
              <a:ext cx="3045000" cy="33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8" name="Google Shape;168;p17"/>
            <p:cNvCxnSpPr/>
            <p:nvPr/>
          </p:nvCxnSpPr>
          <p:spPr>
            <a:xfrm flipH="1" rot="5400000">
              <a:off x="7083950" y="4541675"/>
              <a:ext cx="3325500" cy="317400"/>
            </a:xfrm>
            <a:prstGeom prst="bentConnector3">
              <a:avLst>
                <a:gd fmla="val 6457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9" name="Google Shape;169;p17"/>
            <p:cNvCxnSpPr/>
            <p:nvPr/>
          </p:nvCxnSpPr>
          <p:spPr>
            <a:xfrm flipH="1" rot="10800000">
              <a:off x="-320650" y="4087825"/>
              <a:ext cx="5808300" cy="878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720000" y="1784150"/>
            <a:ext cx="35979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720000" y="2449450"/>
            <a:ext cx="35979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9" name="Google Shape;179;p18"/>
          <p:cNvGrpSpPr/>
          <p:nvPr/>
        </p:nvGrpSpPr>
        <p:grpSpPr>
          <a:xfrm>
            <a:off x="-313975" y="-235500"/>
            <a:ext cx="8764375" cy="5229850"/>
            <a:chOff x="-313975" y="-235500"/>
            <a:chExt cx="8764375" cy="5229850"/>
          </a:xfrm>
        </p:grpSpPr>
        <p:cxnSp>
          <p:nvCxnSpPr>
            <p:cNvPr id="180" name="Google Shape;180;p1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82" name="Google Shape;182;p18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1" type="subTitle"/>
          </p:nvPr>
        </p:nvSpPr>
        <p:spPr>
          <a:xfrm>
            <a:off x="720000" y="1268825"/>
            <a:ext cx="7704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8" name="Google Shape;188;p19"/>
          <p:cNvGrpSpPr/>
          <p:nvPr/>
        </p:nvGrpSpPr>
        <p:grpSpPr>
          <a:xfrm>
            <a:off x="8217450" y="-781975"/>
            <a:ext cx="1124700" cy="6431700"/>
            <a:chOff x="8217450" y="-781975"/>
            <a:chExt cx="1124700" cy="6431700"/>
          </a:xfrm>
        </p:grpSpPr>
        <p:cxnSp>
          <p:nvCxnSpPr>
            <p:cNvPr id="189" name="Google Shape;189;p19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0" name="Google Shape;190;p19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-5400000">
              <a:off x="7613150" y="424377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2" name="Google Shape;192;p19"/>
            <p:cNvCxnSpPr/>
            <p:nvPr/>
          </p:nvCxnSpPr>
          <p:spPr>
            <a:xfrm rot="-5400000">
              <a:off x="7587450" y="430527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93" name="Google Shape;193;p19"/>
          <p:cNvGrpSpPr/>
          <p:nvPr/>
        </p:nvGrpSpPr>
        <p:grpSpPr>
          <a:xfrm>
            <a:off x="8618643" y="1192466"/>
            <a:ext cx="400449" cy="2933146"/>
            <a:chOff x="7553711" y="-2334286"/>
            <a:chExt cx="455625" cy="3337292"/>
          </a:xfrm>
        </p:grpSpPr>
        <p:sp>
          <p:nvSpPr>
            <p:cNvPr id="194" name="Google Shape;194;p19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2185575" y="2009825"/>
            <a:ext cx="52491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0" name="Google Shape;200;p20"/>
          <p:cNvSpPr txBox="1"/>
          <p:nvPr>
            <p:ph idx="2" type="subTitle"/>
          </p:nvPr>
        </p:nvSpPr>
        <p:spPr>
          <a:xfrm>
            <a:off x="2185575" y="3459225"/>
            <a:ext cx="52491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2185575" y="1636925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4" type="subTitle"/>
          </p:nvPr>
        </p:nvSpPr>
        <p:spPr>
          <a:xfrm>
            <a:off x="2185575" y="3089325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3" name="Google Shape;203;p20"/>
          <p:cNvGrpSpPr/>
          <p:nvPr/>
        </p:nvGrpSpPr>
        <p:grpSpPr>
          <a:xfrm>
            <a:off x="-215750" y="-592117"/>
            <a:ext cx="9367675" cy="5637900"/>
            <a:chOff x="-215750" y="-592117"/>
            <a:chExt cx="9367675" cy="5637900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-215750" y="-592117"/>
              <a:ext cx="9215275" cy="5485500"/>
              <a:chOff x="-215750" y="-592117"/>
              <a:chExt cx="9215275" cy="5485500"/>
            </a:xfrm>
          </p:grpSpPr>
          <p:cxnSp>
            <p:nvCxnSpPr>
              <p:cNvPr id="205" name="Google Shape;205;p20"/>
              <p:cNvCxnSpPr/>
              <p:nvPr/>
            </p:nvCxnSpPr>
            <p:spPr>
              <a:xfrm>
                <a:off x="67325" y="-592117"/>
                <a:ext cx="8932200" cy="5485500"/>
              </a:xfrm>
              <a:prstGeom prst="bentConnector3">
                <a:avLst>
                  <a:gd fmla="val 81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>
                <a:off x="-215750" y="165250"/>
                <a:ext cx="9111900" cy="126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cxnSp>
          <p:nvCxnSpPr>
            <p:cNvPr id="207" name="Google Shape;207;p20"/>
            <p:cNvCxnSpPr/>
            <p:nvPr/>
          </p:nvCxnSpPr>
          <p:spPr>
            <a:xfrm>
              <a:off x="-63350" y="317650"/>
              <a:ext cx="9111900" cy="126000"/>
            </a:xfrm>
            <a:prstGeom prst="bentConnector3">
              <a:avLst>
                <a:gd fmla="val 4694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219725" y="-439717"/>
              <a:ext cx="8932200" cy="5485500"/>
            </a:xfrm>
            <a:prstGeom prst="bentConnector3">
              <a:avLst>
                <a:gd fmla="val 81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09" name="Google Shape;209;p20"/>
          <p:cNvGrpSpPr/>
          <p:nvPr/>
        </p:nvGrpSpPr>
        <p:grpSpPr>
          <a:xfrm>
            <a:off x="8430781" y="-10172"/>
            <a:ext cx="568753" cy="4875332"/>
            <a:chOff x="8430781" y="-10172"/>
            <a:chExt cx="568753" cy="4875332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8576588" y="4496315"/>
              <a:ext cx="422946" cy="368845"/>
              <a:chOff x="8576588" y="4496315"/>
              <a:chExt cx="422946" cy="368845"/>
            </a:xfrm>
          </p:grpSpPr>
          <p:sp>
            <p:nvSpPr>
              <p:cNvPr id="211" name="Google Shape;211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 rot="-5400000">
                <a:off x="8775019" y="4496328"/>
                <a:ext cx="224528" cy="224503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20"/>
            <p:cNvGrpSpPr/>
            <p:nvPr/>
          </p:nvGrpSpPr>
          <p:grpSpPr>
            <a:xfrm>
              <a:off x="8430781" y="-10172"/>
              <a:ext cx="290111" cy="925970"/>
              <a:chOff x="8430781" y="3939190"/>
              <a:chExt cx="290111" cy="925970"/>
            </a:xfrm>
          </p:grpSpPr>
          <p:sp>
            <p:nvSpPr>
              <p:cNvPr id="214" name="Google Shape;214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 rot="-5400000">
                <a:off x="8430769" y="3939203"/>
                <a:ext cx="224528" cy="224503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1" type="subTitle"/>
          </p:nvPr>
        </p:nvSpPr>
        <p:spPr>
          <a:xfrm>
            <a:off x="946900" y="1391225"/>
            <a:ext cx="3655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2" type="subTitle"/>
          </p:nvPr>
        </p:nvSpPr>
        <p:spPr>
          <a:xfrm>
            <a:off x="4768200" y="1391225"/>
            <a:ext cx="3655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21"/>
          <p:cNvGrpSpPr/>
          <p:nvPr/>
        </p:nvGrpSpPr>
        <p:grpSpPr>
          <a:xfrm>
            <a:off x="151350" y="-3269025"/>
            <a:ext cx="9343200" cy="7939700"/>
            <a:chOff x="151350" y="-3269025"/>
            <a:chExt cx="9343200" cy="7939700"/>
          </a:xfrm>
        </p:grpSpPr>
        <p:cxnSp>
          <p:nvCxnSpPr>
            <p:cNvPr id="221" name="Google Shape;221;p21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2" name="Google Shape;222;p21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3" name="Google Shape;223;p21"/>
            <p:cNvCxnSpPr/>
            <p:nvPr/>
          </p:nvCxnSpPr>
          <p:spPr>
            <a:xfrm flipH="1" rot="-5400000">
              <a:off x="6680600" y="1389250"/>
              <a:ext cx="3956400" cy="3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4" name="Google Shape;224;p21"/>
            <p:cNvCxnSpPr/>
            <p:nvPr/>
          </p:nvCxnSpPr>
          <p:spPr>
            <a:xfrm rot="5400000">
              <a:off x="6559050" y="1735175"/>
              <a:ext cx="5192400" cy="678600"/>
            </a:xfrm>
            <a:prstGeom prst="bentConnector3">
              <a:avLst>
                <a:gd fmla="val 3546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5" name="Google Shape;225;p21"/>
            <p:cNvCxnSpPr/>
            <p:nvPr/>
          </p:nvCxnSpPr>
          <p:spPr>
            <a:xfrm rot="5400000">
              <a:off x="-1267400" y="-1712325"/>
              <a:ext cx="3789900" cy="676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6" name="Google Shape;226;p21"/>
            <p:cNvCxnSpPr/>
            <p:nvPr/>
          </p:nvCxnSpPr>
          <p:spPr>
            <a:xfrm rot="5400000">
              <a:off x="-1476000" y="-1533825"/>
              <a:ext cx="4141200" cy="886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7" name="Google Shape;227;p21"/>
            <p:cNvCxnSpPr/>
            <p:nvPr/>
          </p:nvCxnSpPr>
          <p:spPr>
            <a:xfrm flipH="1" rot="-5400000">
              <a:off x="-1623700" y="-1097800"/>
              <a:ext cx="3956400" cy="3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8" name="Google Shape;228;p21"/>
            <p:cNvCxnSpPr/>
            <p:nvPr/>
          </p:nvCxnSpPr>
          <p:spPr>
            <a:xfrm rot="5400000">
              <a:off x="-1745250" y="-751875"/>
              <a:ext cx="5192400" cy="678600"/>
            </a:xfrm>
            <a:prstGeom prst="bentConnector3">
              <a:avLst>
                <a:gd fmla="val 3546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29" name="Google Shape;229;p21"/>
          <p:cNvGrpSpPr/>
          <p:nvPr/>
        </p:nvGrpSpPr>
        <p:grpSpPr>
          <a:xfrm>
            <a:off x="151475" y="1703025"/>
            <a:ext cx="8644525" cy="3344075"/>
            <a:chOff x="151475" y="1703025"/>
            <a:chExt cx="8644525" cy="3344075"/>
          </a:xfrm>
        </p:grpSpPr>
        <p:sp>
          <p:nvSpPr>
            <p:cNvPr id="230" name="Google Shape;230;p21"/>
            <p:cNvSpPr/>
            <p:nvPr/>
          </p:nvSpPr>
          <p:spPr>
            <a:xfrm>
              <a:off x="151475" y="17030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35075" y="261282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35000" y="28800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35075" y="337117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8612400" y="48635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idx="1" type="subTitle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2"/>
          <p:cNvSpPr txBox="1"/>
          <p:nvPr>
            <p:ph idx="2" type="subTitle"/>
          </p:nvPr>
        </p:nvSpPr>
        <p:spPr>
          <a:xfrm>
            <a:off x="3484422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idx="3" type="subTitle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4" type="subTitle"/>
          </p:nvPr>
        </p:nvSpPr>
        <p:spPr>
          <a:xfrm>
            <a:off x="937700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5" type="subTitle"/>
          </p:nvPr>
        </p:nvSpPr>
        <p:spPr>
          <a:xfrm>
            <a:off x="3484422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6" type="subTitle"/>
          </p:nvPr>
        </p:nvSpPr>
        <p:spPr>
          <a:xfrm>
            <a:off x="6031150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43" name="Google Shape;243;p22"/>
          <p:cNvGrpSpPr/>
          <p:nvPr/>
        </p:nvGrpSpPr>
        <p:grpSpPr>
          <a:xfrm>
            <a:off x="4047014" y="42573"/>
            <a:ext cx="4967892" cy="427565"/>
            <a:chOff x="4047014" y="42573"/>
            <a:chExt cx="4967892" cy="427565"/>
          </a:xfrm>
        </p:grpSpPr>
        <p:sp>
          <p:nvSpPr>
            <p:cNvPr id="244" name="Google Shape;244;p22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-5400000">
              <a:off x="5047357" y="42573"/>
              <a:ext cx="181108" cy="18110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>
              <a:off x="8881913" y="280415"/>
              <a:ext cx="132993" cy="132993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-491175" y="145189"/>
            <a:ext cx="10284997" cy="4769636"/>
            <a:chOff x="-491175" y="145189"/>
            <a:chExt cx="10284997" cy="4769636"/>
          </a:xfrm>
        </p:grpSpPr>
        <p:cxnSp>
          <p:nvCxnSpPr>
            <p:cNvPr id="248" name="Google Shape;248;p22"/>
            <p:cNvCxnSpPr/>
            <p:nvPr/>
          </p:nvCxnSpPr>
          <p:spPr>
            <a:xfrm rot="10800000">
              <a:off x="4978547" y="271239"/>
              <a:ext cx="4686900" cy="546300"/>
            </a:xfrm>
            <a:prstGeom prst="bentConnector3">
              <a:avLst>
                <a:gd fmla="val 1888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49" name="Google Shape;249;p22"/>
            <p:cNvCxnSpPr/>
            <p:nvPr/>
          </p:nvCxnSpPr>
          <p:spPr>
            <a:xfrm rot="10800000">
              <a:off x="5653822" y="145189"/>
              <a:ext cx="4140000" cy="606600"/>
            </a:xfrm>
            <a:prstGeom prst="bentConnector3">
              <a:avLst>
                <a:gd fmla="val 32793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-491175" y="4640850"/>
              <a:ext cx="8531100" cy="21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-399350" y="4560525"/>
              <a:ext cx="6630600" cy="354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937700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3484422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subTitle"/>
          </p:nvPr>
        </p:nvSpPr>
        <p:spPr>
          <a:xfrm>
            <a:off x="6031150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4" type="subTitle"/>
          </p:nvPr>
        </p:nvSpPr>
        <p:spPr>
          <a:xfrm>
            <a:off x="937700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5" type="subTitle"/>
          </p:nvPr>
        </p:nvSpPr>
        <p:spPr>
          <a:xfrm>
            <a:off x="3484422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6" type="subTitle"/>
          </p:nvPr>
        </p:nvSpPr>
        <p:spPr>
          <a:xfrm>
            <a:off x="6031150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60" name="Google Shape;260;p23"/>
          <p:cNvGrpSpPr/>
          <p:nvPr/>
        </p:nvGrpSpPr>
        <p:grpSpPr>
          <a:xfrm>
            <a:off x="8577868" y="74717"/>
            <a:ext cx="605875" cy="4412242"/>
            <a:chOff x="8577868" y="74717"/>
            <a:chExt cx="605875" cy="4412242"/>
          </a:xfrm>
        </p:grpSpPr>
        <p:sp>
          <p:nvSpPr>
            <p:cNvPr id="261" name="Google Shape;261;p23"/>
            <p:cNvSpPr/>
            <p:nvPr/>
          </p:nvSpPr>
          <p:spPr>
            <a:xfrm>
              <a:off x="8937302" y="74717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8577884" y="2792122"/>
              <a:ext cx="181108" cy="18110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577868" y="4353966"/>
              <a:ext cx="132993" cy="132993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3"/>
          <p:cNvGrpSpPr/>
          <p:nvPr/>
        </p:nvGrpSpPr>
        <p:grpSpPr>
          <a:xfrm>
            <a:off x="8264950" y="539225"/>
            <a:ext cx="672350" cy="4815275"/>
            <a:chOff x="8264950" y="539225"/>
            <a:chExt cx="672350" cy="4815275"/>
          </a:xfrm>
        </p:grpSpPr>
        <p:cxnSp>
          <p:nvCxnSpPr>
            <p:cNvPr id="265" name="Google Shape;265;p23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fmla="val 9059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fmla="val 9476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2" type="subTitle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idx="3" type="subTitle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4" type="subTitle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4"/>
          <p:cNvSpPr txBox="1"/>
          <p:nvPr>
            <p:ph idx="5" type="subTitle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idx="6" type="subTitle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idx="7" type="subTitle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idx="8" type="subTitle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fmla="val 1888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fmla="val 32793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1" type="subTitle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5"/>
          <p:cNvSpPr txBox="1"/>
          <p:nvPr>
            <p:ph idx="2" type="subTitle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3" type="subTitle"/>
          </p:nvPr>
        </p:nvSpPr>
        <p:spPr>
          <a:xfrm>
            <a:off x="974900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idx="4" type="subTitle"/>
          </p:nvPr>
        </p:nvSpPr>
        <p:spPr>
          <a:xfrm>
            <a:off x="3578947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5" type="subTitle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5"/>
          <p:cNvSpPr txBox="1"/>
          <p:nvPr>
            <p:ph idx="6" type="subTitle"/>
          </p:nvPr>
        </p:nvSpPr>
        <p:spPr>
          <a:xfrm>
            <a:off x="6183000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7" type="subTitle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" name="Google Shape;297;p25"/>
          <p:cNvSpPr txBox="1"/>
          <p:nvPr>
            <p:ph idx="8" type="subTitle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8" name="Google Shape;298;p25"/>
          <p:cNvSpPr txBox="1"/>
          <p:nvPr>
            <p:ph idx="9" type="subTitle"/>
          </p:nvPr>
        </p:nvSpPr>
        <p:spPr>
          <a:xfrm>
            <a:off x="974900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13" type="subTitle"/>
          </p:nvPr>
        </p:nvSpPr>
        <p:spPr>
          <a:xfrm>
            <a:off x="3578947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idx="14" type="subTitle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15" type="subTitle"/>
          </p:nvPr>
        </p:nvSpPr>
        <p:spPr>
          <a:xfrm>
            <a:off x="6183000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02" name="Google Shape;302;p25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378100" y="-216500"/>
              <a:ext cx="5878500" cy="5155800"/>
            </a:xfrm>
            <a:prstGeom prst="bentConnector3">
              <a:avLst>
                <a:gd fmla="val -366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05" name="Google Shape;305;p25"/>
          <p:cNvGrpSpPr/>
          <p:nvPr/>
        </p:nvGrpSpPr>
        <p:grpSpPr>
          <a:xfrm rot="-5400000">
            <a:off x="8411975" y="4406800"/>
            <a:ext cx="882599" cy="403555"/>
            <a:chOff x="7884075" y="238975"/>
            <a:chExt cx="882599" cy="403555"/>
          </a:xfrm>
        </p:grpSpPr>
        <p:sp>
          <p:nvSpPr>
            <p:cNvPr id="306" name="Google Shape;306;p25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hasCustomPrompt="1" type="title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6"/>
          <p:cNvSpPr txBox="1"/>
          <p:nvPr>
            <p:ph idx="1" type="subTitle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26"/>
          <p:cNvSpPr txBox="1"/>
          <p:nvPr>
            <p:ph hasCustomPrompt="1" idx="2" type="title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6"/>
          <p:cNvSpPr txBox="1"/>
          <p:nvPr>
            <p:ph idx="3" type="subTitle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26"/>
          <p:cNvSpPr txBox="1"/>
          <p:nvPr>
            <p:ph hasCustomPrompt="1" idx="4" type="title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/>
          <p:nvPr>
            <p:ph idx="5" type="subTitle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16" name="Google Shape;316;p26"/>
          <p:cNvGrpSpPr/>
          <p:nvPr/>
        </p:nvGrpSpPr>
        <p:grpSpPr>
          <a:xfrm>
            <a:off x="269722" y="1778"/>
            <a:ext cx="8607902" cy="5090199"/>
            <a:chOff x="269722" y="1778"/>
            <a:chExt cx="8607902" cy="5090199"/>
          </a:xfrm>
        </p:grpSpPr>
        <p:grpSp>
          <p:nvGrpSpPr>
            <p:cNvPr id="317" name="Google Shape;317;p26"/>
            <p:cNvGrpSpPr/>
            <p:nvPr/>
          </p:nvGrpSpPr>
          <p:grpSpPr>
            <a:xfrm rot="-5400000">
              <a:off x="8120892" y="4335245"/>
              <a:ext cx="595437" cy="918027"/>
              <a:chOff x="7884075" y="238975"/>
              <a:chExt cx="595437" cy="918027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7884075" y="238975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8255441" y="918206"/>
                <a:ext cx="224071" cy="2387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 rot="-5400000">
              <a:off x="816778" y="-545278"/>
              <a:ext cx="511237" cy="1605349"/>
              <a:chOff x="8255437" y="378850"/>
              <a:chExt cx="511237" cy="160534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8255437" y="436475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8288525" y="1844325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626800" y="378850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27"/>
          <p:cNvSpPr txBox="1"/>
          <p:nvPr>
            <p:ph idx="1" type="subTitle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7"/>
          <p:cNvSpPr txBox="1"/>
          <p:nvPr/>
        </p:nvSpPr>
        <p:spPr>
          <a:xfrm>
            <a:off x="713277" y="3611950"/>
            <a:ext cx="4629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329" name="Google Shape;329;p27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312250" y="-762725"/>
            <a:ext cx="855850" cy="2170900"/>
            <a:chOff x="312250" y="-762725"/>
            <a:chExt cx="855850" cy="2170900"/>
          </a:xfrm>
        </p:grpSpPr>
        <p:cxnSp>
          <p:nvCxnSpPr>
            <p:cNvPr id="333" name="Google Shape;333;p2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34" name="Google Shape;334;p2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flipH="1" rot="5400000">
                <a:off x="-1093800" y="3815900"/>
                <a:ext cx="3045000" cy="33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flipH="1" rot="5400000">
                <a:off x="-1327875" y="4449875"/>
                <a:ext cx="3325500" cy="317400"/>
              </a:xfrm>
              <a:prstGeom prst="bentConnector3">
                <a:avLst>
                  <a:gd fmla="val 64575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flipH="1" rot="10800000">
                <a:off x="-709225" y="4185350"/>
                <a:ext cx="7895400" cy="1147500"/>
              </a:xfrm>
              <a:prstGeom prst="bentConnector3">
                <a:avLst>
                  <a:gd fmla="val 7122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flipH="1" rot="10800000">
                <a:off x="2953025" y="4367125"/>
                <a:ext cx="3567000" cy="1794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fmla="val 449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1"/>
            <a:ext cx="77040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9pPr>
          </a:lstStyle>
          <a:p/>
        </p:txBody>
      </p:sp>
      <p:cxnSp>
        <p:nvCxnSpPr>
          <p:cNvPr id="36" name="Google Shape;36;p4"/>
          <p:cNvCxnSpPr/>
          <p:nvPr/>
        </p:nvCxnSpPr>
        <p:spPr>
          <a:xfrm flipH="1" rot="-5400000">
            <a:off x="-1741502" y="1903025"/>
            <a:ext cx="4581000" cy="3420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7" name="Google Shape;37;p4"/>
          <p:cNvGrpSpPr/>
          <p:nvPr/>
        </p:nvGrpSpPr>
        <p:grpSpPr>
          <a:xfrm>
            <a:off x="378000" y="4579925"/>
            <a:ext cx="7970450" cy="273800"/>
            <a:chOff x="378000" y="4579925"/>
            <a:chExt cx="7970450" cy="273800"/>
          </a:xfrm>
        </p:grpSpPr>
        <p:sp>
          <p:nvSpPr>
            <p:cNvPr id="38" name="Google Shape;38;p4"/>
            <p:cNvSpPr/>
            <p:nvPr/>
          </p:nvSpPr>
          <p:spPr>
            <a:xfrm>
              <a:off x="378000" y="45799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164850" y="46701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756550" y="4670125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" name="Google Shape;59;p6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67325" y="-592117"/>
            <a:ext cx="8932200" cy="5485500"/>
            <a:chOff x="67325" y="-592117"/>
            <a:chExt cx="8932200" cy="5485500"/>
          </a:xfrm>
        </p:grpSpPr>
        <p:cxnSp>
          <p:nvCxnSpPr>
            <p:cNvPr id="63" name="Google Shape;63;p6"/>
            <p:cNvCxnSpPr/>
            <p:nvPr/>
          </p:nvCxnSpPr>
          <p:spPr>
            <a:xfrm>
              <a:off x="67325" y="-592117"/>
              <a:ext cx="8932200" cy="5485500"/>
            </a:xfrm>
            <a:prstGeom prst="bentConnector3">
              <a:avLst>
                <a:gd fmla="val 81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4" name="Google Shape;64;p6"/>
            <p:cNvCxnSpPr/>
            <p:nvPr/>
          </p:nvCxnSpPr>
          <p:spPr>
            <a:xfrm flipH="1" rot="-5400000">
              <a:off x="-2079325" y="1859333"/>
              <a:ext cx="4747800" cy="149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2375775" y="2379467"/>
            <a:ext cx="32475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lphaLcPeriod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romanLcPeriod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rabicPeriod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lphaLcPeriod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rabicPeriod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lphaLcPeriod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AutoNum type="romanLcPeriod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8" name="Google Shape;68;p7"/>
          <p:cNvGrpSpPr/>
          <p:nvPr/>
        </p:nvGrpSpPr>
        <p:grpSpPr>
          <a:xfrm>
            <a:off x="144288" y="147077"/>
            <a:ext cx="454046" cy="1101386"/>
            <a:chOff x="144288" y="147077"/>
            <a:chExt cx="454046" cy="1101386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144280" y="147085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193389" y="1068025"/>
              <a:ext cx="180450" cy="180425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5400000">
              <a:off x="211443" y="746585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rot="-5400000">
              <a:off x="373819" y="291403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569675" y="183250"/>
            <a:ext cx="8764375" cy="5229850"/>
            <a:chOff x="569675" y="183250"/>
            <a:chExt cx="8764375" cy="5229850"/>
          </a:xfrm>
        </p:grpSpPr>
        <p:cxnSp>
          <p:nvCxnSpPr>
            <p:cNvPr id="74" name="Google Shape;74;p7"/>
            <p:cNvCxnSpPr/>
            <p:nvPr/>
          </p:nvCxnSpPr>
          <p:spPr>
            <a:xfrm rot="10800000">
              <a:off x="569675" y="1832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75" name="Google Shape;75;p7"/>
            <p:cNvCxnSpPr/>
            <p:nvPr/>
          </p:nvCxnSpPr>
          <p:spPr>
            <a:xfrm rot="10800000">
              <a:off x="761550" y="2948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fmla="val 519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fmla="val 1429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906675" y="1132975"/>
            <a:ext cx="35241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subTitle"/>
          </p:nvPr>
        </p:nvSpPr>
        <p:spPr>
          <a:xfrm>
            <a:off x="4906675" y="2724350"/>
            <a:ext cx="35241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6" name="Google Shape;86;p9"/>
          <p:cNvSpPr/>
          <p:nvPr>
            <p:ph idx="2" type="pic"/>
          </p:nvPr>
        </p:nvSpPr>
        <p:spPr>
          <a:xfrm>
            <a:off x="202954" y="388500"/>
            <a:ext cx="4379700" cy="4379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7" name="Google Shape;87;p9"/>
          <p:cNvGrpSpPr/>
          <p:nvPr/>
        </p:nvGrpSpPr>
        <p:grpSpPr>
          <a:xfrm rot="-1395165">
            <a:off x="172631" y="490168"/>
            <a:ext cx="882626" cy="403567"/>
            <a:chOff x="7884075" y="238975"/>
            <a:chExt cx="882599" cy="403555"/>
          </a:xfrm>
        </p:grpSpPr>
        <p:sp>
          <p:nvSpPr>
            <p:cNvPr id="88" name="Google Shape;88;p9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2422725" y="4313625"/>
            <a:ext cx="7035600" cy="513300"/>
            <a:chOff x="2422725" y="4313625"/>
            <a:chExt cx="7035600" cy="513300"/>
          </a:xfrm>
        </p:grpSpPr>
        <p:cxnSp>
          <p:nvCxnSpPr>
            <p:cNvPr id="92" name="Google Shape;92;p9"/>
            <p:cNvCxnSpPr/>
            <p:nvPr/>
          </p:nvCxnSpPr>
          <p:spPr>
            <a:xfrm rot="10800000">
              <a:off x="3750275" y="4313625"/>
              <a:ext cx="5590200" cy="513300"/>
            </a:xfrm>
            <a:prstGeom prst="bentConnector3">
              <a:avLst>
                <a:gd fmla="val 6414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93" name="Google Shape;93;p9"/>
            <p:cNvCxnSpPr/>
            <p:nvPr/>
          </p:nvCxnSpPr>
          <p:spPr>
            <a:xfrm flipH="1">
              <a:off x="2422725" y="4652400"/>
              <a:ext cx="7035600" cy="115800"/>
            </a:xfrm>
            <a:prstGeom prst="bentConnector4">
              <a:avLst>
                <a:gd fmla="val 34437" name="adj1"/>
                <a:gd fmla="val 30563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5403175" y="3859175"/>
            <a:ext cx="3027600" cy="749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techvidvan.com/tutorials/reinforcement-learn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livebook.manning.com/concept/reinforcement-learning/cart-pole-environment" TargetMode="External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ctrTitle"/>
          </p:nvPr>
        </p:nvSpPr>
        <p:spPr>
          <a:xfrm>
            <a:off x="4005300" y="1518425"/>
            <a:ext cx="5229900" cy="17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Reinforcement Learning for Business Optimization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"/>
          <p:cNvSpPr txBox="1"/>
          <p:nvPr>
            <p:ph idx="1" type="subTitle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 Kim / Jin Baek</a:t>
            </a:r>
            <a:endParaRPr/>
          </a:p>
        </p:txBody>
      </p:sp>
      <p:cxnSp>
        <p:nvCxnSpPr>
          <p:cNvPr id="364" name="Google Shape;364;p30"/>
          <p:cNvCxnSpPr>
            <a:endCxn id="363" idx="1"/>
          </p:cNvCxnSpPr>
          <p:nvPr/>
        </p:nvCxnSpPr>
        <p:spPr>
          <a:xfrm flipH="1" rot="-5400000">
            <a:off x="1987200" y="1009550"/>
            <a:ext cx="3995700" cy="345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65" name="Google Shape;365;p30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66" name="Google Shape;366;p30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67" name="Google Shape;367;p30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rect b="b" l="l" r="r" t="t"/>
                <a:pathLst>
                  <a:path extrusionOk="0" h="4231" w="4231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rect b="b" l="l" r="r" t="t"/>
                <a:pathLst>
                  <a:path extrusionOk="0" h="4231" w="423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rect b="b" l="l" r="r" t="t"/>
                <a:pathLst>
                  <a:path extrusionOk="0" h="2505" w="2505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rect b="b" l="l" r="r" t="t"/>
                <a:pathLst>
                  <a:path extrusionOk="0" h="2504" w="2504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rect b="b" l="l" r="r" t="t"/>
                <a:pathLst>
                  <a:path extrusionOk="0" h="4231" w="423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rect b="b" l="l" r="r" t="t"/>
                <a:pathLst>
                  <a:path extrusionOk="0" h="8058" w="34075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rect b="b" l="l" r="r" t="t"/>
                <a:pathLst>
                  <a:path extrusionOk="0" h="8887" w="12074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rect b="b" l="l" r="r" t="t"/>
                <a:pathLst>
                  <a:path extrusionOk="0" h="8454" w="11833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rect b="b" l="l" r="r" t="t"/>
                <a:pathLst>
                  <a:path extrusionOk="0" h="25679" w="30761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rect b="b" l="l" r="r" t="t"/>
                <a:pathLst>
                  <a:path extrusionOk="0" h="25639" w="30778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rect b="b" l="l" r="r" t="t"/>
                <a:pathLst>
                  <a:path extrusionOk="0" h="22819" w="30732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rect b="b" l="l" r="r" t="t"/>
                <a:pathLst>
                  <a:path extrusionOk="0" h="19608" w="28401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rect b="b" l="l" r="r" t="t"/>
                <a:pathLst>
                  <a:path extrusionOk="0" h="19384" w="28216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rect b="b" l="l" r="r" t="t"/>
                <a:pathLst>
                  <a:path extrusionOk="0" h="12466" w="15176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rect b="b" l="l" r="r" t="t"/>
                <a:pathLst>
                  <a:path extrusionOk="0" h="11638" w="13531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rect b="b" l="l" r="r" t="t"/>
                <a:pathLst>
                  <a:path extrusionOk="0" h="22393" w="17363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rect b="b" l="l" r="r" t="t"/>
                <a:pathLst>
                  <a:path extrusionOk="0" h="17697" w="12155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rect b="b" l="l" r="r" t="t"/>
                <a:pathLst>
                  <a:path extrusionOk="0" h="4473" w="13237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rect b="b" l="l" r="r" t="t"/>
                <a:pathLst>
                  <a:path extrusionOk="0" h="13737" w="16149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rect b="b" l="l" r="r" t="t"/>
                <a:pathLst>
                  <a:path extrusionOk="0" h="8109" w="13945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rect b="b" l="l" r="r" t="t"/>
                <a:pathLst>
                  <a:path extrusionOk="0" h="4975" w="11884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rect b="b" l="l" r="r" t="t"/>
                <a:pathLst>
                  <a:path extrusionOk="0" h="1966" w="7073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rect b="b" l="l" r="r" t="t"/>
                <a:pathLst>
                  <a:path extrusionOk="0" h="7402" w="13271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rect b="b" l="l" r="r" t="t"/>
                <a:pathLst>
                  <a:path extrusionOk="0" h="8483" w="16961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rect b="b" l="l" r="r" t="t"/>
                <a:pathLst>
                  <a:path extrusionOk="0" h="3718" w="404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rect b="b" l="l" r="r" t="t"/>
                <a:pathLst>
                  <a:path extrusionOk="0" h="3758" w="5105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rect b="b" l="l" r="r" t="t"/>
                <a:pathLst>
                  <a:path extrusionOk="0" h="3995" w="1842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rect b="b" l="l" r="r" t="t"/>
                <a:pathLst>
                  <a:path extrusionOk="0" h="1284" w="1831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rect b="b" l="l" r="r" t="t"/>
                <a:pathLst>
                  <a:path extrusionOk="0" h="5653" w="3506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rect b="b" l="l" r="r" t="t"/>
                <a:pathLst>
                  <a:path extrusionOk="0" h="5779" w="3011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rect b="b" l="l" r="r" t="t"/>
                <a:pathLst>
                  <a:path extrusionOk="0" h="14624" w="12472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rect b="b" l="l" r="r" t="t"/>
                <a:pathLst>
                  <a:path extrusionOk="0" h="2159" w="18704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rect b="b" l="l" r="r" t="t"/>
                <a:pathLst>
                  <a:path extrusionOk="0" h="617" w="547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rect b="b" l="l" r="r" t="t"/>
                <a:pathLst>
                  <a:path extrusionOk="0" h="3793" w="1417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rect b="b" l="l" r="r" t="t"/>
                <a:pathLst>
                  <a:path extrusionOk="0" h="1693" w="1429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rect b="b" l="l" r="r" t="t"/>
                <a:pathLst>
                  <a:path extrusionOk="0" h="2821" w="2004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rect b="b" l="l" r="r" t="t"/>
                <a:pathLst>
                  <a:path extrusionOk="0" h="2545" w="2521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rect b="b" l="l" r="r" t="t"/>
                <a:pathLst>
                  <a:path extrusionOk="0" h="3989" w="4599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rect b="b" l="l" r="r" t="t"/>
                <a:pathLst>
                  <a:path extrusionOk="0" h="5652" w="6936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rect b="b" l="l" r="r" t="t"/>
                <a:pathLst>
                  <a:path extrusionOk="0" h="10832" w="2879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rect b="b" l="l" r="r" t="t"/>
                <a:pathLst>
                  <a:path extrusionOk="0" h="10832" w="2021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rect b="b" l="l" r="r" t="t"/>
                <a:pathLst>
                  <a:path extrusionOk="0" h="10832" w="2901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rect b="b" l="l" r="r" t="t"/>
                <a:pathLst>
                  <a:path extrusionOk="0" h="10832" w="1451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rect b="b" l="l" r="r" t="t"/>
                <a:pathLst>
                  <a:path extrusionOk="0" h="3333" w="669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rect b="b" l="l" r="r" t="t"/>
                <a:pathLst>
                  <a:path extrusionOk="0" h="1123" w="278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rect b="b" l="l" r="r" t="t"/>
                <a:pathLst>
                  <a:path extrusionOk="0" h="1123" w="1141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rect b="b" l="l" r="r" t="t"/>
                <a:pathLst>
                  <a:path extrusionOk="0" h="761" w="1474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rect b="b" l="l" r="r" t="t"/>
                <a:pathLst>
                  <a:path extrusionOk="0" h="4893" w="1693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rect b="b" l="l" r="r" t="t"/>
                <a:pathLst>
                  <a:path extrusionOk="0" h="3851" w="2095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rect b="b" l="l" r="r" t="t"/>
                <a:pathLst>
                  <a:path extrusionOk="0" h="11516" w="1276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9" name="Google Shape;419;p30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0" name="Google Shape;420;p30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rect b="b" l="l" r="r" t="t"/>
                  <a:pathLst>
                    <a:path extrusionOk="0" h="427" w="2441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rect b="b" l="l" r="r" t="t"/>
                  <a:pathLst>
                    <a:path extrusionOk="0" h="427" w="3212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rect b="b" l="l" r="r" t="t"/>
                  <a:pathLst>
                    <a:path extrusionOk="0" h="427" w="3212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</a:t>
                  </a:r>
                  <a:endParaRPr/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rect b="b" l="l" r="r" t="t"/>
                  <a:pathLst>
                    <a:path extrusionOk="0" h="427" w="3903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rect b="b" l="l" r="r" t="t"/>
                  <a:pathLst>
                    <a:path extrusionOk="0" h="421" w="1428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0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rect b="b" l="l" r="r" t="t"/>
                  <a:pathLst>
                    <a:path extrusionOk="0" h="421" w="1974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0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rect b="b" l="l" r="r" t="t"/>
                  <a:pathLst>
                    <a:path extrusionOk="0" h="421" w="2361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0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rect b="b" l="l" r="r" t="t"/>
                  <a:pathLst>
                    <a:path extrusionOk="0" h="421" w="1946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8" name="Google Shape;428;p30"/>
            <p:cNvSpPr/>
            <p:nvPr/>
          </p:nvSpPr>
          <p:spPr>
            <a:xfrm>
              <a:off x="1049321" y="900579"/>
              <a:ext cx="136492" cy="136492"/>
            </a:xfrm>
            <a:custGeom>
              <a:rect b="b" l="l" r="r" t="t"/>
              <a:pathLst>
                <a:path extrusionOk="0" h="4231" w="4231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"/>
          <p:cNvSpPr/>
          <p:nvPr/>
        </p:nvSpPr>
        <p:spPr>
          <a:xfrm>
            <a:off x="6145775" y="16083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Google Shape;604;p39"/>
          <p:cNvSpPr/>
          <p:nvPr/>
        </p:nvSpPr>
        <p:spPr>
          <a:xfrm>
            <a:off x="3636825" y="16083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39"/>
          <p:cNvSpPr txBox="1"/>
          <p:nvPr>
            <p:ph idx="1" type="subTitle"/>
          </p:nvPr>
        </p:nvSpPr>
        <p:spPr>
          <a:xfrm>
            <a:off x="937700" y="26815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difficult to know if the model is learning efficiently.</a:t>
            </a:r>
            <a:endParaRPr/>
          </a:p>
        </p:txBody>
      </p:sp>
      <p:sp>
        <p:nvSpPr>
          <p:cNvPr id="606" name="Google Shape;606;p39"/>
          <p:cNvSpPr txBox="1"/>
          <p:nvPr>
            <p:ph idx="2" type="subTitle"/>
          </p:nvPr>
        </p:nvSpPr>
        <p:spPr>
          <a:xfrm>
            <a:off x="3484425" y="26053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cause of inefficient learning is hard—it could be the algorithm, a complex environment, or poorly defined rewards.</a:t>
            </a:r>
            <a:endParaRPr/>
          </a:p>
        </p:txBody>
      </p:sp>
      <p:sp>
        <p:nvSpPr>
          <p:cNvPr id="607" name="Google Shape;607;p39"/>
          <p:cNvSpPr txBox="1"/>
          <p:nvPr>
            <p:ph idx="3" type="subTitle"/>
          </p:nvPr>
        </p:nvSpPr>
        <p:spPr>
          <a:xfrm>
            <a:off x="6031150" y="26053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computational demands may require significant time or specialized hardware, depending on the model.</a:t>
            </a: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6253800" y="1716304"/>
            <a:ext cx="500353" cy="500435"/>
            <a:chOff x="2291550" y="1480816"/>
            <a:chExt cx="500353" cy="500435"/>
          </a:xfrm>
        </p:grpSpPr>
        <p:sp>
          <p:nvSpPr>
            <p:cNvPr id="609" name="Google Shape;609;p39"/>
            <p:cNvSpPr/>
            <p:nvPr/>
          </p:nvSpPr>
          <p:spPr>
            <a:xfrm>
              <a:off x="2291550" y="1480816"/>
              <a:ext cx="352810" cy="59525"/>
            </a:xfrm>
            <a:custGeom>
              <a:rect b="b" l="l" r="r" t="t"/>
              <a:pathLst>
                <a:path extrusionOk="0" h="2181" w="12927">
                  <a:moveTo>
                    <a:pt x="1" y="0"/>
                  </a:moveTo>
                  <a:lnTo>
                    <a:pt x="1" y="2181"/>
                  </a:lnTo>
                  <a:lnTo>
                    <a:pt x="12927" y="2181"/>
                  </a:lnTo>
                  <a:lnTo>
                    <a:pt x="12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2673618" y="1480816"/>
              <a:ext cx="118286" cy="59525"/>
            </a:xfrm>
            <a:custGeom>
              <a:rect b="b" l="l" r="r" t="t"/>
              <a:pathLst>
                <a:path extrusionOk="0" h="2181" w="4334">
                  <a:moveTo>
                    <a:pt x="0" y="0"/>
                  </a:moveTo>
                  <a:lnTo>
                    <a:pt x="0" y="2181"/>
                  </a:lnTo>
                  <a:lnTo>
                    <a:pt x="4334" y="2181"/>
                  </a:lnTo>
                  <a:lnTo>
                    <a:pt x="4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291550" y="1569790"/>
              <a:ext cx="500353" cy="411462"/>
            </a:xfrm>
            <a:custGeom>
              <a:rect b="b" l="l" r="r" t="t"/>
              <a:pathLst>
                <a:path extrusionOk="0" h="15076" w="18333">
                  <a:moveTo>
                    <a:pt x="3261" y="2686"/>
                  </a:moveTo>
                  <a:lnTo>
                    <a:pt x="3261" y="3762"/>
                  </a:lnTo>
                  <a:lnTo>
                    <a:pt x="2185" y="3762"/>
                  </a:lnTo>
                  <a:lnTo>
                    <a:pt x="2185" y="2686"/>
                  </a:lnTo>
                  <a:close/>
                  <a:moveTo>
                    <a:pt x="11854" y="2686"/>
                  </a:moveTo>
                  <a:lnTo>
                    <a:pt x="11854" y="3762"/>
                  </a:lnTo>
                  <a:lnTo>
                    <a:pt x="4331" y="3762"/>
                  </a:lnTo>
                  <a:lnTo>
                    <a:pt x="4331" y="2686"/>
                  </a:lnTo>
                  <a:close/>
                  <a:moveTo>
                    <a:pt x="16152" y="2686"/>
                  </a:moveTo>
                  <a:lnTo>
                    <a:pt x="16152" y="3762"/>
                  </a:lnTo>
                  <a:lnTo>
                    <a:pt x="12930" y="3762"/>
                  </a:lnTo>
                  <a:lnTo>
                    <a:pt x="12930" y="2686"/>
                  </a:lnTo>
                  <a:close/>
                  <a:moveTo>
                    <a:pt x="3261" y="4835"/>
                  </a:moveTo>
                  <a:lnTo>
                    <a:pt x="3261" y="5911"/>
                  </a:lnTo>
                  <a:lnTo>
                    <a:pt x="2185" y="5911"/>
                  </a:lnTo>
                  <a:lnTo>
                    <a:pt x="2185" y="4835"/>
                  </a:lnTo>
                  <a:close/>
                  <a:moveTo>
                    <a:pt x="7556" y="4835"/>
                  </a:moveTo>
                  <a:lnTo>
                    <a:pt x="7556" y="5911"/>
                  </a:lnTo>
                  <a:lnTo>
                    <a:pt x="4331" y="5911"/>
                  </a:lnTo>
                  <a:lnTo>
                    <a:pt x="4331" y="4835"/>
                  </a:lnTo>
                  <a:close/>
                  <a:moveTo>
                    <a:pt x="9705" y="4835"/>
                  </a:moveTo>
                  <a:lnTo>
                    <a:pt x="9705" y="5911"/>
                  </a:lnTo>
                  <a:lnTo>
                    <a:pt x="8629" y="5911"/>
                  </a:lnTo>
                  <a:lnTo>
                    <a:pt x="8629" y="4835"/>
                  </a:lnTo>
                  <a:close/>
                  <a:moveTo>
                    <a:pt x="16148" y="4835"/>
                  </a:moveTo>
                  <a:lnTo>
                    <a:pt x="16148" y="5911"/>
                  </a:lnTo>
                  <a:lnTo>
                    <a:pt x="10778" y="5911"/>
                  </a:lnTo>
                  <a:lnTo>
                    <a:pt x="10778" y="4835"/>
                  </a:lnTo>
                  <a:close/>
                  <a:moveTo>
                    <a:pt x="3261" y="6980"/>
                  </a:moveTo>
                  <a:lnTo>
                    <a:pt x="3261" y="8057"/>
                  </a:lnTo>
                  <a:lnTo>
                    <a:pt x="2185" y="8057"/>
                  </a:lnTo>
                  <a:lnTo>
                    <a:pt x="2185" y="6980"/>
                  </a:lnTo>
                  <a:close/>
                  <a:moveTo>
                    <a:pt x="11854" y="6980"/>
                  </a:moveTo>
                  <a:lnTo>
                    <a:pt x="11854" y="8057"/>
                  </a:lnTo>
                  <a:lnTo>
                    <a:pt x="4331" y="8057"/>
                  </a:lnTo>
                  <a:lnTo>
                    <a:pt x="4331" y="6980"/>
                  </a:lnTo>
                  <a:close/>
                  <a:moveTo>
                    <a:pt x="13999" y="6980"/>
                  </a:moveTo>
                  <a:lnTo>
                    <a:pt x="13999" y="8057"/>
                  </a:lnTo>
                  <a:lnTo>
                    <a:pt x="12923" y="8057"/>
                  </a:lnTo>
                  <a:lnTo>
                    <a:pt x="12923" y="6980"/>
                  </a:lnTo>
                  <a:close/>
                  <a:moveTo>
                    <a:pt x="16148" y="6980"/>
                  </a:moveTo>
                  <a:lnTo>
                    <a:pt x="16148" y="8057"/>
                  </a:lnTo>
                  <a:lnTo>
                    <a:pt x="15072" y="8057"/>
                  </a:lnTo>
                  <a:lnTo>
                    <a:pt x="15072" y="6980"/>
                  </a:lnTo>
                  <a:close/>
                  <a:moveTo>
                    <a:pt x="3261" y="9129"/>
                  </a:moveTo>
                  <a:lnTo>
                    <a:pt x="3261" y="10206"/>
                  </a:lnTo>
                  <a:lnTo>
                    <a:pt x="2185" y="10206"/>
                  </a:lnTo>
                  <a:lnTo>
                    <a:pt x="2185" y="9129"/>
                  </a:lnTo>
                  <a:close/>
                  <a:moveTo>
                    <a:pt x="16148" y="9129"/>
                  </a:moveTo>
                  <a:lnTo>
                    <a:pt x="16148" y="10206"/>
                  </a:lnTo>
                  <a:lnTo>
                    <a:pt x="4331" y="10206"/>
                  </a:lnTo>
                  <a:lnTo>
                    <a:pt x="4331" y="9129"/>
                  </a:lnTo>
                  <a:close/>
                  <a:moveTo>
                    <a:pt x="8629" y="11278"/>
                  </a:moveTo>
                  <a:lnTo>
                    <a:pt x="8629" y="12355"/>
                  </a:lnTo>
                  <a:lnTo>
                    <a:pt x="7552" y="12355"/>
                  </a:lnTo>
                  <a:lnTo>
                    <a:pt x="7552" y="11278"/>
                  </a:lnTo>
                  <a:close/>
                  <a:moveTo>
                    <a:pt x="10781" y="11278"/>
                  </a:moveTo>
                  <a:lnTo>
                    <a:pt x="10781" y="12355"/>
                  </a:lnTo>
                  <a:lnTo>
                    <a:pt x="9705" y="12355"/>
                  </a:lnTo>
                  <a:lnTo>
                    <a:pt x="9705" y="11278"/>
                  </a:lnTo>
                  <a:close/>
                  <a:moveTo>
                    <a:pt x="12930" y="11278"/>
                  </a:moveTo>
                  <a:lnTo>
                    <a:pt x="12930" y="12355"/>
                  </a:lnTo>
                  <a:lnTo>
                    <a:pt x="11854" y="12355"/>
                  </a:lnTo>
                  <a:lnTo>
                    <a:pt x="11854" y="11278"/>
                  </a:lnTo>
                  <a:close/>
                  <a:moveTo>
                    <a:pt x="16148" y="11278"/>
                  </a:moveTo>
                  <a:lnTo>
                    <a:pt x="16148" y="12355"/>
                  </a:lnTo>
                  <a:lnTo>
                    <a:pt x="13999" y="12355"/>
                  </a:lnTo>
                  <a:lnTo>
                    <a:pt x="13999" y="11278"/>
                  </a:lnTo>
                  <a:close/>
                  <a:moveTo>
                    <a:pt x="1" y="1"/>
                  </a:moveTo>
                  <a:lnTo>
                    <a:pt x="1" y="15075"/>
                  </a:lnTo>
                  <a:lnTo>
                    <a:pt x="18333" y="15075"/>
                  </a:lnTo>
                  <a:lnTo>
                    <a:pt x="18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9"/>
          <p:cNvGrpSpPr/>
          <p:nvPr/>
        </p:nvGrpSpPr>
        <p:grpSpPr>
          <a:xfrm>
            <a:off x="3744693" y="1716257"/>
            <a:ext cx="500654" cy="500544"/>
            <a:chOff x="719993" y="2099482"/>
            <a:chExt cx="500654" cy="500544"/>
          </a:xfrm>
        </p:grpSpPr>
        <p:sp>
          <p:nvSpPr>
            <p:cNvPr id="613" name="Google Shape;613;p39"/>
            <p:cNvSpPr/>
            <p:nvPr/>
          </p:nvSpPr>
          <p:spPr>
            <a:xfrm>
              <a:off x="719993" y="2099482"/>
              <a:ext cx="500654" cy="500544"/>
            </a:xfrm>
            <a:custGeom>
              <a:rect b="b" l="l" r="r" t="t"/>
              <a:pathLst>
                <a:path extrusionOk="0" h="18340" w="18344">
                  <a:moveTo>
                    <a:pt x="9716" y="2178"/>
                  </a:moveTo>
                  <a:cubicBezTo>
                    <a:pt x="13138" y="2439"/>
                    <a:pt x="15908" y="5212"/>
                    <a:pt x="16170" y="8632"/>
                  </a:cubicBezTo>
                  <a:lnTo>
                    <a:pt x="14010" y="8632"/>
                  </a:lnTo>
                  <a:lnTo>
                    <a:pt x="14010" y="9701"/>
                  </a:lnTo>
                  <a:lnTo>
                    <a:pt x="16170" y="9701"/>
                  </a:lnTo>
                  <a:cubicBezTo>
                    <a:pt x="15905" y="13127"/>
                    <a:pt x="13131" y="15897"/>
                    <a:pt x="9712" y="16162"/>
                  </a:cubicBezTo>
                  <a:lnTo>
                    <a:pt x="9712" y="14002"/>
                  </a:lnTo>
                  <a:lnTo>
                    <a:pt x="8636" y="14002"/>
                  </a:lnTo>
                  <a:lnTo>
                    <a:pt x="8636" y="16162"/>
                  </a:lnTo>
                  <a:cubicBezTo>
                    <a:pt x="5216" y="15897"/>
                    <a:pt x="2446" y="13127"/>
                    <a:pt x="2185" y="9708"/>
                  </a:cubicBezTo>
                  <a:lnTo>
                    <a:pt x="4341" y="9708"/>
                  </a:lnTo>
                  <a:lnTo>
                    <a:pt x="4341" y="8632"/>
                  </a:lnTo>
                  <a:lnTo>
                    <a:pt x="2185" y="8632"/>
                  </a:lnTo>
                  <a:cubicBezTo>
                    <a:pt x="2446" y="5212"/>
                    <a:pt x="5216" y="2442"/>
                    <a:pt x="8639" y="2178"/>
                  </a:cubicBezTo>
                  <a:lnTo>
                    <a:pt x="8639" y="4334"/>
                  </a:lnTo>
                  <a:lnTo>
                    <a:pt x="9716" y="4334"/>
                  </a:lnTo>
                  <a:lnTo>
                    <a:pt x="9716" y="2178"/>
                  </a:lnTo>
                  <a:close/>
                  <a:moveTo>
                    <a:pt x="8636" y="1"/>
                  </a:moveTo>
                  <a:lnTo>
                    <a:pt x="8636" y="1102"/>
                  </a:lnTo>
                  <a:cubicBezTo>
                    <a:pt x="4620" y="1366"/>
                    <a:pt x="1374" y="4616"/>
                    <a:pt x="1105" y="8632"/>
                  </a:cubicBezTo>
                  <a:lnTo>
                    <a:pt x="1" y="8632"/>
                  </a:lnTo>
                  <a:lnTo>
                    <a:pt x="1" y="9708"/>
                  </a:lnTo>
                  <a:lnTo>
                    <a:pt x="1105" y="9708"/>
                  </a:lnTo>
                  <a:cubicBezTo>
                    <a:pt x="1370" y="13720"/>
                    <a:pt x="4620" y="16967"/>
                    <a:pt x="8636" y="17235"/>
                  </a:cubicBezTo>
                  <a:lnTo>
                    <a:pt x="8636" y="18339"/>
                  </a:lnTo>
                  <a:lnTo>
                    <a:pt x="9712" y="18339"/>
                  </a:lnTo>
                  <a:lnTo>
                    <a:pt x="9712" y="17235"/>
                  </a:lnTo>
                  <a:cubicBezTo>
                    <a:pt x="13724" y="16970"/>
                    <a:pt x="16971" y="13720"/>
                    <a:pt x="17239" y="9708"/>
                  </a:cubicBezTo>
                  <a:lnTo>
                    <a:pt x="18343" y="9708"/>
                  </a:lnTo>
                  <a:lnTo>
                    <a:pt x="18343" y="8632"/>
                  </a:lnTo>
                  <a:lnTo>
                    <a:pt x="17239" y="8632"/>
                  </a:lnTo>
                  <a:cubicBezTo>
                    <a:pt x="16974" y="4616"/>
                    <a:pt x="13724" y="1370"/>
                    <a:pt x="9712" y="1102"/>
                  </a:cubicBezTo>
                  <a:lnTo>
                    <a:pt x="9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720212" y="2099482"/>
              <a:ext cx="88919" cy="88919"/>
            </a:xfrm>
            <a:custGeom>
              <a:rect b="b" l="l" r="r" t="t"/>
              <a:pathLst>
                <a:path extrusionOk="0" h="3258" w="3258">
                  <a:moveTo>
                    <a:pt x="0" y="1"/>
                  </a:moveTo>
                  <a:lnTo>
                    <a:pt x="0" y="3258"/>
                  </a:lnTo>
                  <a:lnTo>
                    <a:pt x="1076" y="3258"/>
                  </a:lnTo>
                  <a:lnTo>
                    <a:pt x="1076" y="1077"/>
                  </a:lnTo>
                  <a:lnTo>
                    <a:pt x="3257" y="107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720212" y="2510999"/>
              <a:ext cx="88919" cy="89028"/>
            </a:xfrm>
            <a:custGeom>
              <a:rect b="b" l="l" r="r" t="t"/>
              <a:pathLst>
                <a:path extrusionOk="0" h="3262" w="3258">
                  <a:moveTo>
                    <a:pt x="0" y="1"/>
                  </a:moveTo>
                  <a:lnTo>
                    <a:pt x="0" y="3261"/>
                  </a:lnTo>
                  <a:lnTo>
                    <a:pt x="3257" y="3261"/>
                  </a:lnTo>
                  <a:lnTo>
                    <a:pt x="3257" y="2185"/>
                  </a:lnTo>
                  <a:lnTo>
                    <a:pt x="1076" y="218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132601" y="2099482"/>
              <a:ext cx="88046" cy="88919"/>
            </a:xfrm>
            <a:custGeom>
              <a:rect b="b" l="l" r="r" t="t"/>
              <a:pathLst>
                <a:path extrusionOk="0" h="3258" w="3226">
                  <a:moveTo>
                    <a:pt x="0" y="1"/>
                  </a:moveTo>
                  <a:lnTo>
                    <a:pt x="0" y="1077"/>
                  </a:lnTo>
                  <a:lnTo>
                    <a:pt x="2149" y="1077"/>
                  </a:lnTo>
                  <a:lnTo>
                    <a:pt x="2149" y="3258"/>
                  </a:lnTo>
                  <a:lnTo>
                    <a:pt x="3225" y="3258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132601" y="2510999"/>
              <a:ext cx="88046" cy="89028"/>
            </a:xfrm>
            <a:custGeom>
              <a:rect b="b" l="l" r="r" t="t"/>
              <a:pathLst>
                <a:path extrusionOk="0" h="3262" w="3226">
                  <a:moveTo>
                    <a:pt x="2149" y="1"/>
                  </a:moveTo>
                  <a:lnTo>
                    <a:pt x="2149" y="2185"/>
                  </a:lnTo>
                  <a:lnTo>
                    <a:pt x="0" y="2185"/>
                  </a:lnTo>
                  <a:lnTo>
                    <a:pt x="0" y="3261"/>
                  </a:lnTo>
                  <a:lnTo>
                    <a:pt x="3225" y="3261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867537" y="2247026"/>
              <a:ext cx="205649" cy="205458"/>
            </a:xfrm>
            <a:custGeom>
              <a:rect b="b" l="l" r="r" t="t"/>
              <a:pathLst>
                <a:path extrusionOk="0" h="7528" w="7535">
                  <a:moveTo>
                    <a:pt x="4310" y="3226"/>
                  </a:moveTo>
                  <a:lnTo>
                    <a:pt x="4310" y="4302"/>
                  </a:lnTo>
                  <a:lnTo>
                    <a:pt x="3233" y="4302"/>
                  </a:lnTo>
                  <a:lnTo>
                    <a:pt x="3233" y="3226"/>
                  </a:lnTo>
                  <a:close/>
                  <a:moveTo>
                    <a:pt x="2153" y="1"/>
                  </a:moveTo>
                  <a:lnTo>
                    <a:pt x="2153" y="1077"/>
                  </a:lnTo>
                  <a:lnTo>
                    <a:pt x="1077" y="1077"/>
                  </a:lnTo>
                  <a:lnTo>
                    <a:pt x="1077" y="2153"/>
                  </a:lnTo>
                  <a:lnTo>
                    <a:pt x="1" y="2153"/>
                  </a:lnTo>
                  <a:lnTo>
                    <a:pt x="1" y="3229"/>
                  </a:lnTo>
                  <a:lnTo>
                    <a:pt x="1077" y="3229"/>
                  </a:lnTo>
                  <a:lnTo>
                    <a:pt x="1077" y="4306"/>
                  </a:lnTo>
                  <a:lnTo>
                    <a:pt x="1" y="4306"/>
                  </a:lnTo>
                  <a:lnTo>
                    <a:pt x="1" y="5375"/>
                  </a:lnTo>
                  <a:lnTo>
                    <a:pt x="1077" y="5375"/>
                  </a:lnTo>
                  <a:lnTo>
                    <a:pt x="1077" y="6451"/>
                  </a:lnTo>
                  <a:lnTo>
                    <a:pt x="2153" y="6451"/>
                  </a:lnTo>
                  <a:lnTo>
                    <a:pt x="2153" y="7527"/>
                  </a:lnTo>
                  <a:lnTo>
                    <a:pt x="3230" y="7527"/>
                  </a:lnTo>
                  <a:lnTo>
                    <a:pt x="3230" y="6451"/>
                  </a:lnTo>
                  <a:lnTo>
                    <a:pt x="4306" y="6451"/>
                  </a:lnTo>
                  <a:lnTo>
                    <a:pt x="4306" y="7527"/>
                  </a:lnTo>
                  <a:lnTo>
                    <a:pt x="5382" y="7527"/>
                  </a:lnTo>
                  <a:lnTo>
                    <a:pt x="5382" y="6451"/>
                  </a:lnTo>
                  <a:lnTo>
                    <a:pt x="6459" y="6451"/>
                  </a:lnTo>
                  <a:lnTo>
                    <a:pt x="6459" y="5375"/>
                  </a:lnTo>
                  <a:lnTo>
                    <a:pt x="7535" y="5375"/>
                  </a:lnTo>
                  <a:lnTo>
                    <a:pt x="7535" y="4299"/>
                  </a:lnTo>
                  <a:lnTo>
                    <a:pt x="6459" y="4299"/>
                  </a:lnTo>
                  <a:lnTo>
                    <a:pt x="6459" y="3222"/>
                  </a:lnTo>
                  <a:lnTo>
                    <a:pt x="7535" y="3222"/>
                  </a:lnTo>
                  <a:lnTo>
                    <a:pt x="7535" y="2153"/>
                  </a:lnTo>
                  <a:lnTo>
                    <a:pt x="6459" y="2153"/>
                  </a:lnTo>
                  <a:lnTo>
                    <a:pt x="6459" y="1077"/>
                  </a:lnTo>
                  <a:lnTo>
                    <a:pt x="5382" y="1077"/>
                  </a:lnTo>
                  <a:lnTo>
                    <a:pt x="5382" y="1"/>
                  </a:lnTo>
                  <a:lnTo>
                    <a:pt x="4306" y="1"/>
                  </a:lnTo>
                  <a:lnTo>
                    <a:pt x="4306" y="1077"/>
                  </a:lnTo>
                  <a:lnTo>
                    <a:pt x="3230" y="1077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39"/>
          <p:cNvSpPr/>
          <p:nvPr/>
        </p:nvSpPr>
        <p:spPr>
          <a:xfrm>
            <a:off x="1090100" y="16083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198081" y="1746548"/>
            <a:ext cx="500435" cy="439955"/>
            <a:chOff x="2304569" y="2129723"/>
            <a:chExt cx="500435" cy="439955"/>
          </a:xfrm>
        </p:grpSpPr>
        <p:sp>
          <p:nvSpPr>
            <p:cNvPr id="621" name="Google Shape;621;p39"/>
            <p:cNvSpPr/>
            <p:nvPr/>
          </p:nvSpPr>
          <p:spPr>
            <a:xfrm>
              <a:off x="2304569" y="2129723"/>
              <a:ext cx="500353" cy="176091"/>
            </a:xfrm>
            <a:custGeom>
              <a:rect b="b" l="l" r="r" t="t"/>
              <a:pathLst>
                <a:path extrusionOk="0" h="6452" w="18333">
                  <a:moveTo>
                    <a:pt x="9164" y="1"/>
                  </a:moveTo>
                  <a:lnTo>
                    <a:pt x="0" y="3226"/>
                  </a:lnTo>
                  <a:lnTo>
                    <a:pt x="9164" y="6451"/>
                  </a:lnTo>
                  <a:lnTo>
                    <a:pt x="18332" y="3226"/>
                  </a:lnTo>
                  <a:lnTo>
                    <a:pt x="91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304651" y="2277375"/>
              <a:ext cx="500353" cy="116457"/>
            </a:xfrm>
            <a:custGeom>
              <a:rect b="b" l="l" r="r" t="t"/>
              <a:pathLst>
                <a:path extrusionOk="0" h="4267" w="18333">
                  <a:moveTo>
                    <a:pt x="2951" y="0"/>
                  </a:moveTo>
                  <a:lnTo>
                    <a:pt x="1" y="1041"/>
                  </a:lnTo>
                  <a:lnTo>
                    <a:pt x="9165" y="4266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8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304651" y="2365393"/>
              <a:ext cx="500353" cy="116457"/>
            </a:xfrm>
            <a:custGeom>
              <a:rect b="b" l="l" r="r" t="t"/>
              <a:pathLst>
                <a:path extrusionOk="0" h="4267" w="18333">
                  <a:moveTo>
                    <a:pt x="2951" y="0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78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304651" y="2453221"/>
              <a:ext cx="500353" cy="116457"/>
            </a:xfrm>
            <a:custGeom>
              <a:rect b="b" l="l" r="r" t="t"/>
              <a:pathLst>
                <a:path extrusionOk="0" h="4267" w="18333">
                  <a:moveTo>
                    <a:pt x="2951" y="1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1"/>
                  </a:lnTo>
                  <a:lnTo>
                    <a:pt x="9168" y="2181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9"/>
          <p:cNvSpPr txBox="1"/>
          <p:nvPr>
            <p:ph type="title"/>
          </p:nvPr>
        </p:nvSpPr>
        <p:spPr>
          <a:xfrm>
            <a:off x="1704525" y="33175"/>
            <a:ext cx="35511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                Challenges Faced</a:t>
            </a:r>
            <a:endParaRPr sz="2700"/>
          </a:p>
        </p:txBody>
      </p:sp>
      <p:sp>
        <p:nvSpPr>
          <p:cNvPr id="626" name="Google Shape;626;p39"/>
          <p:cNvSpPr txBox="1"/>
          <p:nvPr>
            <p:ph idx="4294967295" type="title"/>
          </p:nvPr>
        </p:nvSpPr>
        <p:spPr>
          <a:xfrm>
            <a:off x="474154" y="328675"/>
            <a:ext cx="9768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highlight>
                  <a:schemeClr val="accent1"/>
                </a:highlight>
              </a:rPr>
              <a:t>04</a:t>
            </a:r>
            <a:endParaRPr sz="40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"/>
          <p:cNvSpPr txBox="1"/>
          <p:nvPr>
            <p:ph type="title"/>
          </p:nvPr>
        </p:nvSpPr>
        <p:spPr>
          <a:xfrm>
            <a:off x="1284000" y="1118629"/>
            <a:ext cx="6576000" cy="17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Let's explore a practical example of optimizing decisions through a game simulation</a:t>
            </a:r>
            <a:endParaRPr sz="2800"/>
          </a:p>
        </p:txBody>
      </p:sp>
      <p:sp>
        <p:nvSpPr>
          <p:cNvPr id="632" name="Google Shape;632;p40"/>
          <p:cNvSpPr txBox="1"/>
          <p:nvPr>
            <p:ph idx="1" type="subTitle"/>
          </p:nvPr>
        </p:nvSpPr>
        <p:spPr>
          <a:xfrm>
            <a:off x="1284000" y="3090788"/>
            <a:ext cx="657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 Game / Pole Balancing Game</a:t>
            </a:r>
            <a:endParaRPr/>
          </a:p>
        </p:txBody>
      </p:sp>
      <p:cxnSp>
        <p:nvCxnSpPr>
          <p:cNvPr id="633" name="Google Shape;633;p40"/>
          <p:cNvCxnSpPr>
            <a:endCxn id="631" idx="0"/>
          </p:cNvCxnSpPr>
          <p:nvPr/>
        </p:nvCxnSpPr>
        <p:spPr>
          <a:xfrm flipH="1" rot="-5400000">
            <a:off x="3319200" y="-134171"/>
            <a:ext cx="1700100" cy="80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4" name="Google Shape;634;p40"/>
          <p:cNvCxnSpPr>
            <a:stCxn id="631" idx="3"/>
            <a:endCxn id="632" idx="3"/>
          </p:cNvCxnSpPr>
          <p:nvPr/>
        </p:nvCxnSpPr>
        <p:spPr>
          <a:xfrm>
            <a:off x="7860000" y="2017279"/>
            <a:ext cx="600" cy="12564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5" name="Google Shape;635;p40"/>
          <p:cNvCxnSpPr>
            <a:stCxn id="632" idx="2"/>
          </p:cNvCxnSpPr>
          <p:nvPr/>
        </p:nvCxnSpPr>
        <p:spPr>
          <a:xfrm flipH="1" rot="-5400000">
            <a:off x="6153300" y="1875188"/>
            <a:ext cx="863100" cy="40257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6" name="Google Shape;636;p40"/>
          <p:cNvCxnSpPr/>
          <p:nvPr/>
        </p:nvCxnSpPr>
        <p:spPr>
          <a:xfrm flipH="1" rot="-5400000">
            <a:off x="3479575" y="38925"/>
            <a:ext cx="1422900" cy="987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"/>
          <p:cNvSpPr txBox="1"/>
          <p:nvPr>
            <p:ph type="title"/>
          </p:nvPr>
        </p:nvSpPr>
        <p:spPr>
          <a:xfrm>
            <a:off x="720000" y="1533175"/>
            <a:ext cx="4044900" cy="16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 is Reinforcement Learning?</a:t>
            </a:r>
            <a:endParaRPr sz="2700"/>
          </a:p>
        </p:txBody>
      </p:sp>
      <p:sp>
        <p:nvSpPr>
          <p:cNvPr id="434" name="Google Shape;434;p31"/>
          <p:cNvSpPr txBox="1"/>
          <p:nvPr>
            <p:ph idx="2" type="title"/>
          </p:nvPr>
        </p:nvSpPr>
        <p:spPr>
          <a:xfrm>
            <a:off x="3249975" y="633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5" name="Google Shape;435;p31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36" name="Google Shape;436;p31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8" name="Google Shape;438;p31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39" name="Google Shape;439;p31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4" name="Google Shape;444;p31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45" name="Google Shape;445;p31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46" name="Google Shape;446;p31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31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8" name="Google Shape;448;p31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" name="Google Shape;449;p31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50" name="Google Shape;450;p31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rect b="b" l="l" r="r" t="t"/>
                <a:pathLst>
                  <a:path extrusionOk="0" h="5060" w="6273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31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54" name="Google Shape;454;p31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1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1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31"/>
            <p:cNvSpPr/>
            <p:nvPr/>
          </p:nvSpPr>
          <p:spPr>
            <a:xfrm>
              <a:off x="8399355" y="3558815"/>
              <a:ext cx="337021" cy="271928"/>
            </a:xfrm>
            <a:custGeom>
              <a:rect b="b" l="l" r="r" t="t"/>
              <a:pathLst>
                <a:path extrusionOk="0" fill="none" h="4282" w="5307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" name="Google Shape;460;p31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61" name="Google Shape;461;p31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1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1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rect b="b" l="l" r="r" t="t"/>
                <a:pathLst>
                  <a:path extrusionOk="0" fill="none" h="6487" w="6492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accent4"/>
                </a:solidFill>
                <a:prstDash val="solid"/>
                <a:miter lim="5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4" name="Google Shape;464;p31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65" name="Google Shape;465;p31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1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68" name="Google Shape;468;p31"/>
          <p:cNvCxnSpPr/>
          <p:nvPr/>
        </p:nvCxnSpPr>
        <p:spPr>
          <a:xfrm rot="-5400000">
            <a:off x="3895800" y="2155750"/>
            <a:ext cx="2436300" cy="24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9" name="Google Shape;469;p31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288" y="657450"/>
            <a:ext cx="7116024" cy="372404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2"/>
          <p:cNvSpPr txBox="1"/>
          <p:nvPr/>
        </p:nvSpPr>
        <p:spPr>
          <a:xfrm>
            <a:off x="4961850" y="4789500"/>
            <a:ext cx="413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https://techvidvan.com/tutorials/reinforcement-learning/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2121250" y="1625500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33"/>
          <p:cNvSpPr txBox="1"/>
          <p:nvPr>
            <p:ph type="title"/>
          </p:nvPr>
        </p:nvSpPr>
        <p:spPr>
          <a:xfrm>
            <a:off x="720000" y="3905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vs Reinforcement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3"/>
          <p:cNvSpPr txBox="1"/>
          <p:nvPr>
            <p:ph idx="1" type="subTitle"/>
          </p:nvPr>
        </p:nvSpPr>
        <p:spPr>
          <a:xfrm>
            <a:off x="5040058" y="29046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type of machine learning where an agent learns to make decisions by taking actions in an environment to maximize cumulative rewards</a:t>
            </a:r>
            <a:endParaRPr/>
          </a:p>
        </p:txBody>
      </p:sp>
      <p:sp>
        <p:nvSpPr>
          <p:cNvPr id="483" name="Google Shape;483;p33"/>
          <p:cNvSpPr txBox="1"/>
          <p:nvPr>
            <p:ph idx="2" type="subTitle"/>
          </p:nvPr>
        </p:nvSpPr>
        <p:spPr>
          <a:xfrm>
            <a:off x="1314850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type of machine learning where the model is trained on labeled data</a:t>
            </a:r>
            <a:endParaRPr/>
          </a:p>
        </p:txBody>
      </p:sp>
      <p:sp>
        <p:nvSpPr>
          <p:cNvPr id="484" name="Google Shape;484;p33"/>
          <p:cNvSpPr txBox="1"/>
          <p:nvPr>
            <p:ph idx="3" type="subTitle"/>
          </p:nvPr>
        </p:nvSpPr>
        <p:spPr>
          <a:xfrm>
            <a:off x="5040058" y="25098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Reinforcement Learning</a:t>
            </a:r>
            <a:endParaRPr/>
          </a:p>
        </p:txBody>
      </p:sp>
      <p:sp>
        <p:nvSpPr>
          <p:cNvPr id="485" name="Google Shape;485;p33"/>
          <p:cNvSpPr txBox="1"/>
          <p:nvPr>
            <p:ph idx="4" type="subTitle"/>
          </p:nvPr>
        </p:nvSpPr>
        <p:spPr>
          <a:xfrm>
            <a:off x="1314850" y="2509825"/>
            <a:ext cx="35904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Supervised Machine Learning</a:t>
            </a:r>
            <a:endParaRPr/>
          </a:p>
        </p:txBody>
      </p:sp>
      <p:grpSp>
        <p:nvGrpSpPr>
          <p:cNvPr id="486" name="Google Shape;486;p33"/>
          <p:cNvGrpSpPr/>
          <p:nvPr/>
        </p:nvGrpSpPr>
        <p:grpSpPr>
          <a:xfrm>
            <a:off x="2229237" y="1750963"/>
            <a:ext cx="500435" cy="465474"/>
            <a:chOff x="5434200" y="1498338"/>
            <a:chExt cx="500435" cy="465474"/>
          </a:xfrm>
        </p:grpSpPr>
        <p:sp>
          <p:nvSpPr>
            <p:cNvPr id="487" name="Google Shape;487;p33"/>
            <p:cNvSpPr/>
            <p:nvPr/>
          </p:nvSpPr>
          <p:spPr>
            <a:xfrm>
              <a:off x="5552458" y="1498338"/>
              <a:ext cx="117330" cy="256959"/>
            </a:xfrm>
            <a:custGeom>
              <a:rect b="b" l="l" r="r" t="t"/>
              <a:pathLst>
                <a:path extrusionOk="0" h="9415" w="4299">
                  <a:moveTo>
                    <a:pt x="3600" y="0"/>
                  </a:moveTo>
                  <a:lnTo>
                    <a:pt x="2153" y="336"/>
                  </a:lnTo>
                  <a:lnTo>
                    <a:pt x="2153" y="932"/>
                  </a:lnTo>
                  <a:lnTo>
                    <a:pt x="3229" y="932"/>
                  </a:lnTo>
                  <a:lnTo>
                    <a:pt x="3229" y="3081"/>
                  </a:lnTo>
                  <a:lnTo>
                    <a:pt x="2153" y="3081"/>
                  </a:lnTo>
                  <a:lnTo>
                    <a:pt x="2153" y="2008"/>
                  </a:lnTo>
                  <a:lnTo>
                    <a:pt x="1077" y="2008"/>
                  </a:lnTo>
                  <a:lnTo>
                    <a:pt x="1077" y="3416"/>
                  </a:lnTo>
                  <a:lnTo>
                    <a:pt x="0" y="3952"/>
                  </a:lnTo>
                  <a:lnTo>
                    <a:pt x="0" y="4157"/>
                  </a:lnTo>
                  <a:lnTo>
                    <a:pt x="2146" y="4157"/>
                  </a:lnTo>
                  <a:lnTo>
                    <a:pt x="2146" y="5233"/>
                  </a:lnTo>
                  <a:lnTo>
                    <a:pt x="0" y="5233"/>
                  </a:lnTo>
                  <a:lnTo>
                    <a:pt x="0" y="5435"/>
                  </a:lnTo>
                  <a:lnTo>
                    <a:pt x="1077" y="5974"/>
                  </a:lnTo>
                  <a:lnTo>
                    <a:pt x="1077" y="7382"/>
                  </a:lnTo>
                  <a:lnTo>
                    <a:pt x="2153" y="7382"/>
                  </a:lnTo>
                  <a:lnTo>
                    <a:pt x="2153" y="6310"/>
                  </a:lnTo>
                  <a:lnTo>
                    <a:pt x="3229" y="6310"/>
                  </a:lnTo>
                  <a:lnTo>
                    <a:pt x="3229" y="8459"/>
                  </a:lnTo>
                  <a:lnTo>
                    <a:pt x="2153" y="8459"/>
                  </a:lnTo>
                  <a:lnTo>
                    <a:pt x="2153" y="8769"/>
                  </a:lnTo>
                  <a:lnTo>
                    <a:pt x="2795" y="9415"/>
                  </a:lnTo>
                  <a:lnTo>
                    <a:pt x="4298" y="8660"/>
                  </a:lnTo>
                  <a:lnTo>
                    <a:pt x="4298" y="5233"/>
                  </a:lnTo>
                  <a:lnTo>
                    <a:pt x="3222" y="5233"/>
                  </a:lnTo>
                  <a:lnTo>
                    <a:pt x="3222" y="4157"/>
                  </a:lnTo>
                  <a:lnTo>
                    <a:pt x="4298" y="4157"/>
                  </a:lnTo>
                  <a:lnTo>
                    <a:pt x="4298" y="678"/>
                  </a:lnTo>
                  <a:lnTo>
                    <a:pt x="36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5699046" y="1498338"/>
              <a:ext cx="117522" cy="256959"/>
            </a:xfrm>
            <a:custGeom>
              <a:rect b="b" l="l" r="r" t="t"/>
              <a:pathLst>
                <a:path extrusionOk="0" h="9415" w="4306">
                  <a:moveTo>
                    <a:pt x="706" y="0"/>
                  </a:moveTo>
                  <a:lnTo>
                    <a:pt x="4" y="674"/>
                  </a:lnTo>
                  <a:lnTo>
                    <a:pt x="4" y="4157"/>
                  </a:lnTo>
                  <a:lnTo>
                    <a:pt x="1080" y="4157"/>
                  </a:lnTo>
                  <a:lnTo>
                    <a:pt x="1080" y="5233"/>
                  </a:lnTo>
                  <a:lnTo>
                    <a:pt x="0" y="5233"/>
                  </a:lnTo>
                  <a:lnTo>
                    <a:pt x="0" y="8660"/>
                  </a:lnTo>
                  <a:lnTo>
                    <a:pt x="1503" y="9415"/>
                  </a:lnTo>
                  <a:lnTo>
                    <a:pt x="2149" y="8769"/>
                  </a:lnTo>
                  <a:lnTo>
                    <a:pt x="2149" y="8459"/>
                  </a:lnTo>
                  <a:lnTo>
                    <a:pt x="1076" y="8459"/>
                  </a:lnTo>
                  <a:lnTo>
                    <a:pt x="1076" y="6310"/>
                  </a:lnTo>
                  <a:lnTo>
                    <a:pt x="2153" y="6310"/>
                  </a:lnTo>
                  <a:lnTo>
                    <a:pt x="2153" y="7382"/>
                  </a:lnTo>
                  <a:lnTo>
                    <a:pt x="3229" y="7382"/>
                  </a:lnTo>
                  <a:lnTo>
                    <a:pt x="3229" y="5974"/>
                  </a:lnTo>
                  <a:lnTo>
                    <a:pt x="4305" y="5435"/>
                  </a:lnTo>
                  <a:lnTo>
                    <a:pt x="4305" y="5233"/>
                  </a:lnTo>
                  <a:lnTo>
                    <a:pt x="2156" y="5233"/>
                  </a:lnTo>
                  <a:lnTo>
                    <a:pt x="2156" y="4157"/>
                  </a:lnTo>
                  <a:lnTo>
                    <a:pt x="4305" y="4157"/>
                  </a:lnTo>
                  <a:lnTo>
                    <a:pt x="4305" y="3952"/>
                  </a:lnTo>
                  <a:lnTo>
                    <a:pt x="3229" y="3416"/>
                  </a:lnTo>
                  <a:lnTo>
                    <a:pt x="3229" y="2008"/>
                  </a:lnTo>
                  <a:lnTo>
                    <a:pt x="2153" y="2008"/>
                  </a:lnTo>
                  <a:lnTo>
                    <a:pt x="2153" y="3084"/>
                  </a:lnTo>
                  <a:lnTo>
                    <a:pt x="1076" y="3084"/>
                  </a:lnTo>
                  <a:lnTo>
                    <a:pt x="1076" y="932"/>
                  </a:lnTo>
                  <a:lnTo>
                    <a:pt x="2153" y="932"/>
                  </a:lnTo>
                  <a:lnTo>
                    <a:pt x="2153" y="33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5434282" y="1846399"/>
              <a:ext cx="500353" cy="117412"/>
            </a:xfrm>
            <a:custGeom>
              <a:rect b="b" l="l" r="r" t="t"/>
              <a:pathLst>
                <a:path extrusionOk="0" h="4302" w="18333">
                  <a:moveTo>
                    <a:pt x="1" y="0"/>
                  </a:moveTo>
                  <a:lnTo>
                    <a:pt x="1" y="2149"/>
                  </a:lnTo>
                  <a:lnTo>
                    <a:pt x="7552" y="2149"/>
                  </a:lnTo>
                  <a:lnTo>
                    <a:pt x="7552" y="3225"/>
                  </a:lnTo>
                  <a:lnTo>
                    <a:pt x="5407" y="3225"/>
                  </a:lnTo>
                  <a:lnTo>
                    <a:pt x="5407" y="4302"/>
                  </a:lnTo>
                  <a:lnTo>
                    <a:pt x="12926" y="4302"/>
                  </a:lnTo>
                  <a:lnTo>
                    <a:pt x="12926" y="3225"/>
                  </a:lnTo>
                  <a:lnTo>
                    <a:pt x="10777" y="3225"/>
                  </a:lnTo>
                  <a:lnTo>
                    <a:pt x="10777" y="2149"/>
                  </a:lnTo>
                  <a:lnTo>
                    <a:pt x="18332" y="2149"/>
                  </a:lnTo>
                  <a:lnTo>
                    <a:pt x="18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5434200" y="1523747"/>
              <a:ext cx="500326" cy="293285"/>
            </a:xfrm>
            <a:custGeom>
              <a:rect b="b" l="l" r="r" t="t"/>
              <a:pathLst>
                <a:path extrusionOk="0" h="10746" w="18332">
                  <a:moveTo>
                    <a:pt x="0" y="1"/>
                  </a:moveTo>
                  <a:lnTo>
                    <a:pt x="0" y="10746"/>
                  </a:lnTo>
                  <a:lnTo>
                    <a:pt x="18332" y="10746"/>
                  </a:lnTo>
                  <a:lnTo>
                    <a:pt x="18332" y="1"/>
                  </a:lnTo>
                  <a:lnTo>
                    <a:pt x="14002" y="1"/>
                  </a:lnTo>
                  <a:lnTo>
                    <a:pt x="14002" y="1818"/>
                  </a:lnTo>
                  <a:lnTo>
                    <a:pt x="15075" y="2358"/>
                  </a:lnTo>
                  <a:lnTo>
                    <a:pt x="15075" y="5170"/>
                  </a:lnTo>
                  <a:lnTo>
                    <a:pt x="14002" y="5710"/>
                  </a:lnTo>
                  <a:lnTo>
                    <a:pt x="14002" y="7528"/>
                  </a:lnTo>
                  <a:lnTo>
                    <a:pt x="12926" y="7528"/>
                  </a:lnTo>
                  <a:lnTo>
                    <a:pt x="12926" y="8286"/>
                  </a:lnTo>
                  <a:lnTo>
                    <a:pt x="11419" y="9790"/>
                  </a:lnTo>
                  <a:lnTo>
                    <a:pt x="9164" y="8660"/>
                  </a:lnTo>
                  <a:lnTo>
                    <a:pt x="6913" y="9790"/>
                  </a:lnTo>
                  <a:lnTo>
                    <a:pt x="5406" y="8286"/>
                  </a:lnTo>
                  <a:lnTo>
                    <a:pt x="5406" y="7528"/>
                  </a:lnTo>
                  <a:lnTo>
                    <a:pt x="4330" y="7528"/>
                  </a:lnTo>
                  <a:lnTo>
                    <a:pt x="4330" y="5710"/>
                  </a:lnTo>
                  <a:lnTo>
                    <a:pt x="3254" y="5170"/>
                  </a:lnTo>
                  <a:lnTo>
                    <a:pt x="3254" y="2358"/>
                  </a:lnTo>
                  <a:lnTo>
                    <a:pt x="4330" y="1818"/>
                  </a:lnTo>
                  <a:lnTo>
                    <a:pt x="4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33"/>
          <p:cNvSpPr/>
          <p:nvPr/>
        </p:nvSpPr>
        <p:spPr>
          <a:xfrm>
            <a:off x="5819625" y="1625500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92" name="Google Shape;492;p33"/>
          <p:cNvGrpSpPr/>
          <p:nvPr/>
        </p:nvGrpSpPr>
        <p:grpSpPr>
          <a:xfrm>
            <a:off x="5927568" y="1733333"/>
            <a:ext cx="500517" cy="500735"/>
            <a:chOff x="6322543" y="4027370"/>
            <a:chExt cx="500517" cy="500735"/>
          </a:xfrm>
        </p:grpSpPr>
        <p:sp>
          <p:nvSpPr>
            <p:cNvPr id="493" name="Google Shape;493;p33"/>
            <p:cNvSpPr/>
            <p:nvPr/>
          </p:nvSpPr>
          <p:spPr>
            <a:xfrm>
              <a:off x="6469895" y="4027370"/>
              <a:ext cx="205622" cy="206604"/>
            </a:xfrm>
            <a:custGeom>
              <a:rect b="b" l="l" r="r" t="t"/>
              <a:pathLst>
                <a:path extrusionOk="0" h="7570" w="7534">
                  <a:moveTo>
                    <a:pt x="4305" y="3268"/>
                  </a:moveTo>
                  <a:lnTo>
                    <a:pt x="4305" y="4348"/>
                  </a:lnTo>
                  <a:lnTo>
                    <a:pt x="3229" y="4348"/>
                  </a:lnTo>
                  <a:lnTo>
                    <a:pt x="3229" y="3268"/>
                  </a:lnTo>
                  <a:close/>
                  <a:moveTo>
                    <a:pt x="2153" y="0"/>
                  </a:moveTo>
                  <a:lnTo>
                    <a:pt x="2153" y="1077"/>
                  </a:lnTo>
                  <a:lnTo>
                    <a:pt x="1076" y="1077"/>
                  </a:lnTo>
                  <a:lnTo>
                    <a:pt x="1076" y="2188"/>
                  </a:lnTo>
                  <a:lnTo>
                    <a:pt x="0" y="2188"/>
                  </a:lnTo>
                  <a:lnTo>
                    <a:pt x="0" y="3264"/>
                  </a:lnTo>
                  <a:lnTo>
                    <a:pt x="1076" y="3264"/>
                  </a:lnTo>
                  <a:lnTo>
                    <a:pt x="1076" y="4341"/>
                  </a:lnTo>
                  <a:lnTo>
                    <a:pt x="0" y="4341"/>
                  </a:lnTo>
                  <a:lnTo>
                    <a:pt x="0" y="5417"/>
                  </a:lnTo>
                  <a:lnTo>
                    <a:pt x="1076" y="5417"/>
                  </a:lnTo>
                  <a:lnTo>
                    <a:pt x="1076" y="6493"/>
                  </a:lnTo>
                  <a:lnTo>
                    <a:pt x="2153" y="6493"/>
                  </a:lnTo>
                  <a:lnTo>
                    <a:pt x="2153" y="7570"/>
                  </a:lnTo>
                  <a:lnTo>
                    <a:pt x="3229" y="7570"/>
                  </a:lnTo>
                  <a:lnTo>
                    <a:pt x="3229" y="6493"/>
                  </a:lnTo>
                  <a:lnTo>
                    <a:pt x="4305" y="6493"/>
                  </a:lnTo>
                  <a:lnTo>
                    <a:pt x="4305" y="7570"/>
                  </a:lnTo>
                  <a:lnTo>
                    <a:pt x="5381" y="7570"/>
                  </a:lnTo>
                  <a:lnTo>
                    <a:pt x="5381" y="6493"/>
                  </a:lnTo>
                  <a:lnTo>
                    <a:pt x="6458" y="6493"/>
                  </a:lnTo>
                  <a:lnTo>
                    <a:pt x="6458" y="5417"/>
                  </a:lnTo>
                  <a:lnTo>
                    <a:pt x="7534" y="5417"/>
                  </a:lnTo>
                  <a:lnTo>
                    <a:pt x="7534" y="4341"/>
                  </a:lnTo>
                  <a:lnTo>
                    <a:pt x="6458" y="4341"/>
                  </a:lnTo>
                  <a:lnTo>
                    <a:pt x="6458" y="3264"/>
                  </a:lnTo>
                  <a:lnTo>
                    <a:pt x="7534" y="3264"/>
                  </a:lnTo>
                  <a:lnTo>
                    <a:pt x="7534" y="2188"/>
                  </a:lnTo>
                  <a:lnTo>
                    <a:pt x="6458" y="2188"/>
                  </a:lnTo>
                  <a:lnTo>
                    <a:pt x="6458" y="1077"/>
                  </a:lnTo>
                  <a:lnTo>
                    <a:pt x="5381" y="1077"/>
                  </a:lnTo>
                  <a:lnTo>
                    <a:pt x="5381" y="0"/>
                  </a:lnTo>
                  <a:lnTo>
                    <a:pt x="4305" y="0"/>
                  </a:lnTo>
                  <a:lnTo>
                    <a:pt x="4305" y="1077"/>
                  </a:lnTo>
                  <a:lnTo>
                    <a:pt x="3229" y="107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6322543" y="4189924"/>
              <a:ext cx="59634" cy="73335"/>
            </a:xfrm>
            <a:custGeom>
              <a:rect b="b" l="l" r="r" t="t"/>
              <a:pathLst>
                <a:path extrusionOk="0" h="2687" w="2185">
                  <a:moveTo>
                    <a:pt x="0" y="1"/>
                  </a:moveTo>
                  <a:lnTo>
                    <a:pt x="0" y="2686"/>
                  </a:lnTo>
                  <a:lnTo>
                    <a:pt x="2184" y="2686"/>
                  </a:lnTo>
                  <a:lnTo>
                    <a:pt x="2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6322543" y="4087359"/>
              <a:ext cx="59634" cy="73335"/>
            </a:xfrm>
            <a:custGeom>
              <a:rect b="b" l="l" r="r" t="t"/>
              <a:pathLst>
                <a:path extrusionOk="0" h="2687" w="2185">
                  <a:moveTo>
                    <a:pt x="0" y="1"/>
                  </a:moveTo>
                  <a:lnTo>
                    <a:pt x="0" y="2686"/>
                  </a:lnTo>
                  <a:lnTo>
                    <a:pt x="2184" y="2686"/>
                  </a:lnTo>
                  <a:lnTo>
                    <a:pt x="2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6322625" y="4281900"/>
              <a:ext cx="235589" cy="157396"/>
            </a:xfrm>
            <a:custGeom>
              <a:rect b="b" l="l" r="r" t="t"/>
              <a:pathLst>
                <a:path extrusionOk="0" h="5767" w="8632">
                  <a:moveTo>
                    <a:pt x="7231" y="1"/>
                  </a:moveTo>
                  <a:lnTo>
                    <a:pt x="5703" y="1515"/>
                  </a:lnTo>
                  <a:lnTo>
                    <a:pt x="7397" y="3208"/>
                  </a:lnTo>
                  <a:lnTo>
                    <a:pt x="6638" y="3967"/>
                  </a:lnTo>
                  <a:lnTo>
                    <a:pt x="3067" y="392"/>
                  </a:lnTo>
                  <a:lnTo>
                    <a:pt x="1" y="392"/>
                  </a:lnTo>
                  <a:lnTo>
                    <a:pt x="1" y="1342"/>
                  </a:lnTo>
                  <a:lnTo>
                    <a:pt x="3783" y="5767"/>
                  </a:lnTo>
                  <a:lnTo>
                    <a:pt x="8632" y="5767"/>
                  </a:lnTo>
                  <a:lnTo>
                    <a:pt x="8632" y="1402"/>
                  </a:lnTo>
                  <a:lnTo>
                    <a:pt x="7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6646505" y="4214679"/>
              <a:ext cx="87472" cy="87855"/>
            </a:xfrm>
            <a:custGeom>
              <a:rect b="b" l="l" r="r" t="t"/>
              <a:pathLst>
                <a:path extrusionOk="0" h="3219" w="3205">
                  <a:moveTo>
                    <a:pt x="1695" y="1"/>
                  </a:moveTo>
                  <a:lnTo>
                    <a:pt x="1" y="1695"/>
                  </a:lnTo>
                  <a:lnTo>
                    <a:pt x="1518" y="3219"/>
                  </a:lnTo>
                  <a:lnTo>
                    <a:pt x="3205" y="1529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6411326" y="4214679"/>
              <a:ext cx="87582" cy="87855"/>
            </a:xfrm>
            <a:custGeom>
              <a:rect b="b" l="l" r="r" t="t"/>
              <a:pathLst>
                <a:path extrusionOk="0" h="3219" w="3209">
                  <a:moveTo>
                    <a:pt x="1514" y="1"/>
                  </a:moveTo>
                  <a:lnTo>
                    <a:pt x="1" y="1529"/>
                  </a:lnTo>
                  <a:lnTo>
                    <a:pt x="1691" y="3219"/>
                  </a:lnTo>
                  <a:lnTo>
                    <a:pt x="3208" y="169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6587472" y="4281818"/>
              <a:ext cx="235589" cy="157287"/>
            </a:xfrm>
            <a:custGeom>
              <a:rect b="b" l="l" r="r" t="t"/>
              <a:pathLst>
                <a:path extrusionOk="0" h="5763" w="8632">
                  <a:moveTo>
                    <a:pt x="1405" y="0"/>
                  </a:moveTo>
                  <a:lnTo>
                    <a:pt x="1" y="1401"/>
                  </a:lnTo>
                  <a:lnTo>
                    <a:pt x="1" y="5763"/>
                  </a:lnTo>
                  <a:lnTo>
                    <a:pt x="4849" y="5763"/>
                  </a:lnTo>
                  <a:lnTo>
                    <a:pt x="8632" y="1341"/>
                  </a:lnTo>
                  <a:lnTo>
                    <a:pt x="8632" y="392"/>
                  </a:lnTo>
                  <a:lnTo>
                    <a:pt x="5569" y="392"/>
                  </a:lnTo>
                  <a:lnTo>
                    <a:pt x="1987" y="3970"/>
                  </a:lnTo>
                  <a:lnTo>
                    <a:pt x="1229" y="3211"/>
                  </a:lnTo>
                  <a:lnTo>
                    <a:pt x="2922" y="1518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6587390" y="4468444"/>
              <a:ext cx="117221" cy="59661"/>
            </a:xfrm>
            <a:custGeom>
              <a:rect b="b" l="l" r="r" t="t"/>
              <a:pathLst>
                <a:path extrusionOk="0" h="2186" w="4295">
                  <a:moveTo>
                    <a:pt x="0" y="1"/>
                  </a:moveTo>
                  <a:lnTo>
                    <a:pt x="0" y="2185"/>
                  </a:lnTo>
                  <a:lnTo>
                    <a:pt x="4295" y="2185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6440692" y="4468444"/>
              <a:ext cx="117330" cy="59661"/>
            </a:xfrm>
            <a:custGeom>
              <a:rect b="b" l="l" r="r" t="t"/>
              <a:pathLst>
                <a:path extrusionOk="0" h="2186" w="4299">
                  <a:moveTo>
                    <a:pt x="1" y="1"/>
                  </a:moveTo>
                  <a:lnTo>
                    <a:pt x="1" y="2185"/>
                  </a:lnTo>
                  <a:lnTo>
                    <a:pt x="4299" y="2185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763235" y="4087359"/>
              <a:ext cx="59634" cy="73335"/>
            </a:xfrm>
            <a:custGeom>
              <a:rect b="b" l="l" r="r" t="t"/>
              <a:pathLst>
                <a:path extrusionOk="0" h="2687" w="2185">
                  <a:moveTo>
                    <a:pt x="1" y="1"/>
                  </a:moveTo>
                  <a:lnTo>
                    <a:pt x="1" y="2686"/>
                  </a:lnTo>
                  <a:lnTo>
                    <a:pt x="2185" y="2686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6763235" y="4189924"/>
              <a:ext cx="59634" cy="73335"/>
            </a:xfrm>
            <a:custGeom>
              <a:rect b="b" l="l" r="r" t="t"/>
              <a:pathLst>
                <a:path extrusionOk="0" h="2687" w="2185">
                  <a:moveTo>
                    <a:pt x="1" y="1"/>
                  </a:moveTo>
                  <a:lnTo>
                    <a:pt x="1" y="2686"/>
                  </a:lnTo>
                  <a:lnTo>
                    <a:pt x="2185" y="2686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4"/>
          <p:cNvSpPr/>
          <p:nvPr/>
        </p:nvSpPr>
        <p:spPr>
          <a:xfrm>
            <a:off x="886950" y="321216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4"/>
          <p:cNvSpPr/>
          <p:nvPr/>
        </p:nvSpPr>
        <p:spPr>
          <a:xfrm>
            <a:off x="4122950" y="175673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34"/>
          <p:cNvSpPr/>
          <p:nvPr/>
        </p:nvSpPr>
        <p:spPr>
          <a:xfrm>
            <a:off x="886950" y="175673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1" name="Google Shape;511;p34"/>
          <p:cNvSpPr/>
          <p:nvPr/>
        </p:nvSpPr>
        <p:spPr>
          <a:xfrm>
            <a:off x="4122950" y="321833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34"/>
          <p:cNvSpPr txBox="1"/>
          <p:nvPr>
            <p:ph type="title"/>
          </p:nvPr>
        </p:nvSpPr>
        <p:spPr>
          <a:xfrm>
            <a:off x="415200" y="826025"/>
            <a:ext cx="81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Benefits of Reinforcement Learning in Business</a:t>
            </a:r>
            <a:endParaRPr sz="2300"/>
          </a:p>
        </p:txBody>
      </p:sp>
      <p:sp>
        <p:nvSpPr>
          <p:cNvPr id="513" name="Google Shape;513;p34"/>
          <p:cNvSpPr txBox="1"/>
          <p:nvPr>
            <p:ph idx="1" type="subTitle"/>
          </p:nvPr>
        </p:nvSpPr>
        <p:spPr>
          <a:xfrm>
            <a:off x="1967650" y="2084675"/>
            <a:ext cx="2155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Optimizes processes, saving time and resources</a:t>
            </a:r>
            <a:endParaRPr/>
          </a:p>
        </p:txBody>
      </p:sp>
      <p:sp>
        <p:nvSpPr>
          <p:cNvPr id="514" name="Google Shape;514;p34"/>
          <p:cNvSpPr txBox="1"/>
          <p:nvPr>
            <p:ph idx="2" type="subTitle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Minimizes waste, lowering operational costs</a:t>
            </a:r>
            <a:endParaRPr/>
          </a:p>
        </p:txBody>
      </p:sp>
      <p:sp>
        <p:nvSpPr>
          <p:cNvPr id="515" name="Google Shape;515;p34"/>
          <p:cNvSpPr txBox="1"/>
          <p:nvPr>
            <p:ph idx="3" type="subTitle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Adapts to changes, keeping businesses competitive</a:t>
            </a:r>
            <a:endParaRPr/>
          </a:p>
        </p:txBody>
      </p:sp>
      <p:sp>
        <p:nvSpPr>
          <p:cNvPr id="516" name="Google Shape;516;p34"/>
          <p:cNvSpPr txBox="1"/>
          <p:nvPr>
            <p:ph idx="4" type="subTitle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Enables stable decision-making in uncertain conditions.</a:t>
            </a:r>
            <a:endParaRPr/>
          </a:p>
        </p:txBody>
      </p:sp>
      <p:sp>
        <p:nvSpPr>
          <p:cNvPr id="517" name="Google Shape;517;p34"/>
          <p:cNvSpPr txBox="1"/>
          <p:nvPr>
            <p:ph idx="5" type="subTitle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518" name="Google Shape;518;p34"/>
          <p:cNvSpPr txBox="1"/>
          <p:nvPr>
            <p:ph idx="6" type="subTitle"/>
          </p:nvPr>
        </p:nvSpPr>
        <p:spPr>
          <a:xfrm>
            <a:off x="5198150" y="1778725"/>
            <a:ext cx="24219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Reduction</a:t>
            </a:r>
            <a:endParaRPr/>
          </a:p>
        </p:txBody>
      </p:sp>
      <p:sp>
        <p:nvSpPr>
          <p:cNvPr id="519" name="Google Shape;519;p34"/>
          <p:cNvSpPr txBox="1"/>
          <p:nvPr>
            <p:ph idx="7" type="subTitle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Adaptability</a:t>
            </a:r>
            <a:endParaRPr/>
          </a:p>
        </p:txBody>
      </p:sp>
      <p:sp>
        <p:nvSpPr>
          <p:cNvPr id="520" name="Google Shape;520;p34"/>
          <p:cNvSpPr txBox="1"/>
          <p:nvPr>
            <p:ph idx="8" type="subTitle"/>
          </p:nvPr>
        </p:nvSpPr>
        <p:spPr>
          <a:xfrm>
            <a:off x="5198150" y="3212175"/>
            <a:ext cx="27099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grpSp>
        <p:nvGrpSpPr>
          <p:cNvPr id="521" name="Google Shape;521;p34"/>
          <p:cNvGrpSpPr/>
          <p:nvPr/>
        </p:nvGrpSpPr>
        <p:grpSpPr>
          <a:xfrm>
            <a:off x="1010107" y="1864779"/>
            <a:ext cx="470086" cy="500326"/>
            <a:chOff x="4663732" y="1480816"/>
            <a:chExt cx="470086" cy="500326"/>
          </a:xfrm>
        </p:grpSpPr>
        <p:sp>
          <p:nvSpPr>
            <p:cNvPr id="522" name="Google Shape;522;p34"/>
            <p:cNvSpPr/>
            <p:nvPr/>
          </p:nvSpPr>
          <p:spPr>
            <a:xfrm>
              <a:off x="5045882" y="1539550"/>
              <a:ext cx="87855" cy="59634"/>
            </a:xfrm>
            <a:custGeom>
              <a:rect b="b" l="l" r="r" t="t"/>
              <a:pathLst>
                <a:path extrusionOk="0" h="2185" w="3219">
                  <a:moveTo>
                    <a:pt x="0" y="1"/>
                  </a:moveTo>
                  <a:lnTo>
                    <a:pt x="0" y="2185"/>
                  </a:lnTo>
                  <a:lnTo>
                    <a:pt x="3215" y="2185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5050685" y="1833681"/>
              <a:ext cx="79012" cy="120606"/>
            </a:xfrm>
            <a:custGeom>
              <a:rect b="b" l="l" r="r" t="t"/>
              <a:pathLst>
                <a:path extrusionOk="0" h="4419" w="2895">
                  <a:moveTo>
                    <a:pt x="1" y="0"/>
                  </a:moveTo>
                  <a:lnTo>
                    <a:pt x="1433" y="4418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4899185" y="1862856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541" y="0"/>
                  </a:moveTo>
                  <a:cubicBezTo>
                    <a:pt x="244" y="0"/>
                    <a:pt x="1" y="244"/>
                    <a:pt x="1" y="540"/>
                  </a:cubicBezTo>
                  <a:cubicBezTo>
                    <a:pt x="1" y="837"/>
                    <a:pt x="244" y="1077"/>
                    <a:pt x="541" y="1077"/>
                  </a:cubicBezTo>
                  <a:cubicBezTo>
                    <a:pt x="834" y="1077"/>
                    <a:pt x="1077" y="837"/>
                    <a:pt x="1077" y="540"/>
                  </a:cubicBezTo>
                  <a:cubicBezTo>
                    <a:pt x="1077" y="244"/>
                    <a:pt x="834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4663732" y="1480816"/>
              <a:ext cx="352892" cy="500326"/>
            </a:xfrm>
            <a:custGeom>
              <a:rect b="b" l="l" r="r" t="t"/>
              <a:pathLst>
                <a:path extrusionOk="0" h="18332" w="12930">
                  <a:moveTo>
                    <a:pt x="9387" y="6038"/>
                  </a:moveTo>
                  <a:lnTo>
                    <a:pt x="10145" y="6796"/>
                  </a:lnTo>
                  <a:lnTo>
                    <a:pt x="9387" y="7555"/>
                  </a:lnTo>
                  <a:lnTo>
                    <a:pt x="10145" y="8314"/>
                  </a:lnTo>
                  <a:lnTo>
                    <a:pt x="9387" y="9072"/>
                  </a:lnTo>
                  <a:lnTo>
                    <a:pt x="8628" y="8314"/>
                  </a:lnTo>
                  <a:lnTo>
                    <a:pt x="7869" y="9072"/>
                  </a:lnTo>
                  <a:lnTo>
                    <a:pt x="7111" y="8314"/>
                  </a:lnTo>
                  <a:lnTo>
                    <a:pt x="7869" y="7555"/>
                  </a:lnTo>
                  <a:lnTo>
                    <a:pt x="7111" y="6796"/>
                  </a:lnTo>
                  <a:lnTo>
                    <a:pt x="7869" y="6038"/>
                  </a:lnTo>
                  <a:lnTo>
                    <a:pt x="8628" y="6796"/>
                  </a:lnTo>
                  <a:lnTo>
                    <a:pt x="9387" y="6038"/>
                  </a:lnTo>
                  <a:close/>
                  <a:moveTo>
                    <a:pt x="5092" y="12488"/>
                  </a:moveTo>
                  <a:lnTo>
                    <a:pt x="5851" y="13247"/>
                  </a:lnTo>
                  <a:lnTo>
                    <a:pt x="5092" y="14006"/>
                  </a:lnTo>
                  <a:lnTo>
                    <a:pt x="5851" y="14764"/>
                  </a:lnTo>
                  <a:lnTo>
                    <a:pt x="5092" y="15523"/>
                  </a:lnTo>
                  <a:lnTo>
                    <a:pt x="4333" y="14764"/>
                  </a:lnTo>
                  <a:lnTo>
                    <a:pt x="3575" y="15523"/>
                  </a:lnTo>
                  <a:lnTo>
                    <a:pt x="2816" y="14764"/>
                  </a:lnTo>
                  <a:lnTo>
                    <a:pt x="3575" y="14006"/>
                  </a:lnTo>
                  <a:lnTo>
                    <a:pt x="2816" y="13247"/>
                  </a:lnTo>
                  <a:lnTo>
                    <a:pt x="3575" y="12488"/>
                  </a:lnTo>
                  <a:lnTo>
                    <a:pt x="4333" y="13247"/>
                  </a:lnTo>
                  <a:lnTo>
                    <a:pt x="5092" y="12488"/>
                  </a:lnTo>
                  <a:close/>
                  <a:moveTo>
                    <a:pt x="3797" y="2904"/>
                  </a:moveTo>
                  <a:lnTo>
                    <a:pt x="5840" y="5628"/>
                  </a:lnTo>
                  <a:lnTo>
                    <a:pt x="4979" y="6271"/>
                  </a:lnTo>
                  <a:lnTo>
                    <a:pt x="4337" y="5410"/>
                  </a:lnTo>
                  <a:lnTo>
                    <a:pt x="4337" y="8808"/>
                  </a:lnTo>
                  <a:lnTo>
                    <a:pt x="9708" y="10957"/>
                  </a:lnTo>
                  <a:lnTo>
                    <a:pt x="9708" y="13028"/>
                  </a:lnTo>
                  <a:cubicBezTo>
                    <a:pt x="10332" y="13250"/>
                    <a:pt x="10784" y="13840"/>
                    <a:pt x="10784" y="14542"/>
                  </a:cubicBezTo>
                  <a:cubicBezTo>
                    <a:pt x="10777" y="15428"/>
                    <a:pt x="10054" y="16151"/>
                    <a:pt x="9168" y="16151"/>
                  </a:cubicBezTo>
                  <a:cubicBezTo>
                    <a:pt x="8279" y="16151"/>
                    <a:pt x="7555" y="15428"/>
                    <a:pt x="7555" y="14542"/>
                  </a:cubicBezTo>
                  <a:cubicBezTo>
                    <a:pt x="7555" y="13840"/>
                    <a:pt x="8007" y="13254"/>
                    <a:pt x="8631" y="13028"/>
                  </a:cubicBezTo>
                  <a:lnTo>
                    <a:pt x="8631" y="11684"/>
                  </a:lnTo>
                  <a:lnTo>
                    <a:pt x="3261" y="9535"/>
                  </a:lnTo>
                  <a:lnTo>
                    <a:pt x="3261" y="5410"/>
                  </a:lnTo>
                  <a:lnTo>
                    <a:pt x="2615" y="6271"/>
                  </a:lnTo>
                  <a:lnTo>
                    <a:pt x="1757" y="5628"/>
                  </a:lnTo>
                  <a:lnTo>
                    <a:pt x="3797" y="2904"/>
                  </a:lnTo>
                  <a:close/>
                  <a:moveTo>
                    <a:pt x="0" y="0"/>
                  </a:moveTo>
                  <a:lnTo>
                    <a:pt x="0" y="18332"/>
                  </a:lnTo>
                  <a:lnTo>
                    <a:pt x="12929" y="18332"/>
                  </a:lnTo>
                  <a:lnTo>
                    <a:pt x="12929" y="4337"/>
                  </a:lnTo>
                  <a:lnTo>
                    <a:pt x="8628" y="4337"/>
                  </a:lnTo>
                  <a:lnTo>
                    <a:pt x="86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4928579" y="1489468"/>
              <a:ext cx="79367" cy="80349"/>
            </a:xfrm>
            <a:custGeom>
              <a:rect b="b" l="l" r="r" t="t"/>
              <a:pathLst>
                <a:path extrusionOk="0" h="2944" w="2908">
                  <a:moveTo>
                    <a:pt x="0" y="1"/>
                  </a:moveTo>
                  <a:lnTo>
                    <a:pt x="0" y="2944"/>
                  </a:lnTo>
                  <a:lnTo>
                    <a:pt x="2908" y="29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5045882" y="1628359"/>
              <a:ext cx="87936" cy="175982"/>
            </a:xfrm>
            <a:custGeom>
              <a:rect b="b" l="l" r="r" t="t"/>
              <a:pathLst>
                <a:path extrusionOk="0" h="6448" w="3222">
                  <a:moveTo>
                    <a:pt x="0" y="0"/>
                  </a:moveTo>
                  <a:lnTo>
                    <a:pt x="0" y="6447"/>
                  </a:lnTo>
                  <a:lnTo>
                    <a:pt x="3222" y="6447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4"/>
          <p:cNvGrpSpPr/>
          <p:nvPr/>
        </p:nvGrpSpPr>
        <p:grpSpPr>
          <a:xfrm>
            <a:off x="4230931" y="1867817"/>
            <a:ext cx="500435" cy="500435"/>
            <a:chOff x="1512431" y="2099592"/>
            <a:chExt cx="500435" cy="500435"/>
          </a:xfrm>
        </p:grpSpPr>
        <p:sp>
          <p:nvSpPr>
            <p:cNvPr id="529" name="Google Shape;529;p34"/>
            <p:cNvSpPr/>
            <p:nvPr/>
          </p:nvSpPr>
          <p:spPr>
            <a:xfrm>
              <a:off x="1512431" y="2158134"/>
              <a:ext cx="441784" cy="261107"/>
            </a:xfrm>
            <a:custGeom>
              <a:rect b="b" l="l" r="r" t="t"/>
              <a:pathLst>
                <a:path extrusionOk="0" h="9567" w="16187">
                  <a:moveTo>
                    <a:pt x="0" y="1"/>
                  </a:moveTo>
                  <a:lnTo>
                    <a:pt x="0" y="1077"/>
                  </a:lnTo>
                  <a:lnTo>
                    <a:pt x="4549" y="1077"/>
                  </a:lnTo>
                  <a:lnTo>
                    <a:pt x="6744" y="4302"/>
                  </a:lnTo>
                  <a:lnTo>
                    <a:pt x="2149" y="4302"/>
                  </a:lnTo>
                  <a:lnTo>
                    <a:pt x="2149" y="8632"/>
                  </a:lnTo>
                  <a:lnTo>
                    <a:pt x="4542" y="8632"/>
                  </a:lnTo>
                  <a:lnTo>
                    <a:pt x="6070" y="6306"/>
                  </a:lnTo>
                  <a:lnTo>
                    <a:pt x="7146" y="9567"/>
                  </a:lnTo>
                  <a:lnTo>
                    <a:pt x="7767" y="8632"/>
                  </a:lnTo>
                  <a:lnTo>
                    <a:pt x="9951" y="8632"/>
                  </a:lnTo>
                  <a:lnTo>
                    <a:pt x="11476" y="6306"/>
                  </a:lnTo>
                  <a:lnTo>
                    <a:pt x="12552" y="9567"/>
                  </a:lnTo>
                  <a:lnTo>
                    <a:pt x="13177" y="8628"/>
                  </a:lnTo>
                  <a:lnTo>
                    <a:pt x="16187" y="8628"/>
                  </a:lnTo>
                  <a:lnTo>
                    <a:pt x="16187" y="4299"/>
                  </a:lnTo>
                  <a:lnTo>
                    <a:pt x="8046" y="4299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1570892" y="2397544"/>
              <a:ext cx="383132" cy="143722"/>
            </a:xfrm>
            <a:custGeom>
              <a:rect b="b" l="l" r="r" t="t"/>
              <a:pathLst>
                <a:path extrusionOk="0" h="5266" w="14038">
                  <a:moveTo>
                    <a:pt x="3600" y="1"/>
                  </a:moveTo>
                  <a:lnTo>
                    <a:pt x="2979" y="936"/>
                  </a:lnTo>
                  <a:lnTo>
                    <a:pt x="0" y="936"/>
                  </a:lnTo>
                  <a:lnTo>
                    <a:pt x="0" y="5266"/>
                  </a:lnTo>
                  <a:lnTo>
                    <a:pt x="14038" y="5266"/>
                  </a:lnTo>
                  <a:lnTo>
                    <a:pt x="14038" y="936"/>
                  </a:lnTo>
                  <a:lnTo>
                    <a:pt x="11606" y="936"/>
                  </a:lnTo>
                  <a:lnTo>
                    <a:pt x="10085" y="3223"/>
                  </a:lnTo>
                  <a:lnTo>
                    <a:pt x="9009" y="1"/>
                  </a:lnTo>
                  <a:lnTo>
                    <a:pt x="8388" y="936"/>
                  </a:lnTo>
                  <a:lnTo>
                    <a:pt x="6204" y="936"/>
                  </a:lnTo>
                  <a:lnTo>
                    <a:pt x="4676" y="3223"/>
                  </a:lnTo>
                  <a:lnTo>
                    <a:pt x="3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1924821" y="2216676"/>
              <a:ext cx="88046" cy="88073"/>
            </a:xfrm>
            <a:custGeom>
              <a:rect b="b" l="l" r="r" t="t"/>
              <a:pathLst>
                <a:path extrusionOk="0" h="3227" w="3226">
                  <a:moveTo>
                    <a:pt x="0" y="1"/>
                  </a:moveTo>
                  <a:lnTo>
                    <a:pt x="0" y="1077"/>
                  </a:lnTo>
                  <a:lnTo>
                    <a:pt x="2149" y="1077"/>
                  </a:lnTo>
                  <a:lnTo>
                    <a:pt x="2149" y="3226"/>
                  </a:lnTo>
                  <a:lnTo>
                    <a:pt x="3226" y="3226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1924821" y="2510999"/>
              <a:ext cx="88046" cy="89028"/>
            </a:xfrm>
            <a:custGeom>
              <a:rect b="b" l="l" r="r" t="t"/>
              <a:pathLst>
                <a:path extrusionOk="0" h="3262" w="3226">
                  <a:moveTo>
                    <a:pt x="2149" y="1"/>
                  </a:moveTo>
                  <a:lnTo>
                    <a:pt x="2149" y="2185"/>
                  </a:lnTo>
                  <a:lnTo>
                    <a:pt x="0" y="2185"/>
                  </a:lnTo>
                  <a:lnTo>
                    <a:pt x="0" y="3261"/>
                  </a:lnTo>
                  <a:lnTo>
                    <a:pt x="3226" y="3261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1512431" y="2216676"/>
              <a:ext cx="58679" cy="88073"/>
            </a:xfrm>
            <a:custGeom>
              <a:rect b="b" l="l" r="r" t="t"/>
              <a:pathLst>
                <a:path extrusionOk="0" h="3227" w="2150">
                  <a:moveTo>
                    <a:pt x="0" y="1"/>
                  </a:moveTo>
                  <a:lnTo>
                    <a:pt x="0" y="3226"/>
                  </a:lnTo>
                  <a:lnTo>
                    <a:pt x="1077" y="3226"/>
                  </a:lnTo>
                  <a:lnTo>
                    <a:pt x="1077" y="1077"/>
                  </a:lnTo>
                  <a:lnTo>
                    <a:pt x="2149" y="1077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1512431" y="2510999"/>
              <a:ext cx="88046" cy="89028"/>
            </a:xfrm>
            <a:custGeom>
              <a:rect b="b" l="l" r="r" t="t"/>
              <a:pathLst>
                <a:path extrusionOk="0" h="3262" w="3226">
                  <a:moveTo>
                    <a:pt x="0" y="1"/>
                  </a:moveTo>
                  <a:lnTo>
                    <a:pt x="0" y="3261"/>
                  </a:lnTo>
                  <a:lnTo>
                    <a:pt x="3226" y="3261"/>
                  </a:lnTo>
                  <a:lnTo>
                    <a:pt x="3226" y="2185"/>
                  </a:lnTo>
                  <a:lnTo>
                    <a:pt x="1077" y="218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1512431" y="2099592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1570974" y="2099592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1629625" y="2099592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895454" y="2099592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1895454" y="2158243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1954106" y="2099592"/>
              <a:ext cx="58679" cy="29394"/>
            </a:xfrm>
            <a:custGeom>
              <a:rect b="b" l="l" r="r" t="t"/>
              <a:pathLst>
                <a:path extrusionOk="0" h="1077" w="2150">
                  <a:moveTo>
                    <a:pt x="0" y="0"/>
                  </a:moveTo>
                  <a:lnTo>
                    <a:pt x="0" y="1076"/>
                  </a:lnTo>
                  <a:lnTo>
                    <a:pt x="2149" y="1076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1954106" y="2158243"/>
              <a:ext cx="58679" cy="29394"/>
            </a:xfrm>
            <a:custGeom>
              <a:rect b="b" l="l" r="r" t="t"/>
              <a:pathLst>
                <a:path extrusionOk="0" h="1077" w="2150">
                  <a:moveTo>
                    <a:pt x="0" y="0"/>
                  </a:moveTo>
                  <a:lnTo>
                    <a:pt x="0" y="1076"/>
                  </a:lnTo>
                  <a:lnTo>
                    <a:pt x="2149" y="1076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1512431" y="2393696"/>
              <a:ext cx="58679" cy="29312"/>
            </a:xfrm>
            <a:custGeom>
              <a:rect b="b" l="l" r="r" t="t"/>
              <a:pathLst>
                <a:path extrusionOk="0" h="1074" w="2150">
                  <a:moveTo>
                    <a:pt x="0" y="1"/>
                  </a:moveTo>
                  <a:lnTo>
                    <a:pt x="0" y="1074"/>
                  </a:lnTo>
                  <a:lnTo>
                    <a:pt x="2149" y="107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1954106" y="2393696"/>
              <a:ext cx="58679" cy="29312"/>
            </a:xfrm>
            <a:custGeom>
              <a:rect b="b" l="l" r="r" t="t"/>
              <a:pathLst>
                <a:path extrusionOk="0" h="1074" w="2150">
                  <a:moveTo>
                    <a:pt x="0" y="1"/>
                  </a:moveTo>
                  <a:lnTo>
                    <a:pt x="0" y="1074"/>
                  </a:lnTo>
                  <a:lnTo>
                    <a:pt x="2149" y="107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4"/>
          <p:cNvGrpSpPr/>
          <p:nvPr/>
        </p:nvGrpSpPr>
        <p:grpSpPr>
          <a:xfrm>
            <a:off x="4230938" y="3326329"/>
            <a:ext cx="500435" cy="500435"/>
            <a:chOff x="4681063" y="2099592"/>
            <a:chExt cx="500435" cy="500435"/>
          </a:xfrm>
        </p:grpSpPr>
        <p:sp>
          <p:nvSpPr>
            <p:cNvPr id="545" name="Google Shape;545;p34"/>
            <p:cNvSpPr/>
            <p:nvPr/>
          </p:nvSpPr>
          <p:spPr>
            <a:xfrm>
              <a:off x="4916625" y="2393696"/>
              <a:ext cx="29394" cy="29421"/>
            </a:xfrm>
            <a:custGeom>
              <a:rect b="b" l="l" r="r" t="t"/>
              <a:pathLst>
                <a:path extrusionOk="0" h="1078" w="1077">
                  <a:moveTo>
                    <a:pt x="541" y="1"/>
                  </a:moveTo>
                  <a:cubicBezTo>
                    <a:pt x="244" y="1"/>
                    <a:pt x="1" y="241"/>
                    <a:pt x="1" y="537"/>
                  </a:cubicBezTo>
                  <a:cubicBezTo>
                    <a:pt x="1" y="834"/>
                    <a:pt x="244" y="1077"/>
                    <a:pt x="541" y="1077"/>
                  </a:cubicBezTo>
                  <a:cubicBezTo>
                    <a:pt x="837" y="1077"/>
                    <a:pt x="1077" y="834"/>
                    <a:pt x="1077" y="537"/>
                  </a:cubicBezTo>
                  <a:cubicBezTo>
                    <a:pt x="1077" y="241"/>
                    <a:pt x="837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4858082" y="2335044"/>
              <a:ext cx="146588" cy="146615"/>
            </a:xfrm>
            <a:custGeom>
              <a:rect b="b" l="l" r="r" t="t"/>
              <a:pathLst>
                <a:path extrusionOk="0" h="5372" w="5371">
                  <a:moveTo>
                    <a:pt x="2686" y="1077"/>
                  </a:moveTo>
                  <a:cubicBezTo>
                    <a:pt x="3571" y="1077"/>
                    <a:pt x="4295" y="1800"/>
                    <a:pt x="4295" y="2686"/>
                  </a:cubicBezTo>
                  <a:cubicBezTo>
                    <a:pt x="4295" y="3572"/>
                    <a:pt x="3571" y="4295"/>
                    <a:pt x="2686" y="4295"/>
                  </a:cubicBezTo>
                  <a:cubicBezTo>
                    <a:pt x="1800" y="4295"/>
                    <a:pt x="1076" y="3572"/>
                    <a:pt x="1076" y="2686"/>
                  </a:cubicBezTo>
                  <a:cubicBezTo>
                    <a:pt x="1076" y="1800"/>
                    <a:pt x="1800" y="1077"/>
                    <a:pt x="2686" y="1077"/>
                  </a:cubicBezTo>
                  <a:close/>
                  <a:moveTo>
                    <a:pt x="2686" y="1"/>
                  </a:moveTo>
                  <a:cubicBezTo>
                    <a:pt x="1203" y="1"/>
                    <a:pt x="0" y="1204"/>
                    <a:pt x="0" y="2686"/>
                  </a:cubicBezTo>
                  <a:cubicBezTo>
                    <a:pt x="0" y="4168"/>
                    <a:pt x="1203" y="5371"/>
                    <a:pt x="2686" y="5371"/>
                  </a:cubicBezTo>
                  <a:cubicBezTo>
                    <a:pt x="4168" y="5371"/>
                    <a:pt x="5371" y="4168"/>
                    <a:pt x="5371" y="2686"/>
                  </a:cubicBezTo>
                  <a:cubicBezTo>
                    <a:pt x="5371" y="1204"/>
                    <a:pt x="4164" y="1"/>
                    <a:pt x="2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4681063" y="2158052"/>
              <a:ext cx="500435" cy="412608"/>
            </a:xfrm>
            <a:custGeom>
              <a:rect b="b" l="l" r="r" t="t"/>
              <a:pathLst>
                <a:path extrusionOk="0" h="15118" w="18336">
                  <a:moveTo>
                    <a:pt x="9172" y="5413"/>
                  </a:moveTo>
                  <a:cubicBezTo>
                    <a:pt x="11243" y="5413"/>
                    <a:pt x="12930" y="7100"/>
                    <a:pt x="12930" y="9171"/>
                  </a:cubicBezTo>
                  <a:cubicBezTo>
                    <a:pt x="12930" y="11246"/>
                    <a:pt x="11243" y="12929"/>
                    <a:pt x="9172" y="12929"/>
                  </a:cubicBezTo>
                  <a:cubicBezTo>
                    <a:pt x="7097" y="12929"/>
                    <a:pt x="5413" y="11246"/>
                    <a:pt x="5413" y="9171"/>
                  </a:cubicBezTo>
                  <a:cubicBezTo>
                    <a:pt x="5413" y="7100"/>
                    <a:pt x="7097" y="5413"/>
                    <a:pt x="9172" y="5413"/>
                  </a:cubicBezTo>
                  <a:close/>
                  <a:moveTo>
                    <a:pt x="0" y="0"/>
                  </a:moveTo>
                  <a:lnTo>
                    <a:pt x="0" y="1076"/>
                  </a:lnTo>
                  <a:lnTo>
                    <a:pt x="4588" y="1076"/>
                  </a:lnTo>
                  <a:lnTo>
                    <a:pt x="6423" y="3769"/>
                  </a:lnTo>
                  <a:cubicBezTo>
                    <a:pt x="3882" y="4746"/>
                    <a:pt x="1606" y="6966"/>
                    <a:pt x="4" y="9171"/>
                  </a:cubicBezTo>
                  <a:cubicBezTo>
                    <a:pt x="2167" y="12149"/>
                    <a:pt x="5523" y="15117"/>
                    <a:pt x="9172" y="15117"/>
                  </a:cubicBezTo>
                  <a:cubicBezTo>
                    <a:pt x="12820" y="15117"/>
                    <a:pt x="16176" y="12149"/>
                    <a:pt x="18336" y="9171"/>
                  </a:cubicBezTo>
                  <a:cubicBezTo>
                    <a:pt x="16176" y="6200"/>
                    <a:pt x="12820" y="3225"/>
                    <a:pt x="9172" y="3225"/>
                  </a:cubicBezTo>
                  <a:cubicBezTo>
                    <a:pt x="8603" y="3225"/>
                    <a:pt x="8046" y="3303"/>
                    <a:pt x="7499" y="3433"/>
                  </a:cubicBezTo>
                  <a:lnTo>
                    <a:pt x="5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5093535" y="2216786"/>
              <a:ext cx="87964" cy="89028"/>
            </a:xfrm>
            <a:custGeom>
              <a:rect b="b" l="l" r="r" t="t"/>
              <a:pathLst>
                <a:path extrusionOk="0" h="3262" w="3223">
                  <a:moveTo>
                    <a:pt x="1" y="1"/>
                  </a:moveTo>
                  <a:lnTo>
                    <a:pt x="1" y="1073"/>
                  </a:lnTo>
                  <a:lnTo>
                    <a:pt x="2146" y="1073"/>
                  </a:lnTo>
                  <a:lnTo>
                    <a:pt x="2146" y="3261"/>
                  </a:lnTo>
                  <a:lnTo>
                    <a:pt x="3223" y="3261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093535" y="2510999"/>
              <a:ext cx="87964" cy="89028"/>
            </a:xfrm>
            <a:custGeom>
              <a:rect b="b" l="l" r="r" t="t"/>
              <a:pathLst>
                <a:path extrusionOk="0" h="3262" w="3223">
                  <a:moveTo>
                    <a:pt x="2146" y="1"/>
                  </a:moveTo>
                  <a:lnTo>
                    <a:pt x="2146" y="2185"/>
                  </a:lnTo>
                  <a:lnTo>
                    <a:pt x="1" y="2185"/>
                  </a:lnTo>
                  <a:lnTo>
                    <a:pt x="1" y="3261"/>
                  </a:lnTo>
                  <a:lnTo>
                    <a:pt x="3223" y="3261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4681063" y="2216676"/>
              <a:ext cx="89001" cy="89137"/>
            </a:xfrm>
            <a:custGeom>
              <a:rect b="b" l="l" r="r" t="t"/>
              <a:pathLst>
                <a:path extrusionOk="0" h="3266" w="3261">
                  <a:moveTo>
                    <a:pt x="0" y="1"/>
                  </a:moveTo>
                  <a:lnTo>
                    <a:pt x="0" y="3265"/>
                  </a:lnTo>
                  <a:lnTo>
                    <a:pt x="1077" y="3265"/>
                  </a:lnTo>
                  <a:lnTo>
                    <a:pt x="1077" y="1077"/>
                  </a:lnTo>
                  <a:lnTo>
                    <a:pt x="3261" y="1077"/>
                  </a:lnTo>
                  <a:lnTo>
                    <a:pt x="3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4681063" y="2510999"/>
              <a:ext cx="89001" cy="89028"/>
            </a:xfrm>
            <a:custGeom>
              <a:rect b="b" l="l" r="r" t="t"/>
              <a:pathLst>
                <a:path extrusionOk="0" h="3262" w="3261">
                  <a:moveTo>
                    <a:pt x="0" y="1"/>
                  </a:moveTo>
                  <a:lnTo>
                    <a:pt x="0" y="3261"/>
                  </a:lnTo>
                  <a:lnTo>
                    <a:pt x="3261" y="3261"/>
                  </a:lnTo>
                  <a:lnTo>
                    <a:pt x="3261" y="2185"/>
                  </a:lnTo>
                  <a:lnTo>
                    <a:pt x="1077" y="218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4681063" y="2099592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4739797" y="2099592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4798448" y="2099592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5064277" y="2099592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5064277" y="2158243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5122929" y="2099592"/>
              <a:ext cx="58570" cy="29394"/>
            </a:xfrm>
            <a:custGeom>
              <a:rect b="b" l="l" r="r" t="t"/>
              <a:pathLst>
                <a:path extrusionOk="0" h="1077" w="2146">
                  <a:moveTo>
                    <a:pt x="0" y="0"/>
                  </a:moveTo>
                  <a:lnTo>
                    <a:pt x="0" y="1076"/>
                  </a:lnTo>
                  <a:lnTo>
                    <a:pt x="2146" y="1076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5122929" y="2158243"/>
              <a:ext cx="58570" cy="29394"/>
            </a:xfrm>
            <a:custGeom>
              <a:rect b="b" l="l" r="r" t="t"/>
              <a:pathLst>
                <a:path extrusionOk="0" h="1077" w="2146">
                  <a:moveTo>
                    <a:pt x="0" y="0"/>
                  </a:moveTo>
                  <a:lnTo>
                    <a:pt x="0" y="1076"/>
                  </a:lnTo>
                  <a:lnTo>
                    <a:pt x="2146" y="1076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4"/>
          <p:cNvGrpSpPr/>
          <p:nvPr/>
        </p:nvGrpSpPr>
        <p:grpSpPr>
          <a:xfrm>
            <a:off x="994930" y="3334912"/>
            <a:ext cx="500435" cy="500626"/>
            <a:chOff x="4721893" y="3324424"/>
            <a:chExt cx="500435" cy="500626"/>
          </a:xfrm>
        </p:grpSpPr>
        <p:sp>
          <p:nvSpPr>
            <p:cNvPr id="560" name="Google Shape;560;p34"/>
            <p:cNvSpPr/>
            <p:nvPr/>
          </p:nvSpPr>
          <p:spPr>
            <a:xfrm>
              <a:off x="4986739" y="3397814"/>
              <a:ext cx="29394" cy="59525"/>
            </a:xfrm>
            <a:custGeom>
              <a:rect b="b" l="l" r="r" t="t"/>
              <a:pathLst>
                <a:path extrusionOk="0" h="2181" w="1077">
                  <a:moveTo>
                    <a:pt x="1" y="0"/>
                  </a:moveTo>
                  <a:lnTo>
                    <a:pt x="1" y="2181"/>
                  </a:lnTo>
                  <a:lnTo>
                    <a:pt x="1077" y="2181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5103960" y="3545357"/>
              <a:ext cx="29394" cy="58679"/>
            </a:xfrm>
            <a:custGeom>
              <a:rect b="b" l="l" r="r" t="t"/>
              <a:pathLst>
                <a:path extrusionOk="0" h="2150" w="1077">
                  <a:moveTo>
                    <a:pt x="0" y="0"/>
                  </a:moveTo>
                  <a:lnTo>
                    <a:pt x="0" y="2149"/>
                  </a:lnTo>
                  <a:lnTo>
                    <a:pt x="1076" y="2149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810702" y="3397814"/>
              <a:ext cx="29394" cy="59525"/>
            </a:xfrm>
            <a:custGeom>
              <a:rect b="b" l="l" r="r" t="t"/>
              <a:pathLst>
                <a:path extrusionOk="0" h="2181" w="1077">
                  <a:moveTo>
                    <a:pt x="0" y="0"/>
                  </a:moveTo>
                  <a:lnTo>
                    <a:pt x="0" y="2181"/>
                  </a:lnTo>
                  <a:lnTo>
                    <a:pt x="1076" y="218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869436" y="3545357"/>
              <a:ext cx="29394" cy="58679"/>
            </a:xfrm>
            <a:custGeom>
              <a:rect b="b" l="l" r="r" t="t"/>
              <a:pathLst>
                <a:path extrusionOk="0" h="2150" w="1077">
                  <a:moveTo>
                    <a:pt x="1" y="0"/>
                  </a:moveTo>
                  <a:lnTo>
                    <a:pt x="1" y="2149"/>
                  </a:lnTo>
                  <a:lnTo>
                    <a:pt x="1077" y="2149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721893" y="3324424"/>
              <a:ext cx="500353" cy="352892"/>
            </a:xfrm>
            <a:custGeom>
              <a:rect b="b" l="l" r="r" t="t"/>
              <a:pathLst>
                <a:path extrusionOk="0" h="12930" w="18333">
                  <a:moveTo>
                    <a:pt x="5407" y="1616"/>
                  </a:moveTo>
                  <a:lnTo>
                    <a:pt x="5407" y="5950"/>
                  </a:lnTo>
                  <a:lnTo>
                    <a:pt x="2185" y="5950"/>
                  </a:lnTo>
                  <a:lnTo>
                    <a:pt x="2185" y="1616"/>
                  </a:lnTo>
                  <a:close/>
                  <a:moveTo>
                    <a:pt x="7556" y="1616"/>
                  </a:moveTo>
                  <a:lnTo>
                    <a:pt x="7556" y="5950"/>
                  </a:lnTo>
                  <a:lnTo>
                    <a:pt x="6479" y="5950"/>
                  </a:lnTo>
                  <a:lnTo>
                    <a:pt x="6479" y="1616"/>
                  </a:lnTo>
                  <a:close/>
                  <a:moveTo>
                    <a:pt x="11854" y="1616"/>
                  </a:moveTo>
                  <a:lnTo>
                    <a:pt x="11854" y="5950"/>
                  </a:lnTo>
                  <a:lnTo>
                    <a:pt x="8628" y="5950"/>
                  </a:lnTo>
                  <a:lnTo>
                    <a:pt x="8628" y="1616"/>
                  </a:lnTo>
                  <a:close/>
                  <a:moveTo>
                    <a:pt x="13999" y="1616"/>
                  </a:moveTo>
                  <a:lnTo>
                    <a:pt x="13999" y="5950"/>
                  </a:lnTo>
                  <a:lnTo>
                    <a:pt x="12923" y="5950"/>
                  </a:lnTo>
                  <a:lnTo>
                    <a:pt x="12923" y="1616"/>
                  </a:lnTo>
                  <a:close/>
                  <a:moveTo>
                    <a:pt x="16148" y="1616"/>
                  </a:moveTo>
                  <a:lnTo>
                    <a:pt x="16148" y="5950"/>
                  </a:lnTo>
                  <a:lnTo>
                    <a:pt x="15072" y="5950"/>
                  </a:lnTo>
                  <a:lnTo>
                    <a:pt x="15072" y="1616"/>
                  </a:lnTo>
                  <a:close/>
                  <a:moveTo>
                    <a:pt x="3261" y="7019"/>
                  </a:moveTo>
                  <a:lnTo>
                    <a:pt x="3261" y="11317"/>
                  </a:lnTo>
                  <a:lnTo>
                    <a:pt x="2185" y="11317"/>
                  </a:lnTo>
                  <a:lnTo>
                    <a:pt x="2185" y="7019"/>
                  </a:lnTo>
                  <a:close/>
                  <a:moveTo>
                    <a:pt x="9705" y="7019"/>
                  </a:moveTo>
                  <a:lnTo>
                    <a:pt x="9705" y="11317"/>
                  </a:lnTo>
                  <a:lnTo>
                    <a:pt x="8628" y="11317"/>
                  </a:lnTo>
                  <a:lnTo>
                    <a:pt x="8628" y="7019"/>
                  </a:lnTo>
                  <a:close/>
                  <a:moveTo>
                    <a:pt x="16148" y="7019"/>
                  </a:moveTo>
                  <a:lnTo>
                    <a:pt x="16148" y="11317"/>
                  </a:lnTo>
                  <a:lnTo>
                    <a:pt x="12923" y="11317"/>
                  </a:lnTo>
                  <a:lnTo>
                    <a:pt x="12923" y="7019"/>
                  </a:lnTo>
                  <a:close/>
                  <a:moveTo>
                    <a:pt x="7556" y="7026"/>
                  </a:moveTo>
                  <a:lnTo>
                    <a:pt x="7556" y="11320"/>
                  </a:lnTo>
                  <a:lnTo>
                    <a:pt x="4330" y="11320"/>
                  </a:lnTo>
                  <a:lnTo>
                    <a:pt x="4330" y="7026"/>
                  </a:lnTo>
                  <a:close/>
                  <a:moveTo>
                    <a:pt x="11854" y="7026"/>
                  </a:moveTo>
                  <a:lnTo>
                    <a:pt x="11854" y="11320"/>
                  </a:lnTo>
                  <a:lnTo>
                    <a:pt x="10777" y="11320"/>
                  </a:lnTo>
                  <a:lnTo>
                    <a:pt x="10777" y="7026"/>
                  </a:lnTo>
                  <a:close/>
                  <a:moveTo>
                    <a:pt x="1" y="0"/>
                  </a:moveTo>
                  <a:lnTo>
                    <a:pt x="1" y="12930"/>
                  </a:lnTo>
                  <a:lnTo>
                    <a:pt x="18332" y="12930"/>
                  </a:lnTo>
                  <a:lnTo>
                    <a:pt x="18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722002" y="3706656"/>
              <a:ext cx="500326" cy="118395"/>
            </a:xfrm>
            <a:custGeom>
              <a:rect b="b" l="l" r="r" t="t"/>
              <a:pathLst>
                <a:path extrusionOk="0" h="4338" w="18332">
                  <a:moveTo>
                    <a:pt x="0" y="1"/>
                  </a:moveTo>
                  <a:lnTo>
                    <a:pt x="0" y="2185"/>
                  </a:lnTo>
                  <a:lnTo>
                    <a:pt x="7552" y="2185"/>
                  </a:lnTo>
                  <a:lnTo>
                    <a:pt x="7552" y="3261"/>
                  </a:lnTo>
                  <a:lnTo>
                    <a:pt x="5403" y="3261"/>
                  </a:lnTo>
                  <a:lnTo>
                    <a:pt x="5403" y="4338"/>
                  </a:lnTo>
                  <a:lnTo>
                    <a:pt x="12926" y="4338"/>
                  </a:lnTo>
                  <a:lnTo>
                    <a:pt x="12926" y="3261"/>
                  </a:lnTo>
                  <a:lnTo>
                    <a:pt x="10777" y="3261"/>
                  </a:lnTo>
                  <a:lnTo>
                    <a:pt x="10777" y="2185"/>
                  </a:lnTo>
                  <a:lnTo>
                    <a:pt x="18332" y="2185"/>
                  </a:lnTo>
                  <a:lnTo>
                    <a:pt x="18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4"/>
          <p:cNvSpPr txBox="1"/>
          <p:nvPr>
            <p:ph idx="4294967295" type="title"/>
          </p:nvPr>
        </p:nvSpPr>
        <p:spPr>
          <a:xfrm>
            <a:off x="1072254" y="116225"/>
            <a:ext cx="9768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highlight>
                  <a:schemeClr val="accent1"/>
                </a:highlight>
              </a:rPr>
              <a:t>02</a:t>
            </a:r>
            <a:endParaRPr sz="40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highlight>
                  <a:schemeClr val="accent1"/>
                </a:highlight>
              </a:rPr>
              <a:t>03</a:t>
            </a:r>
            <a:endParaRPr/>
          </a:p>
        </p:txBody>
      </p:sp>
      <p:sp>
        <p:nvSpPr>
          <p:cNvPr id="572" name="Google Shape;572;p35"/>
          <p:cNvSpPr txBox="1"/>
          <p:nvPr>
            <p:ph idx="1" type="subTitle"/>
          </p:nvPr>
        </p:nvSpPr>
        <p:spPr>
          <a:xfrm>
            <a:off x="4887646" y="2676025"/>
            <a:ext cx="38559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Managing Risk in Dynamic Environments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-Stability in Uncertain 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-Handling Market Volatility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-Strategic Planning</a:t>
            </a:r>
            <a:endParaRPr/>
          </a:p>
        </p:txBody>
      </p:sp>
      <p:sp>
        <p:nvSpPr>
          <p:cNvPr id="573" name="Google Shape;573;p35"/>
          <p:cNvSpPr txBox="1"/>
          <p:nvPr>
            <p:ph idx="3" type="subTitle"/>
          </p:nvPr>
        </p:nvSpPr>
        <p:spPr>
          <a:xfrm>
            <a:off x="4582846" y="2205025"/>
            <a:ext cx="39537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Pole Balancing Game</a:t>
            </a:r>
            <a:endParaRPr/>
          </a:p>
        </p:txBody>
      </p:sp>
      <p:sp>
        <p:nvSpPr>
          <p:cNvPr id="574" name="Google Shape;574;p35"/>
          <p:cNvSpPr txBox="1"/>
          <p:nvPr>
            <p:ph idx="4" type="subTitle"/>
          </p:nvPr>
        </p:nvSpPr>
        <p:spPr>
          <a:xfrm>
            <a:off x="1314850" y="22050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Taxi Game</a:t>
            </a:r>
            <a:endParaRPr/>
          </a:p>
        </p:txBody>
      </p:sp>
      <p:sp>
        <p:nvSpPr>
          <p:cNvPr id="575" name="Google Shape;575;p35"/>
          <p:cNvSpPr txBox="1"/>
          <p:nvPr/>
        </p:nvSpPr>
        <p:spPr>
          <a:xfrm>
            <a:off x="1734075" y="339650"/>
            <a:ext cx="75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Proof of Concept: </a:t>
            </a:r>
            <a:endParaRPr b="1" sz="27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Reinforcement Learning in Action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35"/>
          <p:cNvSpPr txBox="1"/>
          <p:nvPr/>
        </p:nvSpPr>
        <p:spPr>
          <a:xfrm>
            <a:off x="1623325" y="2571750"/>
            <a:ext cx="3000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Logistics Optimization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-Route Efficiency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-Resource Management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-Time Savings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-Adaptive Learning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/>
          <p:nvPr>
            <p:ph type="title"/>
          </p:nvPr>
        </p:nvSpPr>
        <p:spPr>
          <a:xfrm>
            <a:off x="1786800" y="292625"/>
            <a:ext cx="75291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What's the Pole Balancing Game?</a:t>
            </a:r>
            <a:endParaRPr sz="2300"/>
          </a:p>
        </p:txBody>
      </p:sp>
      <p:pic>
        <p:nvPicPr>
          <p:cNvPr id="582" name="Google Shape;5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25" y="337925"/>
            <a:ext cx="682250" cy="6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300" y="1495375"/>
            <a:ext cx="1669026" cy="319125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6"/>
          <p:cNvSpPr txBox="1"/>
          <p:nvPr/>
        </p:nvSpPr>
        <p:spPr>
          <a:xfrm>
            <a:off x="1374875" y="776150"/>
            <a:ext cx="6074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Learning environment in the Open-AI Gym reinforcement learning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5" name="Google Shape;585;p36"/>
          <p:cNvSpPr txBox="1"/>
          <p:nvPr/>
        </p:nvSpPr>
        <p:spPr>
          <a:xfrm>
            <a:off x="759975" y="3986150"/>
            <a:ext cx="5345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https://livebook.manning.com/concept/reinforcement-learning/cart-pole-environment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6" name="Google Shape;58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9600" y="1953600"/>
            <a:ext cx="4372601" cy="210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75" y="1047125"/>
            <a:ext cx="6234825" cy="37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7"/>
          <p:cNvSpPr txBox="1"/>
          <p:nvPr>
            <p:ph type="title"/>
          </p:nvPr>
        </p:nvSpPr>
        <p:spPr>
          <a:xfrm>
            <a:off x="339000" y="445025"/>
            <a:ext cx="81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CartPole Performance: Random Agent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375" y="1174026"/>
            <a:ext cx="6463651" cy="35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8"/>
          <p:cNvSpPr txBox="1"/>
          <p:nvPr>
            <p:ph type="title"/>
          </p:nvPr>
        </p:nvSpPr>
        <p:spPr>
          <a:xfrm>
            <a:off x="415200" y="521225"/>
            <a:ext cx="81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CartPole Performance: Improved Model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