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유석" initials="정" lastIdx="63" clrIdx="0">
    <p:extLst>
      <p:ext uri="{19B8F6BF-5375-455C-9EA6-DF929625EA0E}">
        <p15:presenceInfo xmlns:p15="http://schemas.microsoft.com/office/powerpoint/2012/main" userId="S::j961224@ajou.ac.kr::8b64a122-4c2e-4558-9f13-b5610dbeda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2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4"/>
    <p:restoredTop sz="96405"/>
  </p:normalViewPr>
  <p:slideViewPr>
    <p:cSldViewPr snapToGrid="0" snapToObjects="1">
      <p:cViewPr varScale="1">
        <p:scale>
          <a:sx n="72" d="100"/>
          <a:sy n="72" d="100"/>
        </p:scale>
        <p:origin x="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4110-1D48-40A1-8F8A-EF073B0725B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1229-6EAA-4BD8-931F-4297C1122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7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9203C-48A3-6C4B-8D43-E1F5D10A9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121CB8-4E47-614A-8716-1B0DDD493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43056-93EE-784B-9231-2390A5A1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2021-10-19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4DF20-E26D-9D4A-8B31-EB8C3387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0F713-7898-9C41-BC6C-A31420C7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921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D0C30-8E92-2942-8F5E-018F192E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141B31-FD3F-D943-9C24-9A2A1D3FA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4D6AE-0CC4-A443-A6E8-CCC77E7C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2021-10-19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C972C-FAC1-7F43-B526-4D4B392C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A2BE2-CB89-B34C-BDEE-23071B63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258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A251C4-FE71-EC48-8783-1E67FE60E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11DA92-7F88-8546-AB5A-4FD982439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6C583-1F92-1043-BA95-AF0F757A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2021-10-19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DE3F8-4B06-FC46-BDCF-DD7CC793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4BC43-BA3B-9440-8827-50CD0B2A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417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F16AD-1926-0A4F-9D28-45D4ECC6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95005-C195-3C4B-A56C-15860D04C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22E6C-280E-914C-9D0B-334D2D11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2021-10-19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73211-F90A-D947-8690-52D71DC5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0BECF-B744-DA45-83D1-F486699D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998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6D38C-21F8-A44A-9B58-5D517A055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63537-5739-6040-8C21-554E8C1E9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FE24A-33E5-C749-A914-9198BC83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2021-10-19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9D533-8FC4-0B4D-AED0-11294529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6903C-AD91-294A-A8C9-9B6C26E2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888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24120-4997-9C45-B36E-AB75D806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1530C-B75C-0140-99DD-2F7F73CB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D72DE4-05A3-3848-8B93-D9AD89026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FCD4D6-861F-6F42-BC83-B2B25882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2021-10-19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CB652D-EB72-3947-B88E-2935CD5C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20B3B3-972E-F640-AC6B-C7106C48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283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564D7-67AF-0142-A877-BD486BA9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C2204-0459-6041-80C1-AC121FBB2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5CCD6-4454-4442-BBBA-44EFA8820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170996-791E-2947-9BE6-AADBE8C3C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141A89-3CCA-024D-81C1-27B97D4E8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0DCB57-DBB0-3648-9AFC-C2B349E8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2021-10-19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54E397-8DF5-544B-B4C2-0D382C11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7A2B19-375D-1D45-A9A4-D4707E5C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117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7D628-ABBE-C24F-AF95-2C49074D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61E54D-FC5F-5449-9037-F9DA658F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2021-10-19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A8693-B80C-6842-AC88-C32207AD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21B904-6069-0841-9493-B386DEE7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908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F79391-3993-8C43-A44A-2756E51A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2021-10-19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4EF718-25DA-7B4E-9B68-A34D795F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FF856B-3B7B-8E4F-AF9B-36B891AA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491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79122-4AE3-F74E-B102-49CAB917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73BA6-8939-A042-AF94-3D7B7B652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9071D9-675B-AE47-A6FD-EDB038E1E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1E6D70-D5F6-0D46-96DD-6EBC3BAD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2021-10-19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B8AD1-65BD-BC45-B94C-853F57AC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C9CCB1-E5A6-A242-800F-804B9CB3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401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89A0E-551C-0C48-B796-4890FC8F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AF613D-378E-E847-AC42-9BE66A86A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38D9B8-212D-7D49-ACDA-35FD91B96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194B2E-8749-4648-ADB2-B3AED7F5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2021-10-19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70E6F-7776-7E4F-9D74-2C24C1D1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CECE2D-074C-964E-B6C0-7F052FFE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472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A8F7BF-2961-3743-A1EB-4EFB1115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970346-7612-9743-8910-DA31022C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D98EF-5924-704C-B74C-902A8486B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C0ED-881C-C64A-829E-014C378E6EA6}" type="datetimeFigureOut">
              <a:t>2021-10-19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153D7-E120-E64F-8C0D-65AF68BCB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8F959-7EE4-194B-939B-25D08845E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223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\\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onita-sy.tistory.com/entry/Regex-%ED%95%9C%EA%B5%AD%EC%96%B4-%EC%9D%BC%EB%B3%B8%EC%96%B4-%ED%95%9C%EC%9E%90-%EC%A0%95%EA%B7%9C%ED%91%9C%ED%98%84%EC%8B%9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30F7B0-47DD-41ED-93A7-0B42CBB933B3}"/>
              </a:ext>
            </a:extLst>
          </p:cNvPr>
          <p:cNvSpPr txBox="1"/>
          <p:nvPr/>
        </p:nvSpPr>
        <p:spPr>
          <a:xfrm>
            <a:off x="314793" y="194872"/>
            <a:ext cx="88954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/>
                </a:solidFill>
              </a:rPr>
              <a:t>1. </a:t>
            </a:r>
            <a:r>
              <a:rPr lang="ko-KR" altLang="en-US" sz="2600" b="1" dirty="0">
                <a:solidFill>
                  <a:schemeClr val="accent1"/>
                </a:solidFill>
              </a:rPr>
              <a:t>데이터 </a:t>
            </a:r>
            <a:r>
              <a:rPr lang="ko-KR" altLang="en-US" sz="2600" b="1" dirty="0" err="1">
                <a:solidFill>
                  <a:schemeClr val="accent1"/>
                </a:solidFill>
              </a:rPr>
              <a:t>전처리</a:t>
            </a:r>
            <a:r>
              <a:rPr lang="ko-KR" altLang="en-US" sz="2600" b="1" dirty="0">
                <a:solidFill>
                  <a:schemeClr val="accent1"/>
                </a:solidFill>
              </a:rPr>
              <a:t> </a:t>
            </a:r>
            <a:r>
              <a:rPr lang="en-US" altLang="ko-KR" sz="2600" b="1" dirty="0">
                <a:solidFill>
                  <a:schemeClr val="accent1"/>
                </a:solidFill>
              </a:rPr>
              <a:t>– train data context </a:t>
            </a:r>
            <a:r>
              <a:rPr lang="ko-KR" altLang="en-US" sz="2600" b="1" dirty="0">
                <a:solidFill>
                  <a:schemeClr val="accent1"/>
                </a:solidFill>
              </a:rPr>
              <a:t>제거할 문자 찾기</a:t>
            </a:r>
          </a:p>
        </p:txBody>
      </p:sp>
      <p:pic>
        <p:nvPicPr>
          <p:cNvPr id="5" name="그림 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28368479-7310-4CA8-B8DF-54582B4FF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93" y="1398330"/>
            <a:ext cx="6768495" cy="25297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18A3FD-21B1-4A8C-83E2-C30D42213A1E}"/>
              </a:ext>
            </a:extLst>
          </p:cNvPr>
          <p:cNvSpPr txBox="1"/>
          <p:nvPr/>
        </p:nvSpPr>
        <p:spPr>
          <a:xfrm>
            <a:off x="314793" y="4148796"/>
            <a:ext cx="43599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Train data context </a:t>
            </a:r>
            <a:r>
              <a:rPr lang="ko-KR" altLang="en-US" sz="1300" dirty="0"/>
              <a:t>중 하나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8223BAF-1628-492A-A619-E952B881EA2B}"/>
              </a:ext>
            </a:extLst>
          </p:cNvPr>
          <p:cNvCxnSpPr/>
          <p:nvPr/>
        </p:nvCxnSpPr>
        <p:spPr>
          <a:xfrm>
            <a:off x="4560486" y="2557670"/>
            <a:ext cx="4273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EBFD836-CFEC-4FB7-8EAF-3A5372BBAAF0}"/>
              </a:ext>
            </a:extLst>
          </p:cNvPr>
          <p:cNvCxnSpPr/>
          <p:nvPr/>
        </p:nvCxnSpPr>
        <p:spPr>
          <a:xfrm flipV="1">
            <a:off x="4987814" y="1603514"/>
            <a:ext cx="3614476" cy="954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84DA94-8E29-4FFA-9C5C-53571BD234B1}"/>
              </a:ext>
            </a:extLst>
          </p:cNvPr>
          <p:cNvSpPr txBox="1"/>
          <p:nvPr/>
        </p:nvSpPr>
        <p:spPr>
          <a:xfrm>
            <a:off x="8508710" y="1362863"/>
            <a:ext cx="3614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\n, </a:t>
            </a:r>
            <a:r>
              <a:rPr lang="en-US" altLang="ko-KR" sz="1500" dirty="0">
                <a:hlinkClick r:id="rId3" action="ppaction://hlinkfile"/>
              </a:rPr>
              <a:t>\\n</a:t>
            </a:r>
            <a:r>
              <a:rPr lang="ko-KR" altLang="en-US" sz="1500" dirty="0"/>
              <a:t>과 같은 </a:t>
            </a:r>
            <a:r>
              <a:rPr lang="ko-KR" altLang="en-US" sz="1500" dirty="0" err="1"/>
              <a:t>개행</a:t>
            </a:r>
            <a:r>
              <a:rPr lang="ko-KR" altLang="en-US" sz="1500" dirty="0"/>
              <a:t> 문자가 대부분</a:t>
            </a:r>
            <a:r>
              <a:rPr lang="en-US" altLang="ko-KR" sz="1500" dirty="0"/>
              <a:t>!</a:t>
            </a:r>
            <a:endParaRPr lang="ko-KR" altLang="en-US" sz="1500" dirty="0"/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3AC5E484-B3EC-4E8E-8C4C-1278367A3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692" y="4092161"/>
            <a:ext cx="5733195" cy="2735018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5BB610-40C6-43FD-AB25-B401FAF37EA1}"/>
              </a:ext>
            </a:extLst>
          </p:cNvPr>
          <p:cNvCxnSpPr>
            <a:cxnSpLocks/>
          </p:cNvCxnSpPr>
          <p:nvPr/>
        </p:nvCxnSpPr>
        <p:spPr>
          <a:xfrm flipH="1">
            <a:off x="3220278" y="5172433"/>
            <a:ext cx="2591560" cy="322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63D36E-B7FD-4BE9-8A95-7862A7A06D76}"/>
              </a:ext>
            </a:extLst>
          </p:cNvPr>
          <p:cNvSpPr txBox="1"/>
          <p:nvPr/>
        </p:nvSpPr>
        <p:spPr>
          <a:xfrm>
            <a:off x="537528" y="5521456"/>
            <a:ext cx="3614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힌디어</a:t>
            </a:r>
            <a:r>
              <a:rPr lang="en-US" altLang="ko-KR" sz="1500" dirty="0"/>
              <a:t>, </a:t>
            </a:r>
            <a:r>
              <a:rPr lang="ko-KR" altLang="en-US" sz="1500" dirty="0"/>
              <a:t>터키어</a:t>
            </a:r>
            <a:r>
              <a:rPr lang="en-US" altLang="ko-KR" sz="1500" dirty="0"/>
              <a:t>, </a:t>
            </a:r>
            <a:r>
              <a:rPr lang="ko-KR" altLang="en-US" sz="1500" dirty="0"/>
              <a:t>그리스어</a:t>
            </a:r>
            <a:r>
              <a:rPr lang="en-US" altLang="ko-KR" sz="1500" dirty="0"/>
              <a:t>, </a:t>
            </a:r>
            <a:r>
              <a:rPr lang="ko-KR" altLang="en-US" sz="1500" dirty="0"/>
              <a:t>러시아어</a:t>
            </a:r>
            <a:r>
              <a:rPr lang="en-US" altLang="ko-KR" sz="1500" dirty="0"/>
              <a:t>, </a:t>
            </a:r>
            <a:r>
              <a:rPr lang="ko-KR" altLang="en-US" sz="1500" dirty="0"/>
              <a:t>다양한 특수 문자 등이 많이 존재</a:t>
            </a:r>
            <a:r>
              <a:rPr lang="en-US" altLang="ko-KR" sz="1500" dirty="0"/>
              <a:t>!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644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30F7B0-47DD-41ED-93A7-0B42CBB933B3}"/>
              </a:ext>
            </a:extLst>
          </p:cNvPr>
          <p:cNvSpPr txBox="1"/>
          <p:nvPr/>
        </p:nvSpPr>
        <p:spPr>
          <a:xfrm>
            <a:off x="314793" y="194872"/>
            <a:ext cx="92135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/>
                </a:solidFill>
              </a:rPr>
              <a:t>1. </a:t>
            </a:r>
            <a:r>
              <a:rPr lang="ko-KR" altLang="en-US" sz="2600" b="1" dirty="0">
                <a:solidFill>
                  <a:schemeClr val="accent1"/>
                </a:solidFill>
              </a:rPr>
              <a:t>데이터 </a:t>
            </a:r>
            <a:r>
              <a:rPr lang="ko-KR" altLang="en-US" sz="2600" b="1" dirty="0" err="1">
                <a:solidFill>
                  <a:schemeClr val="accent1"/>
                </a:solidFill>
              </a:rPr>
              <a:t>전처리</a:t>
            </a:r>
            <a:r>
              <a:rPr lang="ko-KR" altLang="en-US" sz="2600" b="1" dirty="0">
                <a:solidFill>
                  <a:schemeClr val="accent1"/>
                </a:solidFill>
              </a:rPr>
              <a:t> </a:t>
            </a:r>
            <a:r>
              <a:rPr lang="en-US" altLang="ko-KR" sz="2600" b="1" dirty="0">
                <a:solidFill>
                  <a:schemeClr val="accent1"/>
                </a:solidFill>
              </a:rPr>
              <a:t>– train data context </a:t>
            </a:r>
            <a:r>
              <a:rPr lang="ko-KR" altLang="en-US" sz="2600" b="1" dirty="0">
                <a:solidFill>
                  <a:schemeClr val="accent1"/>
                </a:solidFill>
              </a:rPr>
              <a:t>제거를 위한 </a:t>
            </a:r>
            <a:r>
              <a:rPr lang="ko-KR" altLang="en-US" sz="2600" b="1" dirty="0" err="1">
                <a:solidFill>
                  <a:schemeClr val="accent1"/>
                </a:solidFill>
              </a:rPr>
              <a:t>정규식</a:t>
            </a:r>
            <a:endParaRPr lang="ko-KR" altLang="en-US" sz="2600" b="1" dirty="0">
              <a:solidFill>
                <a:schemeClr val="accent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848C15-1189-41CC-8AA8-DF513A6B61B6}"/>
              </a:ext>
            </a:extLst>
          </p:cNvPr>
          <p:cNvCxnSpPr>
            <a:cxnSpLocks/>
          </p:cNvCxnSpPr>
          <p:nvPr/>
        </p:nvCxnSpPr>
        <p:spPr>
          <a:xfrm flipH="1">
            <a:off x="3167270" y="2372139"/>
            <a:ext cx="927652" cy="74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36AEA2-CD71-481F-8210-B55CE316049E}"/>
              </a:ext>
            </a:extLst>
          </p:cNvPr>
          <p:cNvSpPr txBox="1"/>
          <p:nvPr/>
        </p:nvSpPr>
        <p:spPr>
          <a:xfrm>
            <a:off x="768626" y="3114261"/>
            <a:ext cx="644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개행</a:t>
            </a:r>
            <a:r>
              <a:rPr lang="ko-KR" altLang="en-US" dirty="0"/>
              <a:t> 문자 제거 </a:t>
            </a:r>
            <a:r>
              <a:rPr lang="en-US" altLang="ko-KR" dirty="0"/>
              <a:t>-&gt; </a:t>
            </a:r>
            <a:r>
              <a:rPr lang="ko-KR" altLang="en-US" dirty="0"/>
              <a:t>한글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일어</a:t>
            </a:r>
            <a:r>
              <a:rPr lang="en-US" altLang="ko-KR" dirty="0"/>
              <a:t>, </a:t>
            </a:r>
            <a:r>
              <a:rPr lang="ko-KR" altLang="en-US" dirty="0"/>
              <a:t>한자 제외하고 제거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713C1DA-FABF-4FDB-8512-B14A99D00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1304225"/>
            <a:ext cx="7259063" cy="9439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855B03-5993-4B48-879C-4B2F1E78AD22}"/>
              </a:ext>
            </a:extLst>
          </p:cNvPr>
          <p:cNvSpPr txBox="1"/>
          <p:nvPr/>
        </p:nvSpPr>
        <p:spPr>
          <a:xfrm>
            <a:off x="887895" y="5570033"/>
            <a:ext cx="1151613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0" i="0" u="none" strike="noStrike" dirty="0">
                <a:effectLst/>
                <a:latin typeface="-apple-system"/>
                <a:hlinkClick r:id="rId3"/>
              </a:rPr>
              <a:t>https://bonita-sy.tistory.com/entry/Regex-%ED%95%9C%EA%B5%AD%EC%96%B4-%EC%9D%BC%EB%B3%B8%EC%96%B4-%ED%95%9C%EC%9E%90-%EC%A0%95%EA%B7%9C%ED%91%9C%ED%98%84%EC%8B%9D</a:t>
            </a:r>
            <a:r>
              <a:rPr lang="en-US" altLang="ko-KR" sz="1300" b="0" i="0" dirty="0">
                <a:effectLst/>
                <a:latin typeface="-apple-system"/>
              </a:rPr>
              <a:t> 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68738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30F7B0-47DD-41ED-93A7-0B42CBB933B3}"/>
              </a:ext>
            </a:extLst>
          </p:cNvPr>
          <p:cNvSpPr txBox="1"/>
          <p:nvPr/>
        </p:nvSpPr>
        <p:spPr>
          <a:xfrm>
            <a:off x="314793" y="194872"/>
            <a:ext cx="92135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/>
                </a:solidFill>
              </a:rPr>
              <a:t>1. </a:t>
            </a:r>
            <a:r>
              <a:rPr lang="ko-KR" altLang="en-US" sz="2600" b="1" dirty="0">
                <a:solidFill>
                  <a:schemeClr val="accent1"/>
                </a:solidFill>
              </a:rPr>
              <a:t>데이터 </a:t>
            </a:r>
            <a:r>
              <a:rPr lang="ko-KR" altLang="en-US" sz="2600" b="1" dirty="0" err="1">
                <a:solidFill>
                  <a:schemeClr val="accent1"/>
                </a:solidFill>
              </a:rPr>
              <a:t>전처리</a:t>
            </a:r>
            <a:r>
              <a:rPr lang="ko-KR" altLang="en-US" sz="2600" b="1" dirty="0">
                <a:solidFill>
                  <a:schemeClr val="accent1"/>
                </a:solidFill>
              </a:rPr>
              <a:t> </a:t>
            </a:r>
            <a:r>
              <a:rPr lang="en-US" altLang="ko-KR" sz="2600" b="1" dirty="0">
                <a:solidFill>
                  <a:schemeClr val="accent1"/>
                </a:solidFill>
              </a:rPr>
              <a:t>– train data answer</a:t>
            </a:r>
            <a:r>
              <a:rPr lang="ko-KR" altLang="en-US" sz="2600" b="1" dirty="0">
                <a:solidFill>
                  <a:schemeClr val="accent1"/>
                </a:solidFill>
              </a:rPr>
              <a:t>를 고려한 </a:t>
            </a:r>
            <a:r>
              <a:rPr lang="ko-KR" altLang="en-US" sz="2600" b="1" dirty="0" err="1">
                <a:solidFill>
                  <a:schemeClr val="accent1"/>
                </a:solidFill>
              </a:rPr>
              <a:t>정규식</a:t>
            </a:r>
            <a:endParaRPr lang="ko-KR" altLang="en-US" sz="2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3455E-2ACF-4B64-8905-9EDB7B2EDEBA}"/>
              </a:ext>
            </a:extLst>
          </p:cNvPr>
          <p:cNvSpPr txBox="1"/>
          <p:nvPr/>
        </p:nvSpPr>
        <p:spPr>
          <a:xfrm>
            <a:off x="609600" y="902877"/>
            <a:ext cx="1133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&lt;, &gt;, 《, 》, ≪, ≫, :, ‘ , ’, 〈, 〉, </a:t>
            </a:r>
            <a:r>
              <a:rPr lang="ko-KR" altLang="en-US" dirty="0"/>
              <a:t>・</a:t>
            </a:r>
            <a:r>
              <a:rPr lang="en-US" altLang="ko-KR" dirty="0"/>
              <a:t>, </a:t>
            </a:r>
            <a:r>
              <a:rPr lang="ko-KR" altLang="en-US" dirty="0"/>
              <a:t>＜</a:t>
            </a:r>
            <a:r>
              <a:rPr lang="en-US" altLang="ko-KR" dirty="0"/>
              <a:t>, </a:t>
            </a:r>
            <a:r>
              <a:rPr lang="ko-KR" altLang="en-US" dirty="0"/>
              <a:t>＞</a:t>
            </a:r>
            <a:r>
              <a:rPr lang="en-US" altLang="ko-KR" dirty="0"/>
              <a:t>, ~, %, !, ?, ∧, (, ), ... </a:t>
            </a:r>
            <a:r>
              <a:rPr lang="ko-KR" altLang="en-US" dirty="0"/>
              <a:t>등 </a:t>
            </a:r>
            <a:r>
              <a:rPr lang="en-US" altLang="ko-KR" dirty="0"/>
              <a:t>answer</a:t>
            </a:r>
            <a:r>
              <a:rPr lang="ko-KR" altLang="en-US" dirty="0"/>
              <a:t>에서 나오는 문자 제거하는 문제가 발생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48A69F-CA79-4935-88FD-DA29D2AF0807}"/>
              </a:ext>
            </a:extLst>
          </p:cNvPr>
          <p:cNvCxnSpPr/>
          <p:nvPr/>
        </p:nvCxnSpPr>
        <p:spPr>
          <a:xfrm>
            <a:off x="2961860" y="3621411"/>
            <a:ext cx="31341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08108C8-2A9F-48B8-9FAC-97DCC3264283}"/>
              </a:ext>
            </a:extLst>
          </p:cNvPr>
          <p:cNvCxnSpPr>
            <a:cxnSpLocks/>
          </p:cNvCxnSpPr>
          <p:nvPr/>
        </p:nvCxnSpPr>
        <p:spPr>
          <a:xfrm>
            <a:off x="6122503" y="3621411"/>
            <a:ext cx="34058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8715522-C5CD-4CA9-BF58-B447B559FD38}"/>
              </a:ext>
            </a:extLst>
          </p:cNvPr>
          <p:cNvCxnSpPr>
            <a:cxnSpLocks/>
          </p:cNvCxnSpPr>
          <p:nvPr/>
        </p:nvCxnSpPr>
        <p:spPr>
          <a:xfrm flipH="1">
            <a:off x="3309727" y="3713488"/>
            <a:ext cx="1020419" cy="763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AD57CD6-25E5-4FAA-8118-59775C802C51}"/>
              </a:ext>
            </a:extLst>
          </p:cNvPr>
          <p:cNvCxnSpPr>
            <a:cxnSpLocks/>
          </p:cNvCxnSpPr>
          <p:nvPr/>
        </p:nvCxnSpPr>
        <p:spPr>
          <a:xfrm>
            <a:off x="7868480" y="3855512"/>
            <a:ext cx="745433" cy="69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0FE8E0-2641-4616-8AC6-B798AB1D5D7A}"/>
              </a:ext>
            </a:extLst>
          </p:cNvPr>
          <p:cNvSpPr txBox="1"/>
          <p:nvPr/>
        </p:nvSpPr>
        <p:spPr>
          <a:xfrm>
            <a:off x="1457102" y="4512954"/>
            <a:ext cx="40365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Context </a:t>
            </a:r>
            <a:r>
              <a:rPr lang="ko-KR" altLang="en-US" sz="1500" dirty="0"/>
              <a:t>부분에서 적용된 </a:t>
            </a:r>
            <a:r>
              <a:rPr lang="en-US" altLang="ko-KR" sz="1500" dirty="0"/>
              <a:t>1</a:t>
            </a:r>
            <a:r>
              <a:rPr lang="ko-KR" altLang="en-US" sz="1500" dirty="0"/>
              <a:t>차 </a:t>
            </a:r>
            <a:r>
              <a:rPr lang="ko-KR" altLang="en-US" sz="1500" dirty="0" err="1"/>
              <a:t>정규식</a:t>
            </a:r>
            <a:endParaRPr lang="ko-KR" altLang="en-US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E64DD9-735C-4C8A-8E50-D01D7543E079}"/>
              </a:ext>
            </a:extLst>
          </p:cNvPr>
          <p:cNvSpPr txBox="1"/>
          <p:nvPr/>
        </p:nvSpPr>
        <p:spPr>
          <a:xfrm>
            <a:off x="6595633" y="4624641"/>
            <a:ext cx="40365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Answer </a:t>
            </a:r>
            <a:r>
              <a:rPr lang="ko-KR" altLang="en-US" sz="1500" dirty="0"/>
              <a:t>부분때문에 살린 특수기호들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958E6B1-642D-4F6B-B9C3-7F83DD3E8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240" y="2762676"/>
            <a:ext cx="10069330" cy="85873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A2C6EB7-47D5-4202-955F-BD1243CDA4D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228521" y="1272209"/>
            <a:ext cx="46384" cy="167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B20B51B-8D90-406C-8097-5F1B3743D52A}"/>
              </a:ext>
            </a:extLst>
          </p:cNvPr>
          <p:cNvCxnSpPr/>
          <p:nvPr/>
        </p:nvCxnSpPr>
        <p:spPr>
          <a:xfrm>
            <a:off x="6096000" y="3124298"/>
            <a:ext cx="0" cy="1079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1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110E5070-3665-4C93-8847-570E9F600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7" y="1092291"/>
            <a:ext cx="11091735" cy="47016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0F7B0-47DD-41ED-93A7-0B42CBB933B3}"/>
              </a:ext>
            </a:extLst>
          </p:cNvPr>
          <p:cNvSpPr txBox="1"/>
          <p:nvPr/>
        </p:nvSpPr>
        <p:spPr>
          <a:xfrm>
            <a:off x="314793" y="194872"/>
            <a:ext cx="92135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/>
                </a:solidFill>
              </a:rPr>
              <a:t>1. </a:t>
            </a:r>
            <a:r>
              <a:rPr lang="ko-KR" altLang="en-US" sz="2600" b="1" dirty="0">
                <a:solidFill>
                  <a:schemeClr val="accent1"/>
                </a:solidFill>
              </a:rPr>
              <a:t>데이터 </a:t>
            </a:r>
            <a:r>
              <a:rPr lang="ko-KR" altLang="en-US" sz="2600" b="1" dirty="0" err="1">
                <a:solidFill>
                  <a:schemeClr val="accent1"/>
                </a:solidFill>
              </a:rPr>
              <a:t>전처리</a:t>
            </a:r>
            <a:r>
              <a:rPr lang="ko-KR" altLang="en-US" sz="2600" b="1" dirty="0">
                <a:solidFill>
                  <a:schemeClr val="accent1"/>
                </a:solidFill>
              </a:rPr>
              <a:t> </a:t>
            </a:r>
            <a:r>
              <a:rPr lang="en-US" altLang="ko-KR" sz="2600" b="1" dirty="0">
                <a:solidFill>
                  <a:schemeClr val="accent1"/>
                </a:solidFill>
              </a:rPr>
              <a:t>– train data</a:t>
            </a:r>
            <a:r>
              <a:rPr lang="ko-KR" altLang="en-US" sz="2600" b="1" dirty="0">
                <a:solidFill>
                  <a:schemeClr val="accent1"/>
                </a:solidFill>
              </a:rPr>
              <a:t> 적용할 망한 </a:t>
            </a:r>
            <a:r>
              <a:rPr lang="ko-KR" altLang="en-US" sz="2600" b="1" dirty="0" err="1">
                <a:solidFill>
                  <a:schemeClr val="accent1"/>
                </a:solidFill>
              </a:rPr>
              <a:t>전처리</a:t>
            </a:r>
            <a:r>
              <a:rPr lang="ko-KR" altLang="en-US" sz="2600" b="1" dirty="0">
                <a:solidFill>
                  <a:schemeClr val="accent1"/>
                </a:solidFill>
              </a:rPr>
              <a:t> 식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7A8CBB1-D2D6-4759-BC9A-969A8680BFB3}"/>
              </a:ext>
            </a:extLst>
          </p:cNvPr>
          <p:cNvCxnSpPr>
            <a:cxnSpLocks/>
          </p:cNvCxnSpPr>
          <p:nvPr/>
        </p:nvCxnSpPr>
        <p:spPr>
          <a:xfrm>
            <a:off x="4465983" y="1842893"/>
            <a:ext cx="2130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6B4039-F64F-4D18-84A1-2AC22859F6A9}"/>
              </a:ext>
            </a:extLst>
          </p:cNvPr>
          <p:cNvSpPr txBox="1"/>
          <p:nvPr/>
        </p:nvSpPr>
        <p:spPr>
          <a:xfrm>
            <a:off x="6599690" y="1696699"/>
            <a:ext cx="29319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accent1"/>
                </a:solidFill>
              </a:rPr>
              <a:t>Answer start </a:t>
            </a:r>
            <a:r>
              <a:rPr lang="ko-KR" altLang="en-US" sz="1300" b="1" dirty="0">
                <a:solidFill>
                  <a:schemeClr val="accent1"/>
                </a:solidFill>
              </a:rPr>
              <a:t>지점 저장</a:t>
            </a:r>
            <a:endParaRPr lang="en-US" altLang="ko-KR" sz="1300" b="1" dirty="0">
              <a:solidFill>
                <a:schemeClr val="accent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93368DB-F1DB-4981-A1D5-D67609562BF3}"/>
              </a:ext>
            </a:extLst>
          </p:cNvPr>
          <p:cNvCxnSpPr>
            <a:cxnSpLocks/>
          </p:cNvCxnSpPr>
          <p:nvPr/>
        </p:nvCxnSpPr>
        <p:spPr>
          <a:xfrm>
            <a:off x="4287079" y="2339849"/>
            <a:ext cx="2130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8D9657-8A87-47CE-8099-968BA23D95B5}"/>
              </a:ext>
            </a:extLst>
          </p:cNvPr>
          <p:cNvSpPr txBox="1"/>
          <p:nvPr/>
        </p:nvSpPr>
        <p:spPr>
          <a:xfrm>
            <a:off x="6596323" y="2193655"/>
            <a:ext cx="32367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accent1"/>
                </a:solidFill>
              </a:rPr>
              <a:t>Answer start </a:t>
            </a:r>
            <a:r>
              <a:rPr lang="ko-KR" altLang="en-US" sz="1300" b="1" dirty="0">
                <a:solidFill>
                  <a:schemeClr val="accent1"/>
                </a:solidFill>
              </a:rPr>
              <a:t>시작점 전의 </a:t>
            </a:r>
            <a:r>
              <a:rPr lang="en-US" altLang="ko-KR" sz="1300" b="1" dirty="0">
                <a:solidFill>
                  <a:schemeClr val="accent1"/>
                </a:solidFill>
              </a:rPr>
              <a:t>context </a:t>
            </a:r>
            <a:r>
              <a:rPr lang="ko-KR" altLang="en-US" sz="1300" b="1" dirty="0">
                <a:solidFill>
                  <a:schemeClr val="accent1"/>
                </a:solidFill>
              </a:rPr>
              <a:t>사용</a:t>
            </a:r>
            <a:endParaRPr lang="en-US" altLang="ko-KR" sz="1300" b="1" dirty="0">
              <a:solidFill>
                <a:schemeClr val="accent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DA465D2-BD34-43DE-B139-841A28E2FC41}"/>
              </a:ext>
            </a:extLst>
          </p:cNvPr>
          <p:cNvCxnSpPr>
            <a:cxnSpLocks/>
          </p:cNvCxnSpPr>
          <p:nvPr/>
        </p:nvCxnSpPr>
        <p:spPr>
          <a:xfrm>
            <a:off x="3339548" y="3429000"/>
            <a:ext cx="2392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36328D-B605-4959-ADFA-990EB4AC27CB}"/>
              </a:ext>
            </a:extLst>
          </p:cNvPr>
          <p:cNvSpPr txBox="1"/>
          <p:nvPr/>
        </p:nvSpPr>
        <p:spPr>
          <a:xfrm>
            <a:off x="5816074" y="3296898"/>
            <a:ext cx="6375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>
                <a:solidFill>
                  <a:schemeClr val="accent1"/>
                </a:solidFill>
              </a:rPr>
              <a:t>전처리</a:t>
            </a:r>
            <a:r>
              <a:rPr lang="ko-KR" altLang="en-US" sz="1300" b="1" dirty="0">
                <a:solidFill>
                  <a:schemeClr val="accent1"/>
                </a:solidFill>
              </a:rPr>
              <a:t> 후</a:t>
            </a:r>
            <a:r>
              <a:rPr lang="en-US" altLang="ko-KR" sz="1300" b="1" dirty="0">
                <a:solidFill>
                  <a:schemeClr val="accent1"/>
                </a:solidFill>
              </a:rPr>
              <a:t>, answer </a:t>
            </a:r>
            <a:r>
              <a:rPr lang="ko-KR" altLang="en-US" sz="1300" b="1" dirty="0">
                <a:solidFill>
                  <a:schemeClr val="accent1"/>
                </a:solidFill>
              </a:rPr>
              <a:t>시작점 전의 </a:t>
            </a:r>
            <a:r>
              <a:rPr lang="en-US" altLang="ko-KR" sz="1300" b="1" dirty="0">
                <a:solidFill>
                  <a:schemeClr val="accent1"/>
                </a:solidFill>
              </a:rPr>
              <a:t>context </a:t>
            </a:r>
            <a:r>
              <a:rPr lang="ko-KR" altLang="en-US" sz="1300" b="1" dirty="0">
                <a:solidFill>
                  <a:schemeClr val="accent1"/>
                </a:solidFill>
              </a:rPr>
              <a:t>길이</a:t>
            </a:r>
            <a:r>
              <a:rPr lang="en-US" altLang="ko-KR" sz="1300" b="1" dirty="0">
                <a:solidFill>
                  <a:schemeClr val="accent1"/>
                </a:solidFill>
              </a:rPr>
              <a:t>(</a:t>
            </a:r>
            <a:r>
              <a:rPr lang="ko-KR" altLang="en-US" sz="1300" b="1" dirty="0">
                <a:solidFill>
                  <a:schemeClr val="accent1"/>
                </a:solidFill>
              </a:rPr>
              <a:t>이 길이가 이제 새로운 </a:t>
            </a:r>
            <a:r>
              <a:rPr lang="en-US" altLang="ko-KR" sz="1300" b="1" dirty="0">
                <a:solidFill>
                  <a:schemeClr val="accent1"/>
                </a:solidFill>
              </a:rPr>
              <a:t>answer </a:t>
            </a:r>
            <a:r>
              <a:rPr lang="ko-KR" altLang="en-US" sz="1300" b="1" dirty="0">
                <a:solidFill>
                  <a:schemeClr val="accent1"/>
                </a:solidFill>
              </a:rPr>
              <a:t>시작점</a:t>
            </a:r>
            <a:r>
              <a:rPr lang="en-US" altLang="ko-KR" sz="1300" b="1" dirty="0">
                <a:solidFill>
                  <a:schemeClr val="accent1"/>
                </a:solidFill>
              </a:rPr>
              <a:t>!)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FA5BBB3-D6CB-440A-8DE4-D71AB882B712}"/>
              </a:ext>
            </a:extLst>
          </p:cNvPr>
          <p:cNvCxnSpPr>
            <a:cxnSpLocks/>
          </p:cNvCxnSpPr>
          <p:nvPr/>
        </p:nvCxnSpPr>
        <p:spPr>
          <a:xfrm>
            <a:off x="6760292" y="3789341"/>
            <a:ext cx="200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DBBF41-C758-4E3E-91E9-8D525EA7425E}"/>
              </a:ext>
            </a:extLst>
          </p:cNvPr>
          <p:cNvSpPr txBox="1"/>
          <p:nvPr/>
        </p:nvSpPr>
        <p:spPr>
          <a:xfrm>
            <a:off x="8844957" y="3647659"/>
            <a:ext cx="32367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accent1"/>
                </a:solidFill>
              </a:rPr>
              <a:t>Answer text</a:t>
            </a:r>
            <a:r>
              <a:rPr lang="ko-KR" altLang="en-US" sz="1300" b="1" dirty="0">
                <a:solidFill>
                  <a:schemeClr val="accent1"/>
                </a:solidFill>
              </a:rPr>
              <a:t> 이후의 </a:t>
            </a:r>
            <a:r>
              <a:rPr lang="en-US" altLang="ko-KR" sz="1300" b="1" dirty="0">
                <a:solidFill>
                  <a:schemeClr val="accent1"/>
                </a:solidFill>
              </a:rPr>
              <a:t>context </a:t>
            </a:r>
            <a:r>
              <a:rPr lang="ko-KR" altLang="en-US" sz="1300" b="1" dirty="0">
                <a:solidFill>
                  <a:schemeClr val="accent1"/>
                </a:solidFill>
              </a:rPr>
              <a:t>사용</a:t>
            </a:r>
            <a:endParaRPr lang="en-US" altLang="ko-KR" sz="1300" b="1" dirty="0">
              <a:solidFill>
                <a:schemeClr val="accent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F9C8483-9F7B-4A05-8DA1-4A9560EEBD7F}"/>
              </a:ext>
            </a:extLst>
          </p:cNvPr>
          <p:cNvCxnSpPr>
            <a:cxnSpLocks/>
          </p:cNvCxnSpPr>
          <p:nvPr/>
        </p:nvCxnSpPr>
        <p:spPr>
          <a:xfrm>
            <a:off x="6417419" y="4871521"/>
            <a:ext cx="685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4817999-60F0-4826-947C-E7A7D8982D2F}"/>
              </a:ext>
            </a:extLst>
          </p:cNvPr>
          <p:cNvSpPr txBox="1"/>
          <p:nvPr/>
        </p:nvSpPr>
        <p:spPr>
          <a:xfrm>
            <a:off x="7124780" y="4763824"/>
            <a:ext cx="50490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accent1"/>
                </a:solidFill>
              </a:rPr>
              <a:t>Answer </a:t>
            </a:r>
            <a:r>
              <a:rPr lang="ko-KR" altLang="en-US" sz="1300" b="1" dirty="0">
                <a:solidFill>
                  <a:schemeClr val="accent1"/>
                </a:solidFill>
              </a:rPr>
              <a:t>시작 전의 </a:t>
            </a:r>
            <a:r>
              <a:rPr lang="ko-KR" altLang="en-US" sz="1300" b="1" dirty="0" err="1">
                <a:solidFill>
                  <a:schemeClr val="accent1"/>
                </a:solidFill>
              </a:rPr>
              <a:t>전처리된</a:t>
            </a:r>
            <a:r>
              <a:rPr lang="ko-KR" altLang="en-US" sz="1300" b="1" dirty="0">
                <a:solidFill>
                  <a:schemeClr val="accent1"/>
                </a:solidFill>
              </a:rPr>
              <a:t> </a:t>
            </a:r>
            <a:r>
              <a:rPr lang="en-US" altLang="ko-KR" sz="1300" b="1" dirty="0">
                <a:solidFill>
                  <a:schemeClr val="accent1"/>
                </a:solidFill>
              </a:rPr>
              <a:t>context + answer text + answer text </a:t>
            </a:r>
            <a:r>
              <a:rPr lang="ko-KR" altLang="en-US" sz="1300" b="1" dirty="0">
                <a:solidFill>
                  <a:schemeClr val="accent1"/>
                </a:solidFill>
              </a:rPr>
              <a:t>이후의 </a:t>
            </a:r>
            <a:r>
              <a:rPr lang="ko-KR" altLang="en-US" sz="1300" b="1" dirty="0" err="1">
                <a:solidFill>
                  <a:schemeClr val="accent1"/>
                </a:solidFill>
              </a:rPr>
              <a:t>전처리된</a:t>
            </a:r>
            <a:r>
              <a:rPr lang="ko-KR" altLang="en-US" sz="1300" b="1" dirty="0">
                <a:solidFill>
                  <a:schemeClr val="accent1"/>
                </a:solidFill>
              </a:rPr>
              <a:t> </a:t>
            </a:r>
            <a:r>
              <a:rPr lang="en-US" altLang="ko-KR" sz="1300" b="1" dirty="0">
                <a:solidFill>
                  <a:schemeClr val="accent1"/>
                </a:solidFill>
              </a:rPr>
              <a:t>context </a:t>
            </a:r>
          </a:p>
        </p:txBody>
      </p:sp>
    </p:spTree>
    <p:extLst>
      <p:ext uri="{BB962C8B-B14F-4D97-AF65-F5344CB8AC3E}">
        <p14:creationId xmlns:p14="http://schemas.microsoft.com/office/powerpoint/2010/main" val="45740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CC505579-0CCA-42CE-984A-2E4D91FD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77" y="4082687"/>
            <a:ext cx="10536120" cy="21434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0F7B0-47DD-41ED-93A7-0B42CBB933B3}"/>
              </a:ext>
            </a:extLst>
          </p:cNvPr>
          <p:cNvSpPr txBox="1"/>
          <p:nvPr/>
        </p:nvSpPr>
        <p:spPr>
          <a:xfrm>
            <a:off x="314793" y="194872"/>
            <a:ext cx="92135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/>
                </a:solidFill>
              </a:rPr>
              <a:t>1. </a:t>
            </a:r>
            <a:r>
              <a:rPr lang="ko-KR" altLang="en-US" sz="2600" b="1" dirty="0">
                <a:solidFill>
                  <a:schemeClr val="accent1"/>
                </a:solidFill>
              </a:rPr>
              <a:t>데이터 </a:t>
            </a:r>
            <a:r>
              <a:rPr lang="ko-KR" altLang="en-US" sz="2600" b="1" dirty="0" err="1">
                <a:solidFill>
                  <a:schemeClr val="accent1"/>
                </a:solidFill>
              </a:rPr>
              <a:t>전처리</a:t>
            </a:r>
            <a:r>
              <a:rPr lang="ko-KR" altLang="en-US" sz="2600" b="1" dirty="0">
                <a:solidFill>
                  <a:schemeClr val="accent1"/>
                </a:solidFill>
              </a:rPr>
              <a:t> </a:t>
            </a:r>
            <a:r>
              <a:rPr lang="en-US" altLang="ko-KR" sz="2600" b="1" dirty="0">
                <a:solidFill>
                  <a:schemeClr val="accent1"/>
                </a:solidFill>
              </a:rPr>
              <a:t>– train data</a:t>
            </a:r>
            <a:r>
              <a:rPr lang="ko-KR" altLang="en-US" sz="2600" b="1" dirty="0">
                <a:solidFill>
                  <a:schemeClr val="accent1"/>
                </a:solidFill>
              </a:rPr>
              <a:t> </a:t>
            </a:r>
            <a:r>
              <a:rPr lang="ko-KR" altLang="en-US" sz="2600" b="1" dirty="0" err="1">
                <a:solidFill>
                  <a:schemeClr val="accent1"/>
                </a:solidFill>
              </a:rPr>
              <a:t>전처리</a:t>
            </a:r>
            <a:r>
              <a:rPr lang="ko-KR" altLang="en-US" sz="2600" b="1" dirty="0">
                <a:solidFill>
                  <a:schemeClr val="accent1"/>
                </a:solidFill>
              </a:rPr>
              <a:t> 결과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EAEB1FE-1D8B-425C-A6F8-9C733E1F9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60" y="992314"/>
            <a:ext cx="10450383" cy="214342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009DB35-E4B6-4A96-A635-9CC5416F7413}"/>
              </a:ext>
            </a:extLst>
          </p:cNvPr>
          <p:cNvCxnSpPr/>
          <p:nvPr/>
        </p:nvCxnSpPr>
        <p:spPr>
          <a:xfrm>
            <a:off x="2570922" y="3104206"/>
            <a:ext cx="3710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4B078BC-7CF2-4905-8817-E84215049EDD}"/>
              </a:ext>
            </a:extLst>
          </p:cNvPr>
          <p:cNvCxnSpPr/>
          <p:nvPr/>
        </p:nvCxnSpPr>
        <p:spPr>
          <a:xfrm>
            <a:off x="2570922" y="4290276"/>
            <a:ext cx="3710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7856FA9-50B4-4FDE-AF7F-80F89470B92D}"/>
              </a:ext>
            </a:extLst>
          </p:cNvPr>
          <p:cNvCxnSpPr/>
          <p:nvPr/>
        </p:nvCxnSpPr>
        <p:spPr>
          <a:xfrm>
            <a:off x="2756452" y="3135738"/>
            <a:ext cx="0" cy="98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692D00D-5957-4950-BE9E-BDB9AF4B924D}"/>
              </a:ext>
            </a:extLst>
          </p:cNvPr>
          <p:cNvCxnSpPr/>
          <p:nvPr/>
        </p:nvCxnSpPr>
        <p:spPr>
          <a:xfrm>
            <a:off x="6334539" y="1444487"/>
            <a:ext cx="3180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CCEF28B-86DD-43CD-B77D-AE60816D5243}"/>
              </a:ext>
            </a:extLst>
          </p:cNvPr>
          <p:cNvCxnSpPr/>
          <p:nvPr/>
        </p:nvCxnSpPr>
        <p:spPr>
          <a:xfrm>
            <a:off x="5777948" y="4883427"/>
            <a:ext cx="3180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9352AA3-C7EA-483C-AC9A-BEC17B93B2C3}"/>
              </a:ext>
            </a:extLst>
          </p:cNvPr>
          <p:cNvCxnSpPr>
            <a:cxnSpLocks/>
          </p:cNvCxnSpPr>
          <p:nvPr/>
        </p:nvCxnSpPr>
        <p:spPr>
          <a:xfrm flipH="1">
            <a:off x="5936974" y="1444487"/>
            <a:ext cx="536713" cy="320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49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30F7B0-47DD-41ED-93A7-0B42CBB933B3}"/>
              </a:ext>
            </a:extLst>
          </p:cNvPr>
          <p:cNvSpPr txBox="1"/>
          <p:nvPr/>
        </p:nvSpPr>
        <p:spPr>
          <a:xfrm>
            <a:off x="314792" y="194872"/>
            <a:ext cx="109363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/>
                </a:solidFill>
              </a:rPr>
              <a:t>1. </a:t>
            </a:r>
            <a:r>
              <a:rPr lang="ko-KR" altLang="en-US" sz="2600" b="1" dirty="0">
                <a:solidFill>
                  <a:schemeClr val="accent1"/>
                </a:solidFill>
              </a:rPr>
              <a:t>데이터 </a:t>
            </a:r>
            <a:r>
              <a:rPr lang="ko-KR" altLang="en-US" sz="2600" b="1" dirty="0" err="1">
                <a:solidFill>
                  <a:schemeClr val="accent1"/>
                </a:solidFill>
              </a:rPr>
              <a:t>전처리</a:t>
            </a:r>
            <a:r>
              <a:rPr lang="ko-KR" altLang="en-US" sz="2600" b="1" dirty="0">
                <a:solidFill>
                  <a:schemeClr val="accent1"/>
                </a:solidFill>
              </a:rPr>
              <a:t> </a:t>
            </a:r>
            <a:r>
              <a:rPr lang="en-US" altLang="ko-KR" sz="2600" b="1" dirty="0">
                <a:solidFill>
                  <a:schemeClr val="accent1"/>
                </a:solidFill>
              </a:rPr>
              <a:t>– train data</a:t>
            </a:r>
            <a:r>
              <a:rPr lang="ko-KR" altLang="en-US" sz="2600" b="1" dirty="0">
                <a:solidFill>
                  <a:schemeClr val="accent1"/>
                </a:solidFill>
              </a:rPr>
              <a:t> </a:t>
            </a:r>
            <a:r>
              <a:rPr lang="ko-KR" altLang="en-US" sz="2600" b="1" dirty="0" err="1">
                <a:solidFill>
                  <a:schemeClr val="accent1"/>
                </a:solidFill>
              </a:rPr>
              <a:t>전처리</a:t>
            </a:r>
            <a:r>
              <a:rPr lang="ko-KR" altLang="en-US" sz="2600" b="1" dirty="0">
                <a:solidFill>
                  <a:schemeClr val="accent1"/>
                </a:solidFill>
              </a:rPr>
              <a:t> 후</a:t>
            </a:r>
            <a:r>
              <a:rPr lang="en-US" altLang="ko-KR" sz="2600" b="1" dirty="0">
                <a:solidFill>
                  <a:schemeClr val="accent1"/>
                </a:solidFill>
              </a:rPr>
              <a:t>, answer span</a:t>
            </a:r>
            <a:r>
              <a:rPr lang="ko-KR" altLang="en-US" sz="2600" b="1" dirty="0">
                <a:solidFill>
                  <a:schemeClr val="accent1"/>
                </a:solidFill>
              </a:rPr>
              <a:t>과 일치한가</a:t>
            </a:r>
            <a:r>
              <a:rPr lang="en-US" altLang="ko-KR" sz="2600" b="1" dirty="0">
                <a:solidFill>
                  <a:schemeClr val="accent1"/>
                </a:solidFill>
              </a:rPr>
              <a:t>?</a:t>
            </a:r>
            <a:endParaRPr lang="ko-KR" altLang="en-US" sz="2600" b="1" dirty="0">
              <a:solidFill>
                <a:schemeClr val="accent1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84617B3-BD6D-4E0E-9C66-016DFC495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89" y="1409822"/>
            <a:ext cx="7152641" cy="163817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B266E2A-604D-45C9-9C5B-6EECD618031F}"/>
              </a:ext>
            </a:extLst>
          </p:cNvPr>
          <p:cNvCxnSpPr>
            <a:cxnSpLocks/>
          </p:cNvCxnSpPr>
          <p:nvPr/>
        </p:nvCxnSpPr>
        <p:spPr>
          <a:xfrm flipH="1">
            <a:off x="2749827" y="2663687"/>
            <a:ext cx="278295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309D47-5679-4090-B590-5EEB5D0CE6E1}"/>
              </a:ext>
            </a:extLst>
          </p:cNvPr>
          <p:cNvCxnSpPr/>
          <p:nvPr/>
        </p:nvCxnSpPr>
        <p:spPr>
          <a:xfrm>
            <a:off x="1232452" y="2663687"/>
            <a:ext cx="31672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1D69CCA-334A-4A18-93FA-42C8415DA973}"/>
              </a:ext>
            </a:extLst>
          </p:cNvPr>
          <p:cNvCxnSpPr>
            <a:cxnSpLocks/>
          </p:cNvCxnSpPr>
          <p:nvPr/>
        </p:nvCxnSpPr>
        <p:spPr>
          <a:xfrm>
            <a:off x="4638260" y="2663687"/>
            <a:ext cx="18950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3ADC01B-E645-4309-8E47-9B8D2A35F986}"/>
              </a:ext>
            </a:extLst>
          </p:cNvPr>
          <p:cNvSpPr txBox="1"/>
          <p:nvPr/>
        </p:nvSpPr>
        <p:spPr>
          <a:xfrm>
            <a:off x="781878" y="3471807"/>
            <a:ext cx="3220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Context</a:t>
            </a:r>
            <a:r>
              <a:rPr lang="ko-KR" altLang="en-US" sz="1500" dirty="0"/>
              <a:t> 부분의 </a:t>
            </a:r>
            <a:r>
              <a:rPr lang="en-US" altLang="ko-KR" sz="1500" dirty="0"/>
              <a:t>answer</a:t>
            </a:r>
            <a:r>
              <a:rPr lang="ko-KR" altLang="en-US" sz="1500" dirty="0"/>
              <a:t>를 새로 지정한 </a:t>
            </a:r>
            <a:r>
              <a:rPr lang="en-US" altLang="ko-KR" sz="1500" dirty="0"/>
              <a:t>answer start</a:t>
            </a:r>
            <a:r>
              <a:rPr lang="ko-KR" altLang="en-US" sz="1500" dirty="0"/>
              <a:t>로 찾아 불러오기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9665BA-6653-482A-8191-C83C318A754D}"/>
              </a:ext>
            </a:extLst>
          </p:cNvPr>
          <p:cNvCxnSpPr>
            <a:cxnSpLocks/>
          </p:cNvCxnSpPr>
          <p:nvPr/>
        </p:nvCxnSpPr>
        <p:spPr>
          <a:xfrm>
            <a:off x="5585792" y="2663687"/>
            <a:ext cx="331305" cy="58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5CC60A3-45C7-421B-92C0-2E8B4A2A34B5}"/>
              </a:ext>
            </a:extLst>
          </p:cNvPr>
          <p:cNvSpPr txBox="1"/>
          <p:nvPr/>
        </p:nvSpPr>
        <p:spPr>
          <a:xfrm>
            <a:off x="4585252" y="3445566"/>
            <a:ext cx="32202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원래 저장된 </a:t>
            </a:r>
            <a:r>
              <a:rPr lang="en-US" altLang="ko-KR" sz="1500" dirty="0"/>
              <a:t>answer</a:t>
            </a:r>
            <a:endParaRPr lang="ko-KR" altLang="en-US" sz="1500" dirty="0"/>
          </a:p>
        </p:txBody>
      </p: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263C62AE-9A58-434D-94E4-CBBEE9379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985" y="4702204"/>
            <a:ext cx="3578447" cy="108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30F7B0-47DD-41ED-93A7-0B42CBB933B3}"/>
              </a:ext>
            </a:extLst>
          </p:cNvPr>
          <p:cNvSpPr txBox="1"/>
          <p:nvPr/>
        </p:nvSpPr>
        <p:spPr>
          <a:xfrm>
            <a:off x="314792" y="194872"/>
            <a:ext cx="109363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/>
                </a:solidFill>
              </a:rPr>
              <a:t>2. </a:t>
            </a:r>
            <a:r>
              <a:rPr lang="ko-KR" altLang="en-US" sz="2600" b="1" dirty="0">
                <a:solidFill>
                  <a:schemeClr val="accent1"/>
                </a:solidFill>
              </a:rPr>
              <a:t>데이터 </a:t>
            </a:r>
            <a:r>
              <a:rPr lang="ko-KR" altLang="en-US" sz="2600" b="1" dirty="0" err="1">
                <a:solidFill>
                  <a:schemeClr val="accent1"/>
                </a:solidFill>
              </a:rPr>
              <a:t>전처리</a:t>
            </a:r>
            <a:r>
              <a:rPr lang="ko-KR" altLang="en-US" sz="2600" b="1" dirty="0">
                <a:solidFill>
                  <a:schemeClr val="accent1"/>
                </a:solidFill>
              </a:rPr>
              <a:t> </a:t>
            </a:r>
            <a:r>
              <a:rPr lang="en-US" altLang="ko-KR" sz="2600" b="1" dirty="0">
                <a:solidFill>
                  <a:schemeClr val="accent1"/>
                </a:solidFill>
              </a:rPr>
              <a:t>– wiki data text </a:t>
            </a:r>
            <a:r>
              <a:rPr lang="ko-KR" altLang="en-US" sz="2600" b="1" dirty="0">
                <a:solidFill>
                  <a:schemeClr val="accent1"/>
                </a:solidFill>
              </a:rPr>
              <a:t>제거할 문자 찾기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0D9CBA-929D-4FC1-A17C-1E9677871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83" y="1234663"/>
            <a:ext cx="7955521" cy="1800085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D2667AD-D38D-472F-B96F-F1207F9AC7BA}"/>
              </a:ext>
            </a:extLst>
          </p:cNvPr>
          <p:cNvCxnSpPr>
            <a:cxnSpLocks/>
          </p:cNvCxnSpPr>
          <p:nvPr/>
        </p:nvCxnSpPr>
        <p:spPr>
          <a:xfrm>
            <a:off x="5668672" y="1711741"/>
            <a:ext cx="4273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C4AFD61-BA3C-4EEE-B649-6410BE946764}"/>
              </a:ext>
            </a:extLst>
          </p:cNvPr>
          <p:cNvCxnSpPr>
            <a:cxnSpLocks/>
          </p:cNvCxnSpPr>
          <p:nvPr/>
        </p:nvCxnSpPr>
        <p:spPr>
          <a:xfrm flipV="1">
            <a:off x="6096000" y="1619830"/>
            <a:ext cx="3538330" cy="91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69AD141-7AD4-4998-8CFC-39E8BEEF09B9}"/>
              </a:ext>
            </a:extLst>
          </p:cNvPr>
          <p:cNvCxnSpPr>
            <a:cxnSpLocks/>
          </p:cNvCxnSpPr>
          <p:nvPr/>
        </p:nvCxnSpPr>
        <p:spPr>
          <a:xfrm>
            <a:off x="8133576" y="1996663"/>
            <a:ext cx="4273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44E0754-B998-4BB2-8D56-0EFA0CC8C0F4}"/>
              </a:ext>
            </a:extLst>
          </p:cNvPr>
          <p:cNvCxnSpPr>
            <a:cxnSpLocks/>
          </p:cNvCxnSpPr>
          <p:nvPr/>
        </p:nvCxnSpPr>
        <p:spPr>
          <a:xfrm flipV="1">
            <a:off x="8560904" y="1619830"/>
            <a:ext cx="1073426" cy="376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6ADD60-FA84-4DF8-9FD0-3B485EA910B1}"/>
              </a:ext>
            </a:extLst>
          </p:cNvPr>
          <p:cNvSpPr txBox="1"/>
          <p:nvPr/>
        </p:nvSpPr>
        <p:spPr>
          <a:xfrm>
            <a:off x="8577524" y="1296665"/>
            <a:ext cx="3614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\n, \n#</a:t>
            </a:r>
            <a:r>
              <a:rPr lang="ko-KR" altLang="en-US" sz="1500" dirty="0"/>
              <a:t>과 같은 </a:t>
            </a:r>
            <a:r>
              <a:rPr lang="ko-KR" altLang="en-US" sz="1500" dirty="0" err="1"/>
              <a:t>개행</a:t>
            </a:r>
            <a:r>
              <a:rPr lang="ko-KR" altLang="en-US" sz="1500" dirty="0"/>
              <a:t> 문자가 대부분</a:t>
            </a:r>
            <a:r>
              <a:rPr lang="en-US" altLang="ko-KR" sz="1500" dirty="0"/>
              <a:t>!</a:t>
            </a:r>
            <a:endParaRPr lang="ko-KR" altLang="en-US" sz="15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6F4850-3A7E-46A4-B7F2-CD05F43C943A}"/>
              </a:ext>
            </a:extLst>
          </p:cNvPr>
          <p:cNvSpPr txBox="1"/>
          <p:nvPr/>
        </p:nvSpPr>
        <p:spPr>
          <a:xfrm>
            <a:off x="605383" y="3190486"/>
            <a:ext cx="43599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Wiki data text </a:t>
            </a:r>
            <a:r>
              <a:rPr lang="ko-KR" altLang="en-US" sz="1300" dirty="0"/>
              <a:t>중 하나</a:t>
            </a:r>
          </a:p>
        </p:txBody>
      </p:sp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81BC2838-88C8-4D49-9B79-7F644CE81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336" y="3318071"/>
            <a:ext cx="6011114" cy="3086531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4C29658-B5F6-431D-A0AE-5DBBCB9F2E9E}"/>
              </a:ext>
            </a:extLst>
          </p:cNvPr>
          <p:cNvCxnSpPr>
            <a:cxnSpLocks/>
          </p:cNvCxnSpPr>
          <p:nvPr/>
        </p:nvCxnSpPr>
        <p:spPr>
          <a:xfrm flipH="1">
            <a:off x="3290776" y="4592116"/>
            <a:ext cx="2591560" cy="322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C48881-8B84-4FFF-9F2A-5AA79264DE57}"/>
              </a:ext>
            </a:extLst>
          </p:cNvPr>
          <p:cNvSpPr txBox="1"/>
          <p:nvPr/>
        </p:nvSpPr>
        <p:spPr>
          <a:xfrm>
            <a:off x="608026" y="4941139"/>
            <a:ext cx="3614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특수 문자</a:t>
            </a:r>
            <a:r>
              <a:rPr lang="en-US" altLang="ko-KR" sz="1500" dirty="0"/>
              <a:t>, </a:t>
            </a:r>
            <a:r>
              <a:rPr lang="ko-KR" altLang="en-US" sz="1500" dirty="0"/>
              <a:t>러시아어</a:t>
            </a:r>
            <a:r>
              <a:rPr lang="en-US" altLang="ko-KR" sz="1500" dirty="0"/>
              <a:t>, </a:t>
            </a:r>
            <a:r>
              <a:rPr lang="ko-KR" altLang="en-US" sz="1500" dirty="0"/>
              <a:t>타밀어</a:t>
            </a:r>
            <a:r>
              <a:rPr lang="en-US" altLang="ko-KR" sz="1500" dirty="0"/>
              <a:t>, </a:t>
            </a:r>
            <a:r>
              <a:rPr lang="ko-KR" altLang="en-US" sz="1500" dirty="0"/>
              <a:t>그리스어</a:t>
            </a:r>
            <a:r>
              <a:rPr lang="en-US" altLang="ko-KR" sz="1500" dirty="0"/>
              <a:t>, </a:t>
            </a:r>
            <a:r>
              <a:rPr lang="ko-KR" altLang="en-US" sz="1500" dirty="0"/>
              <a:t>아랍어 등 다양한 문자 발생</a:t>
            </a:r>
          </a:p>
        </p:txBody>
      </p:sp>
    </p:spTree>
    <p:extLst>
      <p:ext uri="{BB962C8B-B14F-4D97-AF65-F5344CB8AC3E}">
        <p14:creationId xmlns:p14="http://schemas.microsoft.com/office/powerpoint/2010/main" val="365754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30F7B0-47DD-41ED-93A7-0B42CBB933B3}"/>
              </a:ext>
            </a:extLst>
          </p:cNvPr>
          <p:cNvSpPr txBox="1"/>
          <p:nvPr/>
        </p:nvSpPr>
        <p:spPr>
          <a:xfrm>
            <a:off x="314792" y="194872"/>
            <a:ext cx="109363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/>
                </a:solidFill>
              </a:rPr>
              <a:t>2. </a:t>
            </a:r>
            <a:r>
              <a:rPr lang="ko-KR" altLang="en-US" sz="2600" b="1" dirty="0">
                <a:solidFill>
                  <a:schemeClr val="accent1"/>
                </a:solidFill>
              </a:rPr>
              <a:t>데이터 </a:t>
            </a:r>
            <a:r>
              <a:rPr lang="ko-KR" altLang="en-US" sz="2600" b="1" dirty="0" err="1">
                <a:solidFill>
                  <a:schemeClr val="accent1"/>
                </a:solidFill>
              </a:rPr>
              <a:t>전처리</a:t>
            </a:r>
            <a:r>
              <a:rPr lang="ko-KR" altLang="en-US" sz="2600" b="1" dirty="0">
                <a:solidFill>
                  <a:schemeClr val="accent1"/>
                </a:solidFill>
              </a:rPr>
              <a:t> </a:t>
            </a:r>
            <a:r>
              <a:rPr lang="en-US" altLang="ko-KR" sz="2600" b="1" dirty="0">
                <a:solidFill>
                  <a:schemeClr val="accent1"/>
                </a:solidFill>
              </a:rPr>
              <a:t>– wiki data text </a:t>
            </a:r>
            <a:r>
              <a:rPr lang="ko-KR" altLang="en-US" sz="2600" b="1" dirty="0">
                <a:solidFill>
                  <a:schemeClr val="accent1"/>
                </a:solidFill>
              </a:rPr>
              <a:t>제거할 문자 찾기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FFBDE2-634D-4204-B31C-64E5189A8B38}"/>
              </a:ext>
            </a:extLst>
          </p:cNvPr>
          <p:cNvSpPr txBox="1"/>
          <p:nvPr/>
        </p:nvSpPr>
        <p:spPr>
          <a:xfrm>
            <a:off x="609600" y="902877"/>
            <a:ext cx="1133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&lt;, &gt;, 《, 》, ≪, ≫, :, ‘ , ’, 〈, 〉, </a:t>
            </a:r>
            <a:r>
              <a:rPr lang="ko-KR" altLang="en-US" dirty="0"/>
              <a:t>・</a:t>
            </a:r>
            <a:r>
              <a:rPr lang="en-US" altLang="ko-KR" dirty="0"/>
              <a:t>, </a:t>
            </a:r>
            <a:r>
              <a:rPr lang="ko-KR" altLang="en-US" dirty="0"/>
              <a:t>＜</a:t>
            </a:r>
            <a:r>
              <a:rPr lang="en-US" altLang="ko-KR" dirty="0"/>
              <a:t>, </a:t>
            </a:r>
            <a:r>
              <a:rPr lang="ko-KR" altLang="en-US" dirty="0"/>
              <a:t>＞</a:t>
            </a:r>
            <a:r>
              <a:rPr lang="en-US" altLang="ko-KR" dirty="0"/>
              <a:t>, ~, %, !, ?, ∧, (, ), ... </a:t>
            </a:r>
            <a:r>
              <a:rPr lang="ko-KR" altLang="en-US" dirty="0"/>
              <a:t>등 </a:t>
            </a:r>
            <a:r>
              <a:rPr lang="en-US" altLang="ko-KR" dirty="0"/>
              <a:t>train answer</a:t>
            </a:r>
            <a:r>
              <a:rPr lang="ko-KR" altLang="en-US" dirty="0"/>
              <a:t>에서 나오는 문자를 고려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0ADA09-5872-4C48-8B77-D22EF7D4CDDD}"/>
              </a:ext>
            </a:extLst>
          </p:cNvPr>
          <p:cNvCxnSpPr>
            <a:cxnSpLocks/>
          </p:cNvCxnSpPr>
          <p:nvPr/>
        </p:nvCxnSpPr>
        <p:spPr>
          <a:xfrm>
            <a:off x="5478145" y="1272174"/>
            <a:ext cx="0" cy="2040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257473C-B1C7-4E63-875B-81439335B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295" y="5282991"/>
            <a:ext cx="4115374" cy="10097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4C9D91-B68F-4325-8C9B-B2FB8A616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78" y="3313043"/>
            <a:ext cx="9888330" cy="181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1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30F7B0-47DD-41ED-93A7-0B42CBB933B3}"/>
              </a:ext>
            </a:extLst>
          </p:cNvPr>
          <p:cNvSpPr txBox="1"/>
          <p:nvPr/>
        </p:nvSpPr>
        <p:spPr>
          <a:xfrm>
            <a:off x="314792" y="194872"/>
            <a:ext cx="109363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/>
                </a:solidFill>
              </a:rPr>
              <a:t>2. </a:t>
            </a:r>
            <a:r>
              <a:rPr lang="ko-KR" altLang="en-US" sz="2600" b="1" dirty="0">
                <a:solidFill>
                  <a:schemeClr val="accent1"/>
                </a:solidFill>
              </a:rPr>
              <a:t>데이터 </a:t>
            </a:r>
            <a:r>
              <a:rPr lang="ko-KR" altLang="en-US" sz="2600" b="1" dirty="0" err="1">
                <a:solidFill>
                  <a:schemeClr val="accent1"/>
                </a:solidFill>
              </a:rPr>
              <a:t>전처리</a:t>
            </a:r>
            <a:r>
              <a:rPr lang="ko-KR" altLang="en-US" sz="2600" b="1" dirty="0">
                <a:solidFill>
                  <a:schemeClr val="accent1"/>
                </a:solidFill>
              </a:rPr>
              <a:t> </a:t>
            </a:r>
            <a:r>
              <a:rPr lang="en-US" altLang="ko-KR" sz="2600" b="1" dirty="0">
                <a:solidFill>
                  <a:schemeClr val="accent1"/>
                </a:solidFill>
              </a:rPr>
              <a:t>– wiki data text </a:t>
            </a:r>
            <a:r>
              <a:rPr lang="ko-KR" altLang="en-US" sz="2600" b="1" dirty="0">
                <a:solidFill>
                  <a:schemeClr val="accent1"/>
                </a:solidFill>
              </a:rPr>
              <a:t>제거한 후 예시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0ADA09-5872-4C48-8B77-D22EF7D4CDDD}"/>
              </a:ext>
            </a:extLst>
          </p:cNvPr>
          <p:cNvCxnSpPr>
            <a:cxnSpLocks/>
          </p:cNvCxnSpPr>
          <p:nvPr/>
        </p:nvCxnSpPr>
        <p:spPr>
          <a:xfrm>
            <a:off x="5478145" y="2729948"/>
            <a:ext cx="0" cy="1007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F60435C-C387-4251-A6A8-206B531CF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93" y="880055"/>
            <a:ext cx="10383699" cy="18334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44AA13-7FE2-4AFE-BE8C-38A04CD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72" y="3886263"/>
            <a:ext cx="10355120" cy="1666397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DA328DF-A172-4143-B1A9-D7F6325D9B41}"/>
              </a:ext>
            </a:extLst>
          </p:cNvPr>
          <p:cNvCxnSpPr/>
          <p:nvPr/>
        </p:nvCxnSpPr>
        <p:spPr>
          <a:xfrm flipH="1">
            <a:off x="10522226" y="1616765"/>
            <a:ext cx="2517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3DD1E60-FB5E-44B4-B76A-333920FFFB82}"/>
              </a:ext>
            </a:extLst>
          </p:cNvPr>
          <p:cNvCxnSpPr>
            <a:cxnSpLocks/>
          </p:cNvCxnSpPr>
          <p:nvPr/>
        </p:nvCxnSpPr>
        <p:spPr>
          <a:xfrm flipH="1">
            <a:off x="7321827" y="1371599"/>
            <a:ext cx="3644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38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397</Words>
  <Application>Microsoft Office PowerPoint</Application>
  <PresentationFormat>와이드스크린</PresentationFormat>
  <Paragraphs>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이아단</dc:creator>
  <cp:lastModifiedBy>정유석</cp:lastModifiedBy>
  <cp:revision>109</cp:revision>
  <dcterms:created xsi:type="dcterms:W3CDTF">2021-09-07T09:17:38Z</dcterms:created>
  <dcterms:modified xsi:type="dcterms:W3CDTF">2021-10-19T06:44:39Z</dcterms:modified>
</cp:coreProperties>
</file>