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E9A17D-CDB8-409E-8107-5B7A7114C9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BBCD0B-80C9-4376-996E-057CA61630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4/22/2022 12:39:07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 DASHBOARD" id="2" name="slide2">
            <a:extLst>
              <a:ext uri="{FF2B5EF4-FFF2-40B4-BE49-F238E27FC236}">
                <a16:creationId xmlns:a16="http://schemas.microsoft.com/office/drawing/2014/main" id="{2A60200C-8E6C-4858-ADF3-8360D0D6C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" id="3" name="slide3">
            <a:extLst>
              <a:ext uri="{FF2B5EF4-FFF2-40B4-BE49-F238E27FC236}">
                <a16:creationId xmlns:a16="http://schemas.microsoft.com/office/drawing/2014/main" id="{02927972-81D2-43A0-ACF7-18AB76AEC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" id="4" name="slide4">
            <a:extLst>
              <a:ext uri="{FF2B5EF4-FFF2-40B4-BE49-F238E27FC236}">
                <a16:creationId xmlns:a16="http://schemas.microsoft.com/office/drawing/2014/main" id="{56AF729D-C78E-436C-9BE2-72B898C4F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ZATION" id="5" name="slide5">
            <a:extLst>
              <a:ext uri="{FF2B5EF4-FFF2-40B4-BE49-F238E27FC236}">
                <a16:creationId xmlns:a16="http://schemas.microsoft.com/office/drawing/2014/main" id="{F8371E33-9CDE-496F-B0B3-F4135032DC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CUPATION" id="6" name="slide6">
            <a:extLst>
              <a:ext uri="{FF2B5EF4-FFF2-40B4-BE49-F238E27FC236}">
                <a16:creationId xmlns:a16="http://schemas.microsoft.com/office/drawing/2014/main" id="{9A4DE50B-EE1F-4805-B504-29BFF3EA57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 &amp;amp; FAMILY" id="7" name="slide7">
            <a:extLst>
              <a:ext uri="{FF2B5EF4-FFF2-40B4-BE49-F238E27FC236}">
                <a16:creationId xmlns:a16="http://schemas.microsoft.com/office/drawing/2014/main" id="{9D3E64B3-6CD0-4EB4-A1D5-5C272F79E2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" id="8" name="slide8">
            <a:extLst>
              <a:ext uri="{FF2B5EF4-FFF2-40B4-BE49-F238E27FC236}">
                <a16:creationId xmlns:a16="http://schemas.microsoft.com/office/drawing/2014/main" id="{291B8D2E-81A4-4341-B946-42BE7CF78E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RTMENT" id="9" name="slide9">
            <a:extLst>
              <a:ext uri="{FF2B5EF4-FFF2-40B4-BE49-F238E27FC236}">
                <a16:creationId xmlns:a16="http://schemas.microsoft.com/office/drawing/2014/main" id="{8CA27673-8AA5-4E45-8A86-B3F0BCFDCD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2022-04-21T19:09:08Z</dcterms:created>
  <dcterms:modified xsi:type="dcterms:W3CDTF">2022-04-21T19:09:08Z</dcterms:modified>
</cp:coreProperties>
</file>