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3"/>
  </p:sldMasterIdLst>
  <p:notesMasterIdLst>
    <p:notesMasterId r:id="rId4"/>
  </p:notesMasterIdLst>
  <p:sldIdLst>
    <p:sldId id="256" r:id="rId5"/>
  </p:sldIdLst>
  <p:sldSz cy="5143500" cx="9144000"/>
  <p:notesSz cx="6858000" cy="9144000"/>
  <p:embeddedFontLst>
    <p:embeddedFont>
      <p:font typeface="Molengo"/>
      <p:regular r:id="rId6"/>
    </p:embeddedFont>
    <p:embeddedFont>
      <p:font typeface="Nunito SemiBold"/>
      <p:regular r:id="rId7"/>
      <p:bold r:id="rId8"/>
      <p:italic r:id="rId9"/>
      <p:boldItalic r:id="rId10"/>
    </p:embeddedFont>
    <p:embeddedFont>
      <p:font typeface="Jolly Lodger"/>
      <p:regular r:id="rId11"/>
    </p:embeddedFont>
    <p:embeddedFont>
      <p:font typeface="Palanquin Dark"/>
      <p:regular r:id="rId12"/>
      <p:bold r:id="rId13"/>
    </p:embeddedFont>
    <p:embeddedFont>
      <p:font typeface="Nunito ExtraBold"/>
      <p:bold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NunitoSemiBold-italic.fntdata"/><Relationship Id="rId5" Type="http://schemas.openxmlformats.org/officeDocument/2006/relationships/slide" Target="slides/slide1.xml"/><Relationship Id="rId6" Type="http://schemas.openxmlformats.org/officeDocument/2006/relationships/font" Target="fonts/Molengo-regular.fntdata"/><Relationship Id="rId7" Type="http://schemas.openxmlformats.org/officeDocument/2006/relationships/font" Target="fonts/NunitoSemiBold-regular.fntdata"/><Relationship Id="rId8" Type="http://schemas.openxmlformats.org/officeDocument/2006/relationships/font" Target="fonts/NunitoSemiBold-bold.fntdata"/><Relationship Id="rId11" Type="http://schemas.openxmlformats.org/officeDocument/2006/relationships/font" Target="fonts/JollyLodger-regular.fntdata"/><Relationship Id="rId10" Type="http://schemas.openxmlformats.org/officeDocument/2006/relationships/font" Target="fonts/NunitoSemiBold-boldItalic.fntdata"/><Relationship Id="rId13" Type="http://schemas.openxmlformats.org/officeDocument/2006/relationships/font" Target="fonts/PalanquinDark-bold.fntdata"/><Relationship Id="rId12" Type="http://schemas.openxmlformats.org/officeDocument/2006/relationships/font" Target="fonts/PalanquinDark-regular.fntdata"/><Relationship Id="rId15" Type="http://schemas.openxmlformats.org/officeDocument/2006/relationships/font" Target="fonts/NunitoExtraBold-boldItalic.fntdata"/><Relationship Id="rId14" Type="http://schemas.openxmlformats.org/officeDocument/2006/relationships/font" Target="fonts/NunitoExtra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dd07e95663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dd07e95663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844499" y="2330025"/>
            <a:ext cx="4435800" cy="1936500"/>
          </a:xfrm>
          <a:prstGeom prst="rect">
            <a:avLst/>
          </a:prstGeom>
          <a:effectLst>
            <a:outerShdw rotWithShape="0" algn="bl" dir="4200000" dist="38100">
              <a:schemeClr val="accent3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0"/>
              <a:buNone/>
              <a:defRPr sz="90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0"/>
              <a:buNone/>
              <a:defRPr sz="90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0"/>
              <a:buNone/>
              <a:defRPr sz="90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0"/>
              <a:buNone/>
              <a:defRPr sz="90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0"/>
              <a:buNone/>
              <a:defRPr sz="90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0"/>
              <a:buNone/>
              <a:defRPr sz="90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0"/>
              <a:buNone/>
              <a:defRPr sz="90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0"/>
              <a:buNone/>
              <a:defRPr sz="9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844503" y="4286000"/>
            <a:ext cx="4435800" cy="4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-8552" y="-578565"/>
            <a:ext cx="2246051" cy="2634254"/>
            <a:chOff x="-444801" y="-578565"/>
            <a:chExt cx="2246051" cy="2634254"/>
          </a:xfrm>
        </p:grpSpPr>
        <p:grpSp>
          <p:nvGrpSpPr>
            <p:cNvPr id="12" name="Google Shape;12;p2"/>
            <p:cNvGrpSpPr/>
            <p:nvPr/>
          </p:nvGrpSpPr>
          <p:grpSpPr>
            <a:xfrm flipH="1">
              <a:off x="476977" y="607075"/>
              <a:ext cx="482664" cy="1448614"/>
              <a:chOff x="8123539" y="881969"/>
              <a:chExt cx="594560" cy="1784447"/>
            </a:xfrm>
          </p:grpSpPr>
          <p:cxnSp>
            <p:nvCxnSpPr>
              <p:cNvPr id="13" name="Google Shape;13;p2"/>
              <p:cNvCxnSpPr/>
              <p:nvPr/>
            </p:nvCxnSpPr>
            <p:spPr>
              <a:xfrm>
                <a:off x="8409005" y="881969"/>
                <a:ext cx="0" cy="1418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" name="Google Shape;14;p2"/>
              <p:cNvSpPr/>
              <p:nvPr/>
            </p:nvSpPr>
            <p:spPr>
              <a:xfrm>
                <a:off x="8123539" y="1934162"/>
                <a:ext cx="594560" cy="732255"/>
              </a:xfrm>
              <a:custGeom>
                <a:rect b="b" l="l" r="r" t="t"/>
                <a:pathLst>
                  <a:path extrusionOk="0" h="21107" w="17138">
                    <a:moveTo>
                      <a:pt x="9463" y="1"/>
                    </a:moveTo>
                    <a:lnTo>
                      <a:pt x="12423" y="4846"/>
                    </a:lnTo>
                    <a:lnTo>
                      <a:pt x="10211" y="8196"/>
                    </a:lnTo>
                    <a:cubicBezTo>
                      <a:pt x="9723" y="7480"/>
                      <a:pt x="9138" y="6960"/>
                      <a:pt x="8455" y="6960"/>
                    </a:cubicBezTo>
                    <a:cubicBezTo>
                      <a:pt x="7772" y="6960"/>
                      <a:pt x="7122" y="7513"/>
                      <a:pt x="6667" y="8261"/>
                    </a:cubicBezTo>
                    <a:lnTo>
                      <a:pt x="4260" y="5269"/>
                    </a:lnTo>
                    <a:lnTo>
                      <a:pt x="6797" y="196"/>
                    </a:lnTo>
                    <a:lnTo>
                      <a:pt x="3642" y="5139"/>
                    </a:lnTo>
                    <a:cubicBezTo>
                      <a:pt x="3577" y="5237"/>
                      <a:pt x="3577" y="5367"/>
                      <a:pt x="3642" y="5464"/>
                    </a:cubicBezTo>
                    <a:lnTo>
                      <a:pt x="3642" y="5497"/>
                    </a:lnTo>
                    <a:lnTo>
                      <a:pt x="6114" y="9269"/>
                    </a:lnTo>
                    <a:cubicBezTo>
                      <a:pt x="5984" y="9659"/>
                      <a:pt x="5886" y="10017"/>
                      <a:pt x="5821" y="10407"/>
                    </a:cubicBezTo>
                    <a:lnTo>
                      <a:pt x="618" y="8326"/>
                    </a:lnTo>
                    <a:lnTo>
                      <a:pt x="1756" y="2700"/>
                    </a:lnTo>
                    <a:lnTo>
                      <a:pt x="33" y="8424"/>
                    </a:lnTo>
                    <a:cubicBezTo>
                      <a:pt x="0" y="8554"/>
                      <a:pt x="65" y="8651"/>
                      <a:pt x="163" y="8716"/>
                    </a:cubicBezTo>
                    <a:lnTo>
                      <a:pt x="195" y="8716"/>
                    </a:lnTo>
                    <a:lnTo>
                      <a:pt x="5919" y="11610"/>
                    </a:lnTo>
                    <a:cubicBezTo>
                      <a:pt x="6049" y="12066"/>
                      <a:pt x="6309" y="12489"/>
                      <a:pt x="6667" y="12846"/>
                    </a:cubicBezTo>
                    <a:lnTo>
                      <a:pt x="2211" y="15123"/>
                    </a:lnTo>
                    <a:cubicBezTo>
                      <a:pt x="2114" y="15155"/>
                      <a:pt x="2081" y="15253"/>
                      <a:pt x="2114" y="15350"/>
                    </a:cubicBezTo>
                    <a:lnTo>
                      <a:pt x="3415" y="19740"/>
                    </a:lnTo>
                    <a:lnTo>
                      <a:pt x="2537" y="15415"/>
                    </a:lnTo>
                    <a:lnTo>
                      <a:pt x="7415" y="13432"/>
                    </a:lnTo>
                    <a:lnTo>
                      <a:pt x="7415" y="13432"/>
                    </a:lnTo>
                    <a:cubicBezTo>
                      <a:pt x="7349" y="13594"/>
                      <a:pt x="7284" y="13724"/>
                      <a:pt x="7252" y="13887"/>
                    </a:cubicBezTo>
                    <a:cubicBezTo>
                      <a:pt x="7219" y="13887"/>
                      <a:pt x="7187" y="13919"/>
                      <a:pt x="7154" y="13919"/>
                    </a:cubicBezTo>
                    <a:lnTo>
                      <a:pt x="7122" y="13952"/>
                    </a:lnTo>
                    <a:lnTo>
                      <a:pt x="3870" y="16456"/>
                    </a:lnTo>
                    <a:cubicBezTo>
                      <a:pt x="3805" y="16521"/>
                      <a:pt x="3772" y="16586"/>
                      <a:pt x="3772" y="16684"/>
                    </a:cubicBezTo>
                    <a:lnTo>
                      <a:pt x="4748" y="21106"/>
                    </a:lnTo>
                    <a:lnTo>
                      <a:pt x="4260" y="16781"/>
                    </a:lnTo>
                    <a:lnTo>
                      <a:pt x="7512" y="14765"/>
                    </a:lnTo>
                    <a:cubicBezTo>
                      <a:pt x="7740" y="15090"/>
                      <a:pt x="8097" y="15253"/>
                      <a:pt x="8488" y="15253"/>
                    </a:cubicBezTo>
                    <a:cubicBezTo>
                      <a:pt x="8910" y="15253"/>
                      <a:pt x="9301" y="15058"/>
                      <a:pt x="9528" y="14700"/>
                    </a:cubicBezTo>
                    <a:lnTo>
                      <a:pt x="12910" y="16749"/>
                    </a:lnTo>
                    <a:lnTo>
                      <a:pt x="12423" y="21106"/>
                    </a:lnTo>
                    <a:lnTo>
                      <a:pt x="13366" y="16716"/>
                    </a:lnTo>
                    <a:cubicBezTo>
                      <a:pt x="13398" y="16618"/>
                      <a:pt x="13366" y="16553"/>
                      <a:pt x="13301" y="16488"/>
                    </a:cubicBezTo>
                    <a:lnTo>
                      <a:pt x="10049" y="13984"/>
                    </a:lnTo>
                    <a:lnTo>
                      <a:pt x="9984" y="13984"/>
                    </a:lnTo>
                    <a:cubicBezTo>
                      <a:pt x="9936" y="13937"/>
                      <a:pt x="9854" y="13907"/>
                      <a:pt x="9774" y="13907"/>
                    </a:cubicBezTo>
                    <a:cubicBezTo>
                      <a:pt x="9746" y="13907"/>
                      <a:pt x="9717" y="13911"/>
                      <a:pt x="9691" y="13919"/>
                    </a:cubicBezTo>
                    <a:cubicBezTo>
                      <a:pt x="9658" y="13692"/>
                      <a:pt x="9561" y="13497"/>
                      <a:pt x="9431" y="13334"/>
                    </a:cubicBezTo>
                    <a:lnTo>
                      <a:pt x="9463" y="13334"/>
                    </a:lnTo>
                    <a:cubicBezTo>
                      <a:pt x="9496" y="13399"/>
                      <a:pt x="9561" y="13399"/>
                      <a:pt x="9593" y="13432"/>
                    </a:cubicBezTo>
                    <a:lnTo>
                      <a:pt x="14634" y="15480"/>
                    </a:lnTo>
                    <a:lnTo>
                      <a:pt x="13756" y="19805"/>
                    </a:lnTo>
                    <a:lnTo>
                      <a:pt x="15057" y="15350"/>
                    </a:lnTo>
                    <a:cubicBezTo>
                      <a:pt x="15089" y="15253"/>
                      <a:pt x="15057" y="15155"/>
                      <a:pt x="14959" y="15123"/>
                    </a:cubicBezTo>
                    <a:lnTo>
                      <a:pt x="10341" y="12749"/>
                    </a:lnTo>
                    <a:cubicBezTo>
                      <a:pt x="10601" y="12489"/>
                      <a:pt x="10829" y="12163"/>
                      <a:pt x="10959" y="11806"/>
                    </a:cubicBezTo>
                    <a:lnTo>
                      <a:pt x="16975" y="8749"/>
                    </a:lnTo>
                    <a:cubicBezTo>
                      <a:pt x="17105" y="8684"/>
                      <a:pt x="17138" y="8554"/>
                      <a:pt x="17105" y="8424"/>
                    </a:cubicBezTo>
                    <a:lnTo>
                      <a:pt x="15382" y="2700"/>
                    </a:lnTo>
                    <a:lnTo>
                      <a:pt x="16520" y="8326"/>
                    </a:lnTo>
                    <a:lnTo>
                      <a:pt x="11057" y="10505"/>
                    </a:lnTo>
                    <a:cubicBezTo>
                      <a:pt x="11024" y="10115"/>
                      <a:pt x="10927" y="9692"/>
                      <a:pt x="10764" y="9302"/>
                    </a:cubicBezTo>
                    <a:lnTo>
                      <a:pt x="13040" y="4976"/>
                    </a:lnTo>
                    <a:lnTo>
                      <a:pt x="13040" y="4944"/>
                    </a:lnTo>
                    <a:cubicBezTo>
                      <a:pt x="13073" y="4846"/>
                      <a:pt x="13073" y="4749"/>
                      <a:pt x="13008" y="4651"/>
                    </a:cubicBezTo>
                    <a:lnTo>
                      <a:pt x="94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" name="Google Shape;15;p2"/>
            <p:cNvGrpSpPr/>
            <p:nvPr/>
          </p:nvGrpSpPr>
          <p:grpSpPr>
            <a:xfrm flipH="1" rot="546560">
              <a:off x="-340160" y="-426695"/>
              <a:ext cx="2036769" cy="1484153"/>
              <a:chOff x="2793000" y="563350"/>
              <a:chExt cx="1681225" cy="1225075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2925600" y="651750"/>
                <a:ext cx="1325975" cy="1136675"/>
              </a:xfrm>
              <a:custGeom>
                <a:rect b="b" l="l" r="r" t="t"/>
                <a:pathLst>
                  <a:path extrusionOk="0" fill="none" h="45467" w="53039">
                    <a:moveTo>
                      <a:pt x="16779" y="0"/>
                    </a:moveTo>
                    <a:cubicBezTo>
                      <a:pt x="16779" y="0"/>
                      <a:pt x="14477" y="5838"/>
                      <a:pt x="10408" y="10141"/>
                    </a:cubicBezTo>
                    <a:cubicBezTo>
                      <a:pt x="6371" y="14477"/>
                      <a:pt x="0" y="17012"/>
                      <a:pt x="0" y="17012"/>
                    </a:cubicBezTo>
                    <a:cubicBezTo>
                      <a:pt x="0" y="17012"/>
                      <a:pt x="6838" y="22083"/>
                      <a:pt x="7105" y="35025"/>
                    </a:cubicBezTo>
                    <a:cubicBezTo>
                      <a:pt x="7105" y="35025"/>
                      <a:pt x="19281" y="34792"/>
                      <a:pt x="22850" y="45466"/>
                    </a:cubicBezTo>
                    <a:cubicBezTo>
                      <a:pt x="22850" y="45466"/>
                      <a:pt x="28687" y="37093"/>
                      <a:pt x="43665" y="36827"/>
                    </a:cubicBezTo>
                    <a:cubicBezTo>
                      <a:pt x="43665" y="36827"/>
                      <a:pt x="42397" y="25919"/>
                      <a:pt x="53038" y="20548"/>
                    </a:cubicBezTo>
                    <a:cubicBezTo>
                      <a:pt x="53038" y="20548"/>
                      <a:pt x="43131" y="15978"/>
                      <a:pt x="42898" y="2035"/>
                    </a:cubicBezTo>
                    <a:cubicBezTo>
                      <a:pt x="42898" y="2035"/>
                      <a:pt x="25385" y="8640"/>
                      <a:pt x="16779" y="0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3133250" y="829375"/>
                <a:ext cx="911500" cy="780575"/>
              </a:xfrm>
              <a:custGeom>
                <a:rect b="b" l="l" r="r" t="t"/>
                <a:pathLst>
                  <a:path extrusionOk="0" fill="none" h="31223" w="36460">
                    <a:moveTo>
                      <a:pt x="11508" y="0"/>
                    </a:moveTo>
                    <a:cubicBezTo>
                      <a:pt x="11508" y="0"/>
                      <a:pt x="9941" y="4036"/>
                      <a:pt x="7139" y="6972"/>
                    </a:cubicBezTo>
                    <a:cubicBezTo>
                      <a:pt x="4337" y="9941"/>
                      <a:pt x="0" y="11709"/>
                      <a:pt x="0" y="11709"/>
                    </a:cubicBezTo>
                    <a:cubicBezTo>
                      <a:pt x="0" y="11709"/>
                      <a:pt x="4704" y="15178"/>
                      <a:pt x="4870" y="24084"/>
                    </a:cubicBezTo>
                    <a:cubicBezTo>
                      <a:pt x="4870" y="24084"/>
                      <a:pt x="13243" y="23917"/>
                      <a:pt x="15711" y="31223"/>
                    </a:cubicBezTo>
                    <a:cubicBezTo>
                      <a:pt x="15711" y="31223"/>
                      <a:pt x="19714" y="25485"/>
                      <a:pt x="29988" y="25285"/>
                    </a:cubicBezTo>
                    <a:cubicBezTo>
                      <a:pt x="29988" y="25285"/>
                      <a:pt x="29121" y="17780"/>
                      <a:pt x="36460" y="14144"/>
                    </a:cubicBezTo>
                    <a:cubicBezTo>
                      <a:pt x="36460" y="14144"/>
                      <a:pt x="29655" y="11008"/>
                      <a:pt x="29488" y="1401"/>
                    </a:cubicBezTo>
                    <a:cubicBezTo>
                      <a:pt x="29488" y="1401"/>
                      <a:pt x="17446" y="5971"/>
                      <a:pt x="11508" y="0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3363400" y="1026175"/>
                <a:ext cx="451175" cy="386975"/>
              </a:xfrm>
              <a:custGeom>
                <a:rect b="b" l="l" r="r" t="t"/>
                <a:pathLst>
                  <a:path extrusionOk="0" fill="none" h="15479" w="18047">
                    <a:moveTo>
                      <a:pt x="5705" y="1"/>
                    </a:moveTo>
                    <a:cubicBezTo>
                      <a:pt x="5171" y="1268"/>
                      <a:pt x="4437" y="2436"/>
                      <a:pt x="3537" y="3470"/>
                    </a:cubicBezTo>
                    <a:cubicBezTo>
                      <a:pt x="2503" y="4470"/>
                      <a:pt x="1302" y="5238"/>
                      <a:pt x="1" y="5805"/>
                    </a:cubicBezTo>
                    <a:cubicBezTo>
                      <a:pt x="1" y="5805"/>
                      <a:pt x="2336" y="7539"/>
                      <a:pt x="2402" y="11942"/>
                    </a:cubicBezTo>
                    <a:cubicBezTo>
                      <a:pt x="2402" y="11942"/>
                      <a:pt x="6572" y="11842"/>
                      <a:pt x="7773" y="15478"/>
                    </a:cubicBezTo>
                    <a:cubicBezTo>
                      <a:pt x="7773" y="15478"/>
                      <a:pt x="9774" y="12643"/>
                      <a:pt x="14845" y="12576"/>
                    </a:cubicBezTo>
                    <a:cubicBezTo>
                      <a:pt x="14678" y="10241"/>
                      <a:pt x="15945" y="8040"/>
                      <a:pt x="18047" y="7039"/>
                    </a:cubicBezTo>
                    <a:cubicBezTo>
                      <a:pt x="18047" y="7039"/>
                      <a:pt x="14678" y="5471"/>
                      <a:pt x="14611" y="701"/>
                    </a:cubicBezTo>
                    <a:cubicBezTo>
                      <a:pt x="14611" y="701"/>
                      <a:pt x="8640" y="2936"/>
                      <a:pt x="5705" y="1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3496000" y="1140425"/>
                <a:ext cx="186000" cy="158475"/>
              </a:xfrm>
              <a:custGeom>
                <a:rect b="b" l="l" r="r" t="t"/>
                <a:pathLst>
                  <a:path extrusionOk="0" fill="none" h="6339" w="7440">
                    <a:moveTo>
                      <a:pt x="2369" y="1"/>
                    </a:moveTo>
                    <a:cubicBezTo>
                      <a:pt x="2135" y="534"/>
                      <a:pt x="1835" y="1001"/>
                      <a:pt x="1468" y="1435"/>
                    </a:cubicBezTo>
                    <a:cubicBezTo>
                      <a:pt x="1035" y="1835"/>
                      <a:pt x="568" y="2169"/>
                      <a:pt x="1" y="2402"/>
                    </a:cubicBezTo>
                    <a:cubicBezTo>
                      <a:pt x="1" y="2402"/>
                      <a:pt x="968" y="3103"/>
                      <a:pt x="1001" y="4904"/>
                    </a:cubicBezTo>
                    <a:cubicBezTo>
                      <a:pt x="1001" y="4904"/>
                      <a:pt x="2702" y="4871"/>
                      <a:pt x="3203" y="6338"/>
                    </a:cubicBezTo>
                    <a:cubicBezTo>
                      <a:pt x="3203" y="6338"/>
                      <a:pt x="4037" y="5171"/>
                      <a:pt x="6138" y="5138"/>
                    </a:cubicBezTo>
                    <a:cubicBezTo>
                      <a:pt x="6038" y="4204"/>
                      <a:pt x="6572" y="3303"/>
                      <a:pt x="7439" y="2869"/>
                    </a:cubicBezTo>
                    <a:cubicBezTo>
                      <a:pt x="6505" y="2336"/>
                      <a:pt x="5971" y="1335"/>
                      <a:pt x="6005" y="301"/>
                    </a:cubicBezTo>
                    <a:cubicBezTo>
                      <a:pt x="6005" y="301"/>
                      <a:pt x="3570" y="1201"/>
                      <a:pt x="2369" y="1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3312525" y="563350"/>
                <a:ext cx="241875" cy="577100"/>
              </a:xfrm>
              <a:custGeom>
                <a:rect b="b" l="l" r="r" t="t"/>
                <a:pathLst>
                  <a:path extrusionOk="0" fill="none" h="23084" w="9675">
                    <a:moveTo>
                      <a:pt x="1" y="0"/>
                    </a:moveTo>
                    <a:lnTo>
                      <a:pt x="9675" y="23084"/>
                    </a:lnTo>
                  </a:path>
                </a:pathLst>
              </a:cu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3646100" y="626725"/>
                <a:ext cx="415325" cy="521225"/>
              </a:xfrm>
              <a:custGeom>
                <a:rect b="b" l="l" r="r" t="t"/>
                <a:pathLst>
                  <a:path extrusionOk="0" fill="none" h="20849" w="16613">
                    <a:moveTo>
                      <a:pt x="1" y="20849"/>
                    </a:moveTo>
                    <a:lnTo>
                      <a:pt x="16613" y="0"/>
                    </a:lnTo>
                  </a:path>
                </a:pathLst>
              </a:cu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3681975" y="1152925"/>
                <a:ext cx="792250" cy="59250"/>
              </a:xfrm>
              <a:custGeom>
                <a:rect b="b" l="l" r="r" t="t"/>
                <a:pathLst>
                  <a:path extrusionOk="0" fill="none" h="2370" w="31690">
                    <a:moveTo>
                      <a:pt x="0" y="2369"/>
                    </a:moveTo>
                    <a:lnTo>
                      <a:pt x="31689" y="1"/>
                    </a:lnTo>
                  </a:path>
                </a:pathLst>
              </a:cu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793000" y="1045350"/>
                <a:ext cx="703025" cy="154300"/>
              </a:xfrm>
              <a:custGeom>
                <a:rect b="b" l="l" r="r" t="t"/>
                <a:pathLst>
                  <a:path extrusionOk="0" fill="none" h="6172" w="28121">
                    <a:moveTo>
                      <a:pt x="28121" y="6172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3008150" y="1263025"/>
                <a:ext cx="512900" cy="327750"/>
              </a:xfrm>
              <a:custGeom>
                <a:rect b="b" l="l" r="r" t="t"/>
                <a:pathLst>
                  <a:path extrusionOk="0" fill="none" h="13110" w="20516">
                    <a:moveTo>
                      <a:pt x="20515" y="0"/>
                    </a:moveTo>
                    <a:lnTo>
                      <a:pt x="1" y="13109"/>
                    </a:lnTo>
                  </a:path>
                </a:pathLst>
              </a:cu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3648600" y="1268850"/>
                <a:ext cx="527075" cy="436175"/>
              </a:xfrm>
              <a:custGeom>
                <a:rect b="b" l="l" r="r" t="t"/>
                <a:pathLst>
                  <a:path extrusionOk="0" fill="none" h="17447" w="21083">
                    <a:moveTo>
                      <a:pt x="1" y="1"/>
                    </a:moveTo>
                    <a:lnTo>
                      <a:pt x="21083" y="17446"/>
                    </a:lnTo>
                  </a:path>
                </a:pathLst>
              </a:cu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"/>
          <p:cNvSpPr txBox="1"/>
          <p:nvPr>
            <p:ph hasCustomPrompt="1" type="title"/>
          </p:nvPr>
        </p:nvSpPr>
        <p:spPr>
          <a:xfrm>
            <a:off x="720000" y="2571750"/>
            <a:ext cx="5778000" cy="11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0" name="Google Shape;130;p11"/>
          <p:cNvSpPr txBox="1"/>
          <p:nvPr>
            <p:ph idx="1" type="subTitle"/>
          </p:nvPr>
        </p:nvSpPr>
        <p:spPr>
          <a:xfrm flipH="1">
            <a:off x="720000" y="3729300"/>
            <a:ext cx="3330300" cy="6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31" name="Google Shape;131;p11"/>
          <p:cNvGrpSpPr/>
          <p:nvPr/>
        </p:nvGrpSpPr>
        <p:grpSpPr>
          <a:xfrm>
            <a:off x="609049" y="759549"/>
            <a:ext cx="3810513" cy="1158384"/>
            <a:chOff x="609049" y="759549"/>
            <a:chExt cx="3810513" cy="1158384"/>
          </a:xfrm>
        </p:grpSpPr>
        <p:sp>
          <p:nvSpPr>
            <p:cNvPr id="132" name="Google Shape;132;p11"/>
            <p:cNvSpPr/>
            <p:nvPr/>
          </p:nvSpPr>
          <p:spPr>
            <a:xfrm>
              <a:off x="609049" y="1558102"/>
              <a:ext cx="832960" cy="359832"/>
            </a:xfrm>
            <a:custGeom>
              <a:rect b="b" l="l" r="r" t="t"/>
              <a:pathLst>
                <a:path extrusionOk="0" h="14886" w="34459">
                  <a:moveTo>
                    <a:pt x="3423" y="0"/>
                  </a:moveTo>
                  <a:cubicBezTo>
                    <a:pt x="1616" y="0"/>
                    <a:pt x="1" y="641"/>
                    <a:pt x="1" y="641"/>
                  </a:cubicBezTo>
                  <a:cubicBezTo>
                    <a:pt x="1" y="641"/>
                    <a:pt x="3403" y="4311"/>
                    <a:pt x="2870" y="7146"/>
                  </a:cubicBezTo>
                  <a:cubicBezTo>
                    <a:pt x="5505" y="7480"/>
                    <a:pt x="7506" y="9048"/>
                    <a:pt x="6873" y="11549"/>
                  </a:cubicBezTo>
                  <a:cubicBezTo>
                    <a:pt x="6931" y="11546"/>
                    <a:pt x="6994" y="11545"/>
                    <a:pt x="7059" y="11545"/>
                  </a:cubicBezTo>
                  <a:cubicBezTo>
                    <a:pt x="9062" y="11545"/>
                    <a:pt x="13926" y="12988"/>
                    <a:pt x="14378" y="13117"/>
                  </a:cubicBezTo>
                  <a:cubicBezTo>
                    <a:pt x="14378" y="13317"/>
                    <a:pt x="14378" y="13484"/>
                    <a:pt x="14345" y="13651"/>
                  </a:cubicBezTo>
                  <a:cubicBezTo>
                    <a:pt x="14978" y="13784"/>
                    <a:pt x="15846" y="14885"/>
                    <a:pt x="15846" y="14885"/>
                  </a:cubicBezTo>
                  <a:cubicBezTo>
                    <a:pt x="15846" y="14885"/>
                    <a:pt x="16946" y="14018"/>
                    <a:pt x="17580" y="14018"/>
                  </a:cubicBezTo>
                  <a:cubicBezTo>
                    <a:pt x="17580" y="13851"/>
                    <a:pt x="17647" y="13684"/>
                    <a:pt x="17680" y="13517"/>
                  </a:cubicBezTo>
                  <a:cubicBezTo>
                    <a:pt x="17963" y="13497"/>
                    <a:pt x="20062" y="13342"/>
                    <a:pt x="22064" y="13342"/>
                  </a:cubicBezTo>
                  <a:cubicBezTo>
                    <a:pt x="23364" y="13342"/>
                    <a:pt x="24623" y="13407"/>
                    <a:pt x="25319" y="13617"/>
                  </a:cubicBezTo>
                  <a:cubicBezTo>
                    <a:pt x="25258" y="11278"/>
                    <a:pt x="27162" y="10184"/>
                    <a:pt x="29519" y="10184"/>
                  </a:cubicBezTo>
                  <a:cubicBezTo>
                    <a:pt x="29750" y="10184"/>
                    <a:pt x="29985" y="10194"/>
                    <a:pt x="30223" y="10215"/>
                  </a:cubicBezTo>
                  <a:cubicBezTo>
                    <a:pt x="30323" y="7313"/>
                    <a:pt x="34459" y="4511"/>
                    <a:pt x="34459" y="4511"/>
                  </a:cubicBezTo>
                  <a:cubicBezTo>
                    <a:pt x="34459" y="4511"/>
                    <a:pt x="32424" y="3110"/>
                    <a:pt x="30256" y="2977"/>
                  </a:cubicBezTo>
                  <a:cubicBezTo>
                    <a:pt x="30002" y="2962"/>
                    <a:pt x="29757" y="2955"/>
                    <a:pt x="29520" y="2955"/>
                  </a:cubicBezTo>
                  <a:cubicBezTo>
                    <a:pt x="23327" y="2955"/>
                    <a:pt x="22930" y="7876"/>
                    <a:pt x="18014" y="11249"/>
                  </a:cubicBezTo>
                  <a:cubicBezTo>
                    <a:pt x="18047" y="10849"/>
                    <a:pt x="17947" y="10482"/>
                    <a:pt x="17714" y="10182"/>
                  </a:cubicBezTo>
                  <a:cubicBezTo>
                    <a:pt x="17680" y="9515"/>
                    <a:pt x="17614" y="8881"/>
                    <a:pt x="17480" y="8247"/>
                  </a:cubicBezTo>
                  <a:lnTo>
                    <a:pt x="17013" y="9648"/>
                  </a:lnTo>
                  <a:cubicBezTo>
                    <a:pt x="16846" y="9515"/>
                    <a:pt x="16646" y="9414"/>
                    <a:pt x="16446" y="9348"/>
                  </a:cubicBezTo>
                  <a:cubicBezTo>
                    <a:pt x="16246" y="9381"/>
                    <a:pt x="16046" y="9448"/>
                    <a:pt x="15846" y="9515"/>
                  </a:cubicBezTo>
                  <a:lnTo>
                    <a:pt x="15712" y="8047"/>
                  </a:lnTo>
                  <a:cubicBezTo>
                    <a:pt x="15445" y="8647"/>
                    <a:pt x="15212" y="9248"/>
                    <a:pt x="15045" y="9881"/>
                  </a:cubicBezTo>
                  <a:cubicBezTo>
                    <a:pt x="14745" y="10115"/>
                    <a:pt x="14578" y="10482"/>
                    <a:pt x="14511" y="10849"/>
                  </a:cubicBezTo>
                  <a:cubicBezTo>
                    <a:pt x="10342" y="6312"/>
                    <a:pt x="11242" y="1242"/>
                    <a:pt x="4437" y="74"/>
                  </a:cubicBezTo>
                  <a:cubicBezTo>
                    <a:pt x="4099" y="22"/>
                    <a:pt x="3757" y="0"/>
                    <a:pt x="3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1"/>
            <p:cNvSpPr/>
            <p:nvPr/>
          </p:nvSpPr>
          <p:spPr>
            <a:xfrm rot="-1227913">
              <a:off x="1647704" y="869241"/>
              <a:ext cx="680530" cy="293983"/>
            </a:xfrm>
            <a:custGeom>
              <a:rect b="b" l="l" r="r" t="t"/>
              <a:pathLst>
                <a:path extrusionOk="0" h="14886" w="34459">
                  <a:moveTo>
                    <a:pt x="3423" y="0"/>
                  </a:moveTo>
                  <a:cubicBezTo>
                    <a:pt x="1616" y="0"/>
                    <a:pt x="1" y="641"/>
                    <a:pt x="1" y="641"/>
                  </a:cubicBezTo>
                  <a:cubicBezTo>
                    <a:pt x="1" y="641"/>
                    <a:pt x="3403" y="4311"/>
                    <a:pt x="2870" y="7146"/>
                  </a:cubicBezTo>
                  <a:cubicBezTo>
                    <a:pt x="5505" y="7480"/>
                    <a:pt x="7506" y="9048"/>
                    <a:pt x="6873" y="11549"/>
                  </a:cubicBezTo>
                  <a:cubicBezTo>
                    <a:pt x="6931" y="11546"/>
                    <a:pt x="6994" y="11545"/>
                    <a:pt x="7059" y="11545"/>
                  </a:cubicBezTo>
                  <a:cubicBezTo>
                    <a:pt x="9062" y="11545"/>
                    <a:pt x="13926" y="12988"/>
                    <a:pt x="14378" y="13117"/>
                  </a:cubicBezTo>
                  <a:cubicBezTo>
                    <a:pt x="14378" y="13317"/>
                    <a:pt x="14378" y="13484"/>
                    <a:pt x="14345" y="13651"/>
                  </a:cubicBezTo>
                  <a:cubicBezTo>
                    <a:pt x="14978" y="13784"/>
                    <a:pt x="15846" y="14885"/>
                    <a:pt x="15846" y="14885"/>
                  </a:cubicBezTo>
                  <a:cubicBezTo>
                    <a:pt x="15846" y="14885"/>
                    <a:pt x="16946" y="14018"/>
                    <a:pt x="17580" y="14018"/>
                  </a:cubicBezTo>
                  <a:cubicBezTo>
                    <a:pt x="17580" y="13851"/>
                    <a:pt x="17647" y="13684"/>
                    <a:pt x="17680" y="13517"/>
                  </a:cubicBezTo>
                  <a:cubicBezTo>
                    <a:pt x="17963" y="13497"/>
                    <a:pt x="20062" y="13342"/>
                    <a:pt x="22064" y="13342"/>
                  </a:cubicBezTo>
                  <a:cubicBezTo>
                    <a:pt x="23364" y="13342"/>
                    <a:pt x="24623" y="13407"/>
                    <a:pt x="25319" y="13617"/>
                  </a:cubicBezTo>
                  <a:cubicBezTo>
                    <a:pt x="25258" y="11278"/>
                    <a:pt x="27162" y="10184"/>
                    <a:pt x="29519" y="10184"/>
                  </a:cubicBezTo>
                  <a:cubicBezTo>
                    <a:pt x="29750" y="10184"/>
                    <a:pt x="29985" y="10194"/>
                    <a:pt x="30223" y="10215"/>
                  </a:cubicBezTo>
                  <a:cubicBezTo>
                    <a:pt x="30323" y="7313"/>
                    <a:pt x="34459" y="4511"/>
                    <a:pt x="34459" y="4511"/>
                  </a:cubicBezTo>
                  <a:cubicBezTo>
                    <a:pt x="34459" y="4511"/>
                    <a:pt x="32424" y="3110"/>
                    <a:pt x="30256" y="2977"/>
                  </a:cubicBezTo>
                  <a:cubicBezTo>
                    <a:pt x="30002" y="2962"/>
                    <a:pt x="29757" y="2955"/>
                    <a:pt x="29520" y="2955"/>
                  </a:cubicBezTo>
                  <a:cubicBezTo>
                    <a:pt x="23327" y="2955"/>
                    <a:pt x="22930" y="7876"/>
                    <a:pt x="18014" y="11249"/>
                  </a:cubicBezTo>
                  <a:cubicBezTo>
                    <a:pt x="18047" y="10849"/>
                    <a:pt x="17947" y="10482"/>
                    <a:pt x="17714" y="10182"/>
                  </a:cubicBezTo>
                  <a:cubicBezTo>
                    <a:pt x="17680" y="9515"/>
                    <a:pt x="17614" y="8881"/>
                    <a:pt x="17480" y="8247"/>
                  </a:cubicBezTo>
                  <a:lnTo>
                    <a:pt x="17013" y="9648"/>
                  </a:lnTo>
                  <a:cubicBezTo>
                    <a:pt x="16846" y="9515"/>
                    <a:pt x="16646" y="9414"/>
                    <a:pt x="16446" y="9348"/>
                  </a:cubicBezTo>
                  <a:cubicBezTo>
                    <a:pt x="16246" y="9381"/>
                    <a:pt x="16046" y="9448"/>
                    <a:pt x="15846" y="9515"/>
                  </a:cubicBezTo>
                  <a:lnTo>
                    <a:pt x="15712" y="8047"/>
                  </a:lnTo>
                  <a:cubicBezTo>
                    <a:pt x="15445" y="8647"/>
                    <a:pt x="15212" y="9248"/>
                    <a:pt x="15045" y="9881"/>
                  </a:cubicBezTo>
                  <a:cubicBezTo>
                    <a:pt x="14745" y="10115"/>
                    <a:pt x="14578" y="10482"/>
                    <a:pt x="14511" y="10849"/>
                  </a:cubicBezTo>
                  <a:cubicBezTo>
                    <a:pt x="10342" y="6312"/>
                    <a:pt x="11242" y="1242"/>
                    <a:pt x="4437" y="74"/>
                  </a:cubicBezTo>
                  <a:cubicBezTo>
                    <a:pt x="4099" y="22"/>
                    <a:pt x="3757" y="0"/>
                    <a:pt x="3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1"/>
            <p:cNvSpPr/>
            <p:nvPr/>
          </p:nvSpPr>
          <p:spPr>
            <a:xfrm rot="974867">
              <a:off x="2555157" y="1453062"/>
              <a:ext cx="524659" cy="226648"/>
            </a:xfrm>
            <a:custGeom>
              <a:rect b="b" l="l" r="r" t="t"/>
              <a:pathLst>
                <a:path extrusionOk="0" h="14886" w="34459">
                  <a:moveTo>
                    <a:pt x="3423" y="0"/>
                  </a:moveTo>
                  <a:cubicBezTo>
                    <a:pt x="1616" y="0"/>
                    <a:pt x="1" y="641"/>
                    <a:pt x="1" y="641"/>
                  </a:cubicBezTo>
                  <a:cubicBezTo>
                    <a:pt x="1" y="641"/>
                    <a:pt x="3403" y="4311"/>
                    <a:pt x="2870" y="7146"/>
                  </a:cubicBezTo>
                  <a:cubicBezTo>
                    <a:pt x="5505" y="7480"/>
                    <a:pt x="7506" y="9048"/>
                    <a:pt x="6873" y="11549"/>
                  </a:cubicBezTo>
                  <a:cubicBezTo>
                    <a:pt x="6931" y="11546"/>
                    <a:pt x="6994" y="11545"/>
                    <a:pt x="7059" y="11545"/>
                  </a:cubicBezTo>
                  <a:cubicBezTo>
                    <a:pt x="9062" y="11545"/>
                    <a:pt x="13926" y="12988"/>
                    <a:pt x="14378" y="13117"/>
                  </a:cubicBezTo>
                  <a:cubicBezTo>
                    <a:pt x="14378" y="13317"/>
                    <a:pt x="14378" y="13484"/>
                    <a:pt x="14345" y="13651"/>
                  </a:cubicBezTo>
                  <a:cubicBezTo>
                    <a:pt x="14978" y="13784"/>
                    <a:pt x="15846" y="14885"/>
                    <a:pt x="15846" y="14885"/>
                  </a:cubicBezTo>
                  <a:cubicBezTo>
                    <a:pt x="15846" y="14885"/>
                    <a:pt x="16946" y="14018"/>
                    <a:pt x="17580" y="14018"/>
                  </a:cubicBezTo>
                  <a:cubicBezTo>
                    <a:pt x="17580" y="13851"/>
                    <a:pt x="17647" y="13684"/>
                    <a:pt x="17680" y="13517"/>
                  </a:cubicBezTo>
                  <a:cubicBezTo>
                    <a:pt x="17963" y="13497"/>
                    <a:pt x="20062" y="13342"/>
                    <a:pt x="22064" y="13342"/>
                  </a:cubicBezTo>
                  <a:cubicBezTo>
                    <a:pt x="23364" y="13342"/>
                    <a:pt x="24623" y="13407"/>
                    <a:pt x="25319" y="13617"/>
                  </a:cubicBezTo>
                  <a:cubicBezTo>
                    <a:pt x="25258" y="11278"/>
                    <a:pt x="27162" y="10184"/>
                    <a:pt x="29519" y="10184"/>
                  </a:cubicBezTo>
                  <a:cubicBezTo>
                    <a:pt x="29750" y="10184"/>
                    <a:pt x="29985" y="10194"/>
                    <a:pt x="30223" y="10215"/>
                  </a:cubicBezTo>
                  <a:cubicBezTo>
                    <a:pt x="30323" y="7313"/>
                    <a:pt x="34459" y="4511"/>
                    <a:pt x="34459" y="4511"/>
                  </a:cubicBezTo>
                  <a:cubicBezTo>
                    <a:pt x="34459" y="4511"/>
                    <a:pt x="32424" y="3110"/>
                    <a:pt x="30256" y="2977"/>
                  </a:cubicBezTo>
                  <a:cubicBezTo>
                    <a:pt x="30002" y="2962"/>
                    <a:pt x="29757" y="2955"/>
                    <a:pt x="29520" y="2955"/>
                  </a:cubicBezTo>
                  <a:cubicBezTo>
                    <a:pt x="23327" y="2955"/>
                    <a:pt x="22930" y="7876"/>
                    <a:pt x="18014" y="11249"/>
                  </a:cubicBezTo>
                  <a:cubicBezTo>
                    <a:pt x="18047" y="10849"/>
                    <a:pt x="17947" y="10482"/>
                    <a:pt x="17714" y="10182"/>
                  </a:cubicBezTo>
                  <a:cubicBezTo>
                    <a:pt x="17680" y="9515"/>
                    <a:pt x="17614" y="8881"/>
                    <a:pt x="17480" y="8247"/>
                  </a:cubicBezTo>
                  <a:lnTo>
                    <a:pt x="17013" y="9648"/>
                  </a:lnTo>
                  <a:cubicBezTo>
                    <a:pt x="16846" y="9515"/>
                    <a:pt x="16646" y="9414"/>
                    <a:pt x="16446" y="9348"/>
                  </a:cubicBezTo>
                  <a:cubicBezTo>
                    <a:pt x="16246" y="9381"/>
                    <a:pt x="16046" y="9448"/>
                    <a:pt x="15846" y="9515"/>
                  </a:cubicBezTo>
                  <a:lnTo>
                    <a:pt x="15712" y="8047"/>
                  </a:lnTo>
                  <a:cubicBezTo>
                    <a:pt x="15445" y="8647"/>
                    <a:pt x="15212" y="9248"/>
                    <a:pt x="15045" y="9881"/>
                  </a:cubicBezTo>
                  <a:cubicBezTo>
                    <a:pt x="14745" y="10115"/>
                    <a:pt x="14578" y="10482"/>
                    <a:pt x="14511" y="10849"/>
                  </a:cubicBezTo>
                  <a:cubicBezTo>
                    <a:pt x="10342" y="6312"/>
                    <a:pt x="11242" y="1242"/>
                    <a:pt x="4437" y="74"/>
                  </a:cubicBezTo>
                  <a:cubicBezTo>
                    <a:pt x="4099" y="22"/>
                    <a:pt x="3757" y="0"/>
                    <a:pt x="3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1"/>
            <p:cNvSpPr/>
            <p:nvPr/>
          </p:nvSpPr>
          <p:spPr>
            <a:xfrm rot="-1398423">
              <a:off x="3298438" y="895600"/>
              <a:ext cx="484018" cy="209092"/>
            </a:xfrm>
            <a:custGeom>
              <a:rect b="b" l="l" r="r" t="t"/>
              <a:pathLst>
                <a:path extrusionOk="0" h="14886" w="34459">
                  <a:moveTo>
                    <a:pt x="3423" y="0"/>
                  </a:moveTo>
                  <a:cubicBezTo>
                    <a:pt x="1616" y="0"/>
                    <a:pt x="1" y="641"/>
                    <a:pt x="1" y="641"/>
                  </a:cubicBezTo>
                  <a:cubicBezTo>
                    <a:pt x="1" y="641"/>
                    <a:pt x="3403" y="4311"/>
                    <a:pt x="2870" y="7146"/>
                  </a:cubicBezTo>
                  <a:cubicBezTo>
                    <a:pt x="5505" y="7480"/>
                    <a:pt x="7506" y="9048"/>
                    <a:pt x="6873" y="11549"/>
                  </a:cubicBezTo>
                  <a:cubicBezTo>
                    <a:pt x="6931" y="11546"/>
                    <a:pt x="6994" y="11545"/>
                    <a:pt x="7059" y="11545"/>
                  </a:cubicBezTo>
                  <a:cubicBezTo>
                    <a:pt x="9062" y="11545"/>
                    <a:pt x="13926" y="12988"/>
                    <a:pt x="14378" y="13117"/>
                  </a:cubicBezTo>
                  <a:cubicBezTo>
                    <a:pt x="14378" y="13317"/>
                    <a:pt x="14378" y="13484"/>
                    <a:pt x="14345" y="13651"/>
                  </a:cubicBezTo>
                  <a:cubicBezTo>
                    <a:pt x="14978" y="13784"/>
                    <a:pt x="15846" y="14885"/>
                    <a:pt x="15846" y="14885"/>
                  </a:cubicBezTo>
                  <a:cubicBezTo>
                    <a:pt x="15846" y="14885"/>
                    <a:pt x="16946" y="14018"/>
                    <a:pt x="17580" y="14018"/>
                  </a:cubicBezTo>
                  <a:cubicBezTo>
                    <a:pt x="17580" y="13851"/>
                    <a:pt x="17647" y="13684"/>
                    <a:pt x="17680" y="13517"/>
                  </a:cubicBezTo>
                  <a:cubicBezTo>
                    <a:pt x="17963" y="13497"/>
                    <a:pt x="20062" y="13342"/>
                    <a:pt x="22064" y="13342"/>
                  </a:cubicBezTo>
                  <a:cubicBezTo>
                    <a:pt x="23364" y="13342"/>
                    <a:pt x="24623" y="13407"/>
                    <a:pt x="25319" y="13617"/>
                  </a:cubicBezTo>
                  <a:cubicBezTo>
                    <a:pt x="25258" y="11278"/>
                    <a:pt x="27162" y="10184"/>
                    <a:pt x="29519" y="10184"/>
                  </a:cubicBezTo>
                  <a:cubicBezTo>
                    <a:pt x="29750" y="10184"/>
                    <a:pt x="29985" y="10194"/>
                    <a:pt x="30223" y="10215"/>
                  </a:cubicBezTo>
                  <a:cubicBezTo>
                    <a:pt x="30323" y="7313"/>
                    <a:pt x="34459" y="4511"/>
                    <a:pt x="34459" y="4511"/>
                  </a:cubicBezTo>
                  <a:cubicBezTo>
                    <a:pt x="34459" y="4511"/>
                    <a:pt x="32424" y="3110"/>
                    <a:pt x="30256" y="2977"/>
                  </a:cubicBezTo>
                  <a:cubicBezTo>
                    <a:pt x="30002" y="2962"/>
                    <a:pt x="29757" y="2955"/>
                    <a:pt x="29520" y="2955"/>
                  </a:cubicBezTo>
                  <a:cubicBezTo>
                    <a:pt x="23327" y="2955"/>
                    <a:pt x="22930" y="7876"/>
                    <a:pt x="18014" y="11249"/>
                  </a:cubicBezTo>
                  <a:cubicBezTo>
                    <a:pt x="18047" y="10849"/>
                    <a:pt x="17947" y="10482"/>
                    <a:pt x="17714" y="10182"/>
                  </a:cubicBezTo>
                  <a:cubicBezTo>
                    <a:pt x="17680" y="9515"/>
                    <a:pt x="17614" y="8881"/>
                    <a:pt x="17480" y="8247"/>
                  </a:cubicBezTo>
                  <a:lnTo>
                    <a:pt x="17013" y="9648"/>
                  </a:lnTo>
                  <a:cubicBezTo>
                    <a:pt x="16846" y="9515"/>
                    <a:pt x="16646" y="9414"/>
                    <a:pt x="16446" y="9348"/>
                  </a:cubicBezTo>
                  <a:cubicBezTo>
                    <a:pt x="16246" y="9381"/>
                    <a:pt x="16046" y="9448"/>
                    <a:pt x="15846" y="9515"/>
                  </a:cubicBezTo>
                  <a:lnTo>
                    <a:pt x="15712" y="8047"/>
                  </a:lnTo>
                  <a:cubicBezTo>
                    <a:pt x="15445" y="8647"/>
                    <a:pt x="15212" y="9248"/>
                    <a:pt x="15045" y="9881"/>
                  </a:cubicBezTo>
                  <a:cubicBezTo>
                    <a:pt x="14745" y="10115"/>
                    <a:pt x="14578" y="10482"/>
                    <a:pt x="14511" y="10849"/>
                  </a:cubicBezTo>
                  <a:cubicBezTo>
                    <a:pt x="10342" y="6312"/>
                    <a:pt x="11242" y="1242"/>
                    <a:pt x="4437" y="74"/>
                  </a:cubicBezTo>
                  <a:cubicBezTo>
                    <a:pt x="4099" y="22"/>
                    <a:pt x="3757" y="0"/>
                    <a:pt x="3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1"/>
            <p:cNvSpPr/>
            <p:nvPr/>
          </p:nvSpPr>
          <p:spPr>
            <a:xfrm rot="870482">
              <a:off x="3995440" y="1387935"/>
              <a:ext cx="408530" cy="176482"/>
            </a:xfrm>
            <a:custGeom>
              <a:rect b="b" l="l" r="r" t="t"/>
              <a:pathLst>
                <a:path extrusionOk="0" h="14886" w="34459">
                  <a:moveTo>
                    <a:pt x="3423" y="0"/>
                  </a:moveTo>
                  <a:cubicBezTo>
                    <a:pt x="1616" y="0"/>
                    <a:pt x="1" y="641"/>
                    <a:pt x="1" y="641"/>
                  </a:cubicBezTo>
                  <a:cubicBezTo>
                    <a:pt x="1" y="641"/>
                    <a:pt x="3403" y="4311"/>
                    <a:pt x="2870" y="7146"/>
                  </a:cubicBezTo>
                  <a:cubicBezTo>
                    <a:pt x="5505" y="7480"/>
                    <a:pt x="7506" y="9048"/>
                    <a:pt x="6873" y="11549"/>
                  </a:cubicBezTo>
                  <a:cubicBezTo>
                    <a:pt x="6931" y="11546"/>
                    <a:pt x="6994" y="11545"/>
                    <a:pt x="7059" y="11545"/>
                  </a:cubicBezTo>
                  <a:cubicBezTo>
                    <a:pt x="9062" y="11545"/>
                    <a:pt x="13926" y="12988"/>
                    <a:pt x="14378" y="13117"/>
                  </a:cubicBezTo>
                  <a:cubicBezTo>
                    <a:pt x="14378" y="13317"/>
                    <a:pt x="14378" y="13484"/>
                    <a:pt x="14345" y="13651"/>
                  </a:cubicBezTo>
                  <a:cubicBezTo>
                    <a:pt x="14978" y="13784"/>
                    <a:pt x="15846" y="14885"/>
                    <a:pt x="15846" y="14885"/>
                  </a:cubicBezTo>
                  <a:cubicBezTo>
                    <a:pt x="15846" y="14885"/>
                    <a:pt x="16946" y="14018"/>
                    <a:pt x="17580" y="14018"/>
                  </a:cubicBezTo>
                  <a:cubicBezTo>
                    <a:pt x="17580" y="13851"/>
                    <a:pt x="17647" y="13684"/>
                    <a:pt x="17680" y="13517"/>
                  </a:cubicBezTo>
                  <a:cubicBezTo>
                    <a:pt x="17963" y="13497"/>
                    <a:pt x="20062" y="13342"/>
                    <a:pt x="22064" y="13342"/>
                  </a:cubicBezTo>
                  <a:cubicBezTo>
                    <a:pt x="23364" y="13342"/>
                    <a:pt x="24623" y="13407"/>
                    <a:pt x="25319" y="13617"/>
                  </a:cubicBezTo>
                  <a:cubicBezTo>
                    <a:pt x="25258" y="11278"/>
                    <a:pt x="27162" y="10184"/>
                    <a:pt x="29519" y="10184"/>
                  </a:cubicBezTo>
                  <a:cubicBezTo>
                    <a:pt x="29750" y="10184"/>
                    <a:pt x="29985" y="10194"/>
                    <a:pt x="30223" y="10215"/>
                  </a:cubicBezTo>
                  <a:cubicBezTo>
                    <a:pt x="30323" y="7313"/>
                    <a:pt x="34459" y="4511"/>
                    <a:pt x="34459" y="4511"/>
                  </a:cubicBezTo>
                  <a:cubicBezTo>
                    <a:pt x="34459" y="4511"/>
                    <a:pt x="32424" y="3110"/>
                    <a:pt x="30256" y="2977"/>
                  </a:cubicBezTo>
                  <a:cubicBezTo>
                    <a:pt x="30002" y="2962"/>
                    <a:pt x="29757" y="2955"/>
                    <a:pt x="29520" y="2955"/>
                  </a:cubicBezTo>
                  <a:cubicBezTo>
                    <a:pt x="23327" y="2955"/>
                    <a:pt x="22930" y="7876"/>
                    <a:pt x="18014" y="11249"/>
                  </a:cubicBezTo>
                  <a:cubicBezTo>
                    <a:pt x="18047" y="10849"/>
                    <a:pt x="17947" y="10482"/>
                    <a:pt x="17714" y="10182"/>
                  </a:cubicBezTo>
                  <a:cubicBezTo>
                    <a:pt x="17680" y="9515"/>
                    <a:pt x="17614" y="8881"/>
                    <a:pt x="17480" y="8247"/>
                  </a:cubicBezTo>
                  <a:lnTo>
                    <a:pt x="17013" y="9648"/>
                  </a:lnTo>
                  <a:cubicBezTo>
                    <a:pt x="16846" y="9515"/>
                    <a:pt x="16646" y="9414"/>
                    <a:pt x="16446" y="9348"/>
                  </a:cubicBezTo>
                  <a:cubicBezTo>
                    <a:pt x="16246" y="9381"/>
                    <a:pt x="16046" y="9448"/>
                    <a:pt x="15846" y="9515"/>
                  </a:cubicBezTo>
                  <a:lnTo>
                    <a:pt x="15712" y="8047"/>
                  </a:lnTo>
                  <a:cubicBezTo>
                    <a:pt x="15445" y="8647"/>
                    <a:pt x="15212" y="9248"/>
                    <a:pt x="15045" y="9881"/>
                  </a:cubicBezTo>
                  <a:cubicBezTo>
                    <a:pt x="14745" y="10115"/>
                    <a:pt x="14578" y="10482"/>
                    <a:pt x="14511" y="10849"/>
                  </a:cubicBezTo>
                  <a:cubicBezTo>
                    <a:pt x="10342" y="6312"/>
                    <a:pt x="11242" y="1242"/>
                    <a:pt x="4437" y="74"/>
                  </a:cubicBezTo>
                  <a:cubicBezTo>
                    <a:pt x="4099" y="22"/>
                    <a:pt x="3757" y="0"/>
                    <a:pt x="3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"/>
          <p:cNvSpPr txBox="1"/>
          <p:nvPr>
            <p:ph hasCustomPrompt="1" type="title"/>
          </p:nvPr>
        </p:nvSpPr>
        <p:spPr>
          <a:xfrm>
            <a:off x="1524000" y="1981200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40" name="Google Shape;140;p13"/>
          <p:cNvSpPr txBox="1"/>
          <p:nvPr>
            <p:ph idx="1" type="subTitle"/>
          </p:nvPr>
        </p:nvSpPr>
        <p:spPr>
          <a:xfrm>
            <a:off x="723900" y="2967381"/>
            <a:ext cx="24861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1" name="Google Shape;141;p13"/>
          <p:cNvSpPr txBox="1"/>
          <p:nvPr>
            <p:ph idx="2" type="subTitle"/>
          </p:nvPr>
        </p:nvSpPr>
        <p:spPr>
          <a:xfrm>
            <a:off x="723900" y="3286171"/>
            <a:ext cx="2486100" cy="7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2" name="Google Shape;142;p13"/>
          <p:cNvSpPr txBox="1"/>
          <p:nvPr>
            <p:ph hasCustomPrompt="1" idx="3" type="title"/>
          </p:nvPr>
        </p:nvSpPr>
        <p:spPr>
          <a:xfrm>
            <a:off x="4129050" y="1981200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43" name="Google Shape;143;p13"/>
          <p:cNvSpPr txBox="1"/>
          <p:nvPr>
            <p:ph idx="4" type="subTitle"/>
          </p:nvPr>
        </p:nvSpPr>
        <p:spPr>
          <a:xfrm>
            <a:off x="3328950" y="2967356"/>
            <a:ext cx="24861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4" name="Google Shape;144;p13"/>
          <p:cNvSpPr txBox="1"/>
          <p:nvPr>
            <p:ph idx="5" type="subTitle"/>
          </p:nvPr>
        </p:nvSpPr>
        <p:spPr>
          <a:xfrm>
            <a:off x="3328950" y="3286171"/>
            <a:ext cx="2486100" cy="7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5" name="Google Shape;145;p13"/>
          <p:cNvSpPr txBox="1"/>
          <p:nvPr>
            <p:ph hasCustomPrompt="1" idx="6" type="title"/>
          </p:nvPr>
        </p:nvSpPr>
        <p:spPr>
          <a:xfrm>
            <a:off x="6734100" y="1981200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46" name="Google Shape;146;p13"/>
          <p:cNvSpPr txBox="1"/>
          <p:nvPr>
            <p:ph idx="7" type="subTitle"/>
          </p:nvPr>
        </p:nvSpPr>
        <p:spPr>
          <a:xfrm>
            <a:off x="5934000" y="2967356"/>
            <a:ext cx="24861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7" name="Google Shape;147;p13"/>
          <p:cNvSpPr txBox="1"/>
          <p:nvPr>
            <p:ph idx="8" type="subTitle"/>
          </p:nvPr>
        </p:nvSpPr>
        <p:spPr>
          <a:xfrm>
            <a:off x="5934000" y="3286171"/>
            <a:ext cx="2486100" cy="7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48" name="Google Shape;148;p13"/>
          <p:cNvGrpSpPr/>
          <p:nvPr/>
        </p:nvGrpSpPr>
        <p:grpSpPr>
          <a:xfrm rot="10253261">
            <a:off x="7076497" y="-500734"/>
            <a:ext cx="2158189" cy="1808124"/>
            <a:chOff x="2793000" y="563350"/>
            <a:chExt cx="1681225" cy="1408525"/>
          </a:xfrm>
        </p:grpSpPr>
        <p:sp>
          <p:nvSpPr>
            <p:cNvPr id="149" name="Google Shape;149;p13"/>
            <p:cNvSpPr/>
            <p:nvPr/>
          </p:nvSpPr>
          <p:spPr>
            <a:xfrm>
              <a:off x="2925600" y="651750"/>
              <a:ext cx="1325975" cy="1136675"/>
            </a:xfrm>
            <a:custGeom>
              <a:rect b="b" l="l" r="r" t="t"/>
              <a:pathLst>
                <a:path extrusionOk="0" fill="none" h="45467" w="53039">
                  <a:moveTo>
                    <a:pt x="16779" y="0"/>
                  </a:moveTo>
                  <a:cubicBezTo>
                    <a:pt x="16779" y="0"/>
                    <a:pt x="14477" y="5838"/>
                    <a:pt x="10408" y="10141"/>
                  </a:cubicBezTo>
                  <a:cubicBezTo>
                    <a:pt x="6371" y="14477"/>
                    <a:pt x="0" y="17012"/>
                    <a:pt x="0" y="17012"/>
                  </a:cubicBezTo>
                  <a:cubicBezTo>
                    <a:pt x="0" y="17012"/>
                    <a:pt x="6838" y="22083"/>
                    <a:pt x="7105" y="35025"/>
                  </a:cubicBezTo>
                  <a:cubicBezTo>
                    <a:pt x="7105" y="35025"/>
                    <a:pt x="19281" y="34792"/>
                    <a:pt x="22850" y="45466"/>
                  </a:cubicBezTo>
                  <a:cubicBezTo>
                    <a:pt x="22850" y="45466"/>
                    <a:pt x="28687" y="37093"/>
                    <a:pt x="43665" y="36827"/>
                  </a:cubicBezTo>
                  <a:cubicBezTo>
                    <a:pt x="43665" y="36827"/>
                    <a:pt x="42397" y="25919"/>
                    <a:pt x="53038" y="20548"/>
                  </a:cubicBezTo>
                  <a:cubicBezTo>
                    <a:pt x="53038" y="20548"/>
                    <a:pt x="43131" y="15978"/>
                    <a:pt x="42898" y="2035"/>
                  </a:cubicBezTo>
                  <a:cubicBezTo>
                    <a:pt x="42898" y="2035"/>
                    <a:pt x="25385" y="8640"/>
                    <a:pt x="16779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3133250" y="829375"/>
              <a:ext cx="911500" cy="780575"/>
            </a:xfrm>
            <a:custGeom>
              <a:rect b="b" l="l" r="r" t="t"/>
              <a:pathLst>
                <a:path extrusionOk="0" fill="none" h="31223" w="36460">
                  <a:moveTo>
                    <a:pt x="11508" y="0"/>
                  </a:moveTo>
                  <a:cubicBezTo>
                    <a:pt x="11508" y="0"/>
                    <a:pt x="9941" y="4036"/>
                    <a:pt x="7139" y="6972"/>
                  </a:cubicBezTo>
                  <a:cubicBezTo>
                    <a:pt x="4337" y="9941"/>
                    <a:pt x="0" y="11709"/>
                    <a:pt x="0" y="11709"/>
                  </a:cubicBezTo>
                  <a:cubicBezTo>
                    <a:pt x="0" y="11709"/>
                    <a:pt x="4704" y="15178"/>
                    <a:pt x="4870" y="24084"/>
                  </a:cubicBezTo>
                  <a:cubicBezTo>
                    <a:pt x="4870" y="24084"/>
                    <a:pt x="13243" y="23917"/>
                    <a:pt x="15711" y="31223"/>
                  </a:cubicBezTo>
                  <a:cubicBezTo>
                    <a:pt x="15711" y="31223"/>
                    <a:pt x="19714" y="25485"/>
                    <a:pt x="29988" y="25285"/>
                  </a:cubicBezTo>
                  <a:cubicBezTo>
                    <a:pt x="29988" y="25285"/>
                    <a:pt x="29121" y="17780"/>
                    <a:pt x="36460" y="14144"/>
                  </a:cubicBezTo>
                  <a:cubicBezTo>
                    <a:pt x="36460" y="14144"/>
                    <a:pt x="29655" y="11008"/>
                    <a:pt x="29488" y="1401"/>
                  </a:cubicBezTo>
                  <a:cubicBezTo>
                    <a:pt x="29488" y="1401"/>
                    <a:pt x="17446" y="5971"/>
                    <a:pt x="1150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3363400" y="1026175"/>
              <a:ext cx="451175" cy="386975"/>
            </a:xfrm>
            <a:custGeom>
              <a:rect b="b" l="l" r="r" t="t"/>
              <a:pathLst>
                <a:path extrusionOk="0" fill="none" h="15479" w="18047">
                  <a:moveTo>
                    <a:pt x="5705" y="1"/>
                  </a:moveTo>
                  <a:cubicBezTo>
                    <a:pt x="5171" y="1268"/>
                    <a:pt x="4437" y="2436"/>
                    <a:pt x="3537" y="3470"/>
                  </a:cubicBezTo>
                  <a:cubicBezTo>
                    <a:pt x="2503" y="4470"/>
                    <a:pt x="1302" y="5238"/>
                    <a:pt x="1" y="5805"/>
                  </a:cubicBezTo>
                  <a:cubicBezTo>
                    <a:pt x="1" y="5805"/>
                    <a:pt x="2336" y="7539"/>
                    <a:pt x="2402" y="11942"/>
                  </a:cubicBezTo>
                  <a:cubicBezTo>
                    <a:pt x="2402" y="11942"/>
                    <a:pt x="6572" y="11842"/>
                    <a:pt x="7773" y="15478"/>
                  </a:cubicBezTo>
                  <a:cubicBezTo>
                    <a:pt x="7773" y="15478"/>
                    <a:pt x="9774" y="12643"/>
                    <a:pt x="14845" y="12576"/>
                  </a:cubicBezTo>
                  <a:cubicBezTo>
                    <a:pt x="14678" y="10241"/>
                    <a:pt x="15945" y="8040"/>
                    <a:pt x="18047" y="7039"/>
                  </a:cubicBezTo>
                  <a:cubicBezTo>
                    <a:pt x="18047" y="7039"/>
                    <a:pt x="14678" y="5471"/>
                    <a:pt x="14611" y="701"/>
                  </a:cubicBezTo>
                  <a:cubicBezTo>
                    <a:pt x="14611" y="701"/>
                    <a:pt x="8640" y="2936"/>
                    <a:pt x="5705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3496000" y="1140425"/>
              <a:ext cx="186000" cy="158475"/>
            </a:xfrm>
            <a:custGeom>
              <a:rect b="b" l="l" r="r" t="t"/>
              <a:pathLst>
                <a:path extrusionOk="0" fill="none" h="6339" w="7440">
                  <a:moveTo>
                    <a:pt x="2369" y="1"/>
                  </a:moveTo>
                  <a:cubicBezTo>
                    <a:pt x="2135" y="534"/>
                    <a:pt x="1835" y="1001"/>
                    <a:pt x="1468" y="1435"/>
                  </a:cubicBezTo>
                  <a:cubicBezTo>
                    <a:pt x="1035" y="1835"/>
                    <a:pt x="568" y="2169"/>
                    <a:pt x="1" y="2402"/>
                  </a:cubicBezTo>
                  <a:cubicBezTo>
                    <a:pt x="1" y="2402"/>
                    <a:pt x="968" y="3103"/>
                    <a:pt x="1001" y="4904"/>
                  </a:cubicBezTo>
                  <a:cubicBezTo>
                    <a:pt x="1001" y="4904"/>
                    <a:pt x="2702" y="4871"/>
                    <a:pt x="3203" y="6338"/>
                  </a:cubicBezTo>
                  <a:cubicBezTo>
                    <a:pt x="3203" y="6338"/>
                    <a:pt x="4037" y="5171"/>
                    <a:pt x="6138" y="5138"/>
                  </a:cubicBezTo>
                  <a:cubicBezTo>
                    <a:pt x="6038" y="4204"/>
                    <a:pt x="6572" y="3303"/>
                    <a:pt x="7439" y="2869"/>
                  </a:cubicBezTo>
                  <a:cubicBezTo>
                    <a:pt x="6505" y="2336"/>
                    <a:pt x="5971" y="1335"/>
                    <a:pt x="6005" y="301"/>
                  </a:cubicBezTo>
                  <a:cubicBezTo>
                    <a:pt x="6005" y="301"/>
                    <a:pt x="3570" y="1201"/>
                    <a:pt x="2369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3312525" y="563350"/>
              <a:ext cx="241875" cy="577100"/>
            </a:xfrm>
            <a:custGeom>
              <a:rect b="b" l="l" r="r" t="t"/>
              <a:pathLst>
                <a:path extrusionOk="0" fill="none" h="23084" w="9675">
                  <a:moveTo>
                    <a:pt x="1" y="0"/>
                  </a:moveTo>
                  <a:lnTo>
                    <a:pt x="9675" y="23084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3646100" y="626725"/>
              <a:ext cx="415325" cy="521225"/>
            </a:xfrm>
            <a:custGeom>
              <a:rect b="b" l="l" r="r" t="t"/>
              <a:pathLst>
                <a:path extrusionOk="0" fill="none" h="20849" w="16613">
                  <a:moveTo>
                    <a:pt x="1" y="20849"/>
                  </a:moveTo>
                  <a:lnTo>
                    <a:pt x="16613" y="0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681975" y="1152925"/>
              <a:ext cx="792250" cy="59250"/>
            </a:xfrm>
            <a:custGeom>
              <a:rect b="b" l="l" r="r" t="t"/>
              <a:pathLst>
                <a:path extrusionOk="0" fill="none" h="2370" w="31690">
                  <a:moveTo>
                    <a:pt x="0" y="2369"/>
                  </a:moveTo>
                  <a:lnTo>
                    <a:pt x="31689" y="1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2793000" y="1045350"/>
              <a:ext cx="703025" cy="154300"/>
            </a:xfrm>
            <a:custGeom>
              <a:rect b="b" l="l" r="r" t="t"/>
              <a:pathLst>
                <a:path extrusionOk="0" fill="none" h="6172" w="28121">
                  <a:moveTo>
                    <a:pt x="28121" y="6172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3008150" y="1263025"/>
              <a:ext cx="512900" cy="327750"/>
            </a:xfrm>
            <a:custGeom>
              <a:rect b="b" l="l" r="r" t="t"/>
              <a:pathLst>
                <a:path extrusionOk="0" fill="none" h="13110" w="20516">
                  <a:moveTo>
                    <a:pt x="20515" y="0"/>
                  </a:moveTo>
                  <a:lnTo>
                    <a:pt x="1" y="13109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3471825" y="1298875"/>
              <a:ext cx="104250" cy="673000"/>
            </a:xfrm>
            <a:custGeom>
              <a:rect b="b" l="l" r="r" t="t"/>
              <a:pathLst>
                <a:path extrusionOk="0" fill="none" h="26920" w="4170">
                  <a:moveTo>
                    <a:pt x="4170" y="0"/>
                  </a:moveTo>
                  <a:lnTo>
                    <a:pt x="0" y="26920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3648600" y="1268850"/>
              <a:ext cx="527075" cy="436175"/>
            </a:xfrm>
            <a:custGeom>
              <a:rect b="b" l="l" r="r" t="t"/>
              <a:pathLst>
                <a:path extrusionOk="0" fill="none" h="17447" w="21083">
                  <a:moveTo>
                    <a:pt x="1" y="1"/>
                  </a:moveTo>
                  <a:lnTo>
                    <a:pt x="21083" y="17446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" name="Google Shape;160;p13"/>
          <p:cNvSpPr txBox="1"/>
          <p:nvPr>
            <p:ph idx="9" type="title"/>
          </p:nvPr>
        </p:nvSpPr>
        <p:spPr>
          <a:xfrm>
            <a:off x="720000" y="5395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 txBox="1"/>
          <p:nvPr>
            <p:ph idx="1" type="subTitle"/>
          </p:nvPr>
        </p:nvSpPr>
        <p:spPr>
          <a:xfrm>
            <a:off x="1828800" y="1570550"/>
            <a:ext cx="42291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63" name="Google Shape;163;p14"/>
          <p:cNvSpPr txBox="1"/>
          <p:nvPr>
            <p:ph idx="2" type="subTitle"/>
          </p:nvPr>
        </p:nvSpPr>
        <p:spPr>
          <a:xfrm>
            <a:off x="1828800" y="1865825"/>
            <a:ext cx="42291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4" name="Google Shape;164;p14"/>
          <p:cNvSpPr txBox="1"/>
          <p:nvPr>
            <p:ph idx="3" type="subTitle"/>
          </p:nvPr>
        </p:nvSpPr>
        <p:spPr>
          <a:xfrm>
            <a:off x="1828800" y="2675362"/>
            <a:ext cx="42291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65" name="Google Shape;165;p14"/>
          <p:cNvSpPr txBox="1"/>
          <p:nvPr>
            <p:ph idx="4" type="subTitle"/>
          </p:nvPr>
        </p:nvSpPr>
        <p:spPr>
          <a:xfrm>
            <a:off x="1828800" y="2970637"/>
            <a:ext cx="42291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6" name="Google Shape;166;p14"/>
          <p:cNvSpPr txBox="1"/>
          <p:nvPr>
            <p:ph idx="5" type="subTitle"/>
          </p:nvPr>
        </p:nvSpPr>
        <p:spPr>
          <a:xfrm>
            <a:off x="1828800" y="3780175"/>
            <a:ext cx="42291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67" name="Google Shape;167;p14"/>
          <p:cNvSpPr txBox="1"/>
          <p:nvPr>
            <p:ph idx="6" type="subTitle"/>
          </p:nvPr>
        </p:nvSpPr>
        <p:spPr>
          <a:xfrm>
            <a:off x="1828800" y="4075450"/>
            <a:ext cx="42291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8" name="Google Shape;168;p14"/>
          <p:cNvSpPr txBox="1"/>
          <p:nvPr>
            <p:ph hasCustomPrompt="1" type="title"/>
          </p:nvPr>
        </p:nvSpPr>
        <p:spPr>
          <a:xfrm>
            <a:off x="886400" y="1662158"/>
            <a:ext cx="731400" cy="50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69" name="Google Shape;169;p14"/>
          <p:cNvSpPr txBox="1"/>
          <p:nvPr>
            <p:ph hasCustomPrompt="1" idx="7" type="title"/>
          </p:nvPr>
        </p:nvSpPr>
        <p:spPr>
          <a:xfrm>
            <a:off x="886400" y="2767527"/>
            <a:ext cx="731400" cy="50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0" name="Google Shape;170;p14"/>
          <p:cNvSpPr txBox="1"/>
          <p:nvPr>
            <p:ph hasCustomPrompt="1" idx="8" type="title"/>
          </p:nvPr>
        </p:nvSpPr>
        <p:spPr>
          <a:xfrm>
            <a:off x="886400" y="3872896"/>
            <a:ext cx="731400" cy="50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grpSp>
        <p:nvGrpSpPr>
          <p:cNvPr id="171" name="Google Shape;171;p14"/>
          <p:cNvGrpSpPr/>
          <p:nvPr/>
        </p:nvGrpSpPr>
        <p:grpSpPr>
          <a:xfrm rot="10253261">
            <a:off x="6427204" y="3971291"/>
            <a:ext cx="2158189" cy="1808124"/>
            <a:chOff x="2793000" y="563350"/>
            <a:chExt cx="1681225" cy="1408525"/>
          </a:xfrm>
        </p:grpSpPr>
        <p:sp>
          <p:nvSpPr>
            <p:cNvPr id="172" name="Google Shape;172;p14"/>
            <p:cNvSpPr/>
            <p:nvPr/>
          </p:nvSpPr>
          <p:spPr>
            <a:xfrm>
              <a:off x="2925600" y="651750"/>
              <a:ext cx="1325975" cy="1136675"/>
            </a:xfrm>
            <a:custGeom>
              <a:rect b="b" l="l" r="r" t="t"/>
              <a:pathLst>
                <a:path extrusionOk="0" fill="none" h="45467" w="53039">
                  <a:moveTo>
                    <a:pt x="16779" y="0"/>
                  </a:moveTo>
                  <a:cubicBezTo>
                    <a:pt x="16779" y="0"/>
                    <a:pt x="14477" y="5838"/>
                    <a:pt x="10408" y="10141"/>
                  </a:cubicBezTo>
                  <a:cubicBezTo>
                    <a:pt x="6371" y="14477"/>
                    <a:pt x="0" y="17012"/>
                    <a:pt x="0" y="17012"/>
                  </a:cubicBezTo>
                  <a:cubicBezTo>
                    <a:pt x="0" y="17012"/>
                    <a:pt x="6838" y="22083"/>
                    <a:pt x="7105" y="35025"/>
                  </a:cubicBezTo>
                  <a:cubicBezTo>
                    <a:pt x="7105" y="35025"/>
                    <a:pt x="19281" y="34792"/>
                    <a:pt x="22850" y="45466"/>
                  </a:cubicBezTo>
                  <a:cubicBezTo>
                    <a:pt x="22850" y="45466"/>
                    <a:pt x="28687" y="37093"/>
                    <a:pt x="43665" y="36827"/>
                  </a:cubicBezTo>
                  <a:cubicBezTo>
                    <a:pt x="43665" y="36827"/>
                    <a:pt x="42397" y="25919"/>
                    <a:pt x="53038" y="20548"/>
                  </a:cubicBezTo>
                  <a:cubicBezTo>
                    <a:pt x="53038" y="20548"/>
                    <a:pt x="43131" y="15978"/>
                    <a:pt x="42898" y="2035"/>
                  </a:cubicBezTo>
                  <a:cubicBezTo>
                    <a:pt x="42898" y="2035"/>
                    <a:pt x="25385" y="8640"/>
                    <a:pt x="16779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3133250" y="829375"/>
              <a:ext cx="911500" cy="780575"/>
            </a:xfrm>
            <a:custGeom>
              <a:rect b="b" l="l" r="r" t="t"/>
              <a:pathLst>
                <a:path extrusionOk="0" fill="none" h="31223" w="36460">
                  <a:moveTo>
                    <a:pt x="11508" y="0"/>
                  </a:moveTo>
                  <a:cubicBezTo>
                    <a:pt x="11508" y="0"/>
                    <a:pt x="9941" y="4036"/>
                    <a:pt x="7139" y="6972"/>
                  </a:cubicBezTo>
                  <a:cubicBezTo>
                    <a:pt x="4337" y="9941"/>
                    <a:pt x="0" y="11709"/>
                    <a:pt x="0" y="11709"/>
                  </a:cubicBezTo>
                  <a:cubicBezTo>
                    <a:pt x="0" y="11709"/>
                    <a:pt x="4704" y="15178"/>
                    <a:pt x="4870" y="24084"/>
                  </a:cubicBezTo>
                  <a:cubicBezTo>
                    <a:pt x="4870" y="24084"/>
                    <a:pt x="13243" y="23917"/>
                    <a:pt x="15711" y="31223"/>
                  </a:cubicBezTo>
                  <a:cubicBezTo>
                    <a:pt x="15711" y="31223"/>
                    <a:pt x="19714" y="25485"/>
                    <a:pt x="29988" y="25285"/>
                  </a:cubicBezTo>
                  <a:cubicBezTo>
                    <a:pt x="29988" y="25285"/>
                    <a:pt x="29121" y="17780"/>
                    <a:pt x="36460" y="14144"/>
                  </a:cubicBezTo>
                  <a:cubicBezTo>
                    <a:pt x="36460" y="14144"/>
                    <a:pt x="29655" y="11008"/>
                    <a:pt x="29488" y="1401"/>
                  </a:cubicBezTo>
                  <a:cubicBezTo>
                    <a:pt x="29488" y="1401"/>
                    <a:pt x="17446" y="5971"/>
                    <a:pt x="1150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3363400" y="1026175"/>
              <a:ext cx="451175" cy="386975"/>
            </a:xfrm>
            <a:custGeom>
              <a:rect b="b" l="l" r="r" t="t"/>
              <a:pathLst>
                <a:path extrusionOk="0" fill="none" h="15479" w="18047">
                  <a:moveTo>
                    <a:pt x="5705" y="1"/>
                  </a:moveTo>
                  <a:cubicBezTo>
                    <a:pt x="5171" y="1268"/>
                    <a:pt x="4437" y="2436"/>
                    <a:pt x="3537" y="3470"/>
                  </a:cubicBezTo>
                  <a:cubicBezTo>
                    <a:pt x="2503" y="4470"/>
                    <a:pt x="1302" y="5238"/>
                    <a:pt x="1" y="5805"/>
                  </a:cubicBezTo>
                  <a:cubicBezTo>
                    <a:pt x="1" y="5805"/>
                    <a:pt x="2336" y="7539"/>
                    <a:pt x="2402" y="11942"/>
                  </a:cubicBezTo>
                  <a:cubicBezTo>
                    <a:pt x="2402" y="11942"/>
                    <a:pt x="6572" y="11842"/>
                    <a:pt x="7773" y="15478"/>
                  </a:cubicBezTo>
                  <a:cubicBezTo>
                    <a:pt x="7773" y="15478"/>
                    <a:pt x="9774" y="12643"/>
                    <a:pt x="14845" y="12576"/>
                  </a:cubicBezTo>
                  <a:cubicBezTo>
                    <a:pt x="14678" y="10241"/>
                    <a:pt x="15945" y="8040"/>
                    <a:pt x="18047" y="7039"/>
                  </a:cubicBezTo>
                  <a:cubicBezTo>
                    <a:pt x="18047" y="7039"/>
                    <a:pt x="14678" y="5471"/>
                    <a:pt x="14611" y="701"/>
                  </a:cubicBezTo>
                  <a:cubicBezTo>
                    <a:pt x="14611" y="701"/>
                    <a:pt x="8640" y="2936"/>
                    <a:pt x="5705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3496000" y="1140425"/>
              <a:ext cx="186000" cy="158475"/>
            </a:xfrm>
            <a:custGeom>
              <a:rect b="b" l="l" r="r" t="t"/>
              <a:pathLst>
                <a:path extrusionOk="0" fill="none" h="6339" w="7440">
                  <a:moveTo>
                    <a:pt x="2369" y="1"/>
                  </a:moveTo>
                  <a:cubicBezTo>
                    <a:pt x="2135" y="534"/>
                    <a:pt x="1835" y="1001"/>
                    <a:pt x="1468" y="1435"/>
                  </a:cubicBezTo>
                  <a:cubicBezTo>
                    <a:pt x="1035" y="1835"/>
                    <a:pt x="568" y="2169"/>
                    <a:pt x="1" y="2402"/>
                  </a:cubicBezTo>
                  <a:cubicBezTo>
                    <a:pt x="1" y="2402"/>
                    <a:pt x="968" y="3103"/>
                    <a:pt x="1001" y="4904"/>
                  </a:cubicBezTo>
                  <a:cubicBezTo>
                    <a:pt x="1001" y="4904"/>
                    <a:pt x="2702" y="4871"/>
                    <a:pt x="3203" y="6338"/>
                  </a:cubicBezTo>
                  <a:cubicBezTo>
                    <a:pt x="3203" y="6338"/>
                    <a:pt x="4037" y="5171"/>
                    <a:pt x="6138" y="5138"/>
                  </a:cubicBezTo>
                  <a:cubicBezTo>
                    <a:pt x="6038" y="4204"/>
                    <a:pt x="6572" y="3303"/>
                    <a:pt x="7439" y="2869"/>
                  </a:cubicBezTo>
                  <a:cubicBezTo>
                    <a:pt x="6505" y="2336"/>
                    <a:pt x="5971" y="1335"/>
                    <a:pt x="6005" y="301"/>
                  </a:cubicBezTo>
                  <a:cubicBezTo>
                    <a:pt x="6005" y="301"/>
                    <a:pt x="3570" y="1201"/>
                    <a:pt x="2369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3312525" y="563350"/>
              <a:ext cx="241875" cy="577100"/>
            </a:xfrm>
            <a:custGeom>
              <a:rect b="b" l="l" r="r" t="t"/>
              <a:pathLst>
                <a:path extrusionOk="0" fill="none" h="23084" w="9675">
                  <a:moveTo>
                    <a:pt x="1" y="0"/>
                  </a:moveTo>
                  <a:lnTo>
                    <a:pt x="9675" y="23084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3646100" y="626725"/>
              <a:ext cx="415325" cy="521225"/>
            </a:xfrm>
            <a:custGeom>
              <a:rect b="b" l="l" r="r" t="t"/>
              <a:pathLst>
                <a:path extrusionOk="0" fill="none" h="20849" w="16613">
                  <a:moveTo>
                    <a:pt x="1" y="20849"/>
                  </a:moveTo>
                  <a:lnTo>
                    <a:pt x="16613" y="0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3681975" y="1152925"/>
              <a:ext cx="792250" cy="59250"/>
            </a:xfrm>
            <a:custGeom>
              <a:rect b="b" l="l" r="r" t="t"/>
              <a:pathLst>
                <a:path extrusionOk="0" fill="none" h="2370" w="31690">
                  <a:moveTo>
                    <a:pt x="0" y="2369"/>
                  </a:moveTo>
                  <a:lnTo>
                    <a:pt x="31689" y="1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2793000" y="1045350"/>
              <a:ext cx="703025" cy="154300"/>
            </a:xfrm>
            <a:custGeom>
              <a:rect b="b" l="l" r="r" t="t"/>
              <a:pathLst>
                <a:path extrusionOk="0" fill="none" h="6172" w="28121">
                  <a:moveTo>
                    <a:pt x="28121" y="6172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3008150" y="1263025"/>
              <a:ext cx="512900" cy="327750"/>
            </a:xfrm>
            <a:custGeom>
              <a:rect b="b" l="l" r="r" t="t"/>
              <a:pathLst>
                <a:path extrusionOk="0" fill="none" h="13110" w="20516">
                  <a:moveTo>
                    <a:pt x="20515" y="0"/>
                  </a:moveTo>
                  <a:lnTo>
                    <a:pt x="1" y="13109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3471825" y="1298875"/>
              <a:ext cx="104250" cy="673000"/>
            </a:xfrm>
            <a:custGeom>
              <a:rect b="b" l="l" r="r" t="t"/>
              <a:pathLst>
                <a:path extrusionOk="0" fill="none" h="26920" w="4170">
                  <a:moveTo>
                    <a:pt x="4170" y="0"/>
                  </a:moveTo>
                  <a:lnTo>
                    <a:pt x="0" y="26920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3648600" y="1268850"/>
              <a:ext cx="527075" cy="436175"/>
            </a:xfrm>
            <a:custGeom>
              <a:rect b="b" l="l" r="r" t="t"/>
              <a:pathLst>
                <a:path extrusionOk="0" fill="none" h="17447" w="21083">
                  <a:moveTo>
                    <a:pt x="1" y="1"/>
                  </a:moveTo>
                  <a:lnTo>
                    <a:pt x="21083" y="17446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" name="Google Shape;183;p14"/>
          <p:cNvGrpSpPr/>
          <p:nvPr/>
        </p:nvGrpSpPr>
        <p:grpSpPr>
          <a:xfrm>
            <a:off x="7210037" y="-856387"/>
            <a:ext cx="721424" cy="4703935"/>
            <a:chOff x="130662" y="-99525"/>
            <a:chExt cx="721424" cy="4703935"/>
          </a:xfrm>
        </p:grpSpPr>
        <p:cxnSp>
          <p:nvCxnSpPr>
            <p:cNvPr id="184" name="Google Shape;184;p14"/>
            <p:cNvCxnSpPr/>
            <p:nvPr/>
          </p:nvCxnSpPr>
          <p:spPr>
            <a:xfrm>
              <a:off x="491374" y="-99525"/>
              <a:ext cx="0" cy="4326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5" name="Google Shape;185;p14"/>
            <p:cNvSpPr/>
            <p:nvPr/>
          </p:nvSpPr>
          <p:spPr>
            <a:xfrm flipH="1">
              <a:off x="130662" y="3715805"/>
              <a:ext cx="721424" cy="888605"/>
            </a:xfrm>
            <a:custGeom>
              <a:rect b="b" l="l" r="r" t="t"/>
              <a:pathLst>
                <a:path extrusionOk="0" h="21107" w="17138">
                  <a:moveTo>
                    <a:pt x="9463" y="1"/>
                  </a:moveTo>
                  <a:lnTo>
                    <a:pt x="12423" y="4846"/>
                  </a:lnTo>
                  <a:lnTo>
                    <a:pt x="10211" y="8196"/>
                  </a:lnTo>
                  <a:cubicBezTo>
                    <a:pt x="9723" y="7480"/>
                    <a:pt x="9138" y="6960"/>
                    <a:pt x="8455" y="6960"/>
                  </a:cubicBezTo>
                  <a:cubicBezTo>
                    <a:pt x="7772" y="6960"/>
                    <a:pt x="7122" y="7513"/>
                    <a:pt x="6667" y="8261"/>
                  </a:cubicBezTo>
                  <a:lnTo>
                    <a:pt x="4260" y="5269"/>
                  </a:lnTo>
                  <a:lnTo>
                    <a:pt x="6797" y="196"/>
                  </a:lnTo>
                  <a:lnTo>
                    <a:pt x="3642" y="5139"/>
                  </a:lnTo>
                  <a:cubicBezTo>
                    <a:pt x="3577" y="5237"/>
                    <a:pt x="3577" y="5367"/>
                    <a:pt x="3642" y="5464"/>
                  </a:cubicBezTo>
                  <a:lnTo>
                    <a:pt x="3642" y="5497"/>
                  </a:lnTo>
                  <a:lnTo>
                    <a:pt x="6114" y="9269"/>
                  </a:lnTo>
                  <a:cubicBezTo>
                    <a:pt x="5984" y="9659"/>
                    <a:pt x="5886" y="10017"/>
                    <a:pt x="5821" y="10407"/>
                  </a:cubicBezTo>
                  <a:lnTo>
                    <a:pt x="618" y="8326"/>
                  </a:lnTo>
                  <a:lnTo>
                    <a:pt x="1756" y="2700"/>
                  </a:lnTo>
                  <a:lnTo>
                    <a:pt x="33" y="8424"/>
                  </a:lnTo>
                  <a:cubicBezTo>
                    <a:pt x="0" y="8554"/>
                    <a:pt x="65" y="8651"/>
                    <a:pt x="163" y="8716"/>
                  </a:cubicBezTo>
                  <a:lnTo>
                    <a:pt x="195" y="8716"/>
                  </a:lnTo>
                  <a:lnTo>
                    <a:pt x="5919" y="11610"/>
                  </a:lnTo>
                  <a:cubicBezTo>
                    <a:pt x="6049" y="12066"/>
                    <a:pt x="6309" y="12489"/>
                    <a:pt x="6667" y="12846"/>
                  </a:cubicBezTo>
                  <a:lnTo>
                    <a:pt x="2211" y="15123"/>
                  </a:lnTo>
                  <a:cubicBezTo>
                    <a:pt x="2114" y="15155"/>
                    <a:pt x="2081" y="15253"/>
                    <a:pt x="2114" y="15350"/>
                  </a:cubicBezTo>
                  <a:lnTo>
                    <a:pt x="3415" y="19740"/>
                  </a:lnTo>
                  <a:lnTo>
                    <a:pt x="2537" y="15415"/>
                  </a:lnTo>
                  <a:lnTo>
                    <a:pt x="7415" y="13432"/>
                  </a:lnTo>
                  <a:lnTo>
                    <a:pt x="7415" y="13432"/>
                  </a:lnTo>
                  <a:cubicBezTo>
                    <a:pt x="7349" y="13594"/>
                    <a:pt x="7284" y="13724"/>
                    <a:pt x="7252" y="13887"/>
                  </a:cubicBezTo>
                  <a:cubicBezTo>
                    <a:pt x="7219" y="13887"/>
                    <a:pt x="7187" y="13919"/>
                    <a:pt x="7154" y="13919"/>
                  </a:cubicBezTo>
                  <a:lnTo>
                    <a:pt x="7122" y="13952"/>
                  </a:lnTo>
                  <a:lnTo>
                    <a:pt x="3870" y="16456"/>
                  </a:lnTo>
                  <a:cubicBezTo>
                    <a:pt x="3805" y="16521"/>
                    <a:pt x="3772" y="16586"/>
                    <a:pt x="3772" y="16684"/>
                  </a:cubicBezTo>
                  <a:lnTo>
                    <a:pt x="4748" y="21106"/>
                  </a:lnTo>
                  <a:lnTo>
                    <a:pt x="4260" y="16781"/>
                  </a:lnTo>
                  <a:lnTo>
                    <a:pt x="7512" y="14765"/>
                  </a:lnTo>
                  <a:cubicBezTo>
                    <a:pt x="7740" y="15090"/>
                    <a:pt x="8097" y="15253"/>
                    <a:pt x="8488" y="15253"/>
                  </a:cubicBezTo>
                  <a:cubicBezTo>
                    <a:pt x="8910" y="15253"/>
                    <a:pt x="9301" y="15058"/>
                    <a:pt x="9528" y="14700"/>
                  </a:cubicBezTo>
                  <a:lnTo>
                    <a:pt x="12910" y="16749"/>
                  </a:lnTo>
                  <a:lnTo>
                    <a:pt x="12423" y="21106"/>
                  </a:lnTo>
                  <a:lnTo>
                    <a:pt x="13366" y="16716"/>
                  </a:lnTo>
                  <a:cubicBezTo>
                    <a:pt x="13398" y="16618"/>
                    <a:pt x="13366" y="16553"/>
                    <a:pt x="13301" y="16488"/>
                  </a:cubicBezTo>
                  <a:lnTo>
                    <a:pt x="10049" y="13984"/>
                  </a:lnTo>
                  <a:lnTo>
                    <a:pt x="9984" y="13984"/>
                  </a:lnTo>
                  <a:cubicBezTo>
                    <a:pt x="9936" y="13937"/>
                    <a:pt x="9854" y="13907"/>
                    <a:pt x="9774" y="13907"/>
                  </a:cubicBezTo>
                  <a:cubicBezTo>
                    <a:pt x="9746" y="13907"/>
                    <a:pt x="9717" y="13911"/>
                    <a:pt x="9691" y="13919"/>
                  </a:cubicBezTo>
                  <a:cubicBezTo>
                    <a:pt x="9658" y="13692"/>
                    <a:pt x="9561" y="13497"/>
                    <a:pt x="9431" y="13334"/>
                  </a:cubicBezTo>
                  <a:lnTo>
                    <a:pt x="9463" y="13334"/>
                  </a:lnTo>
                  <a:cubicBezTo>
                    <a:pt x="9496" y="13399"/>
                    <a:pt x="9561" y="13399"/>
                    <a:pt x="9593" y="13432"/>
                  </a:cubicBezTo>
                  <a:lnTo>
                    <a:pt x="14634" y="15480"/>
                  </a:lnTo>
                  <a:lnTo>
                    <a:pt x="13756" y="19805"/>
                  </a:lnTo>
                  <a:lnTo>
                    <a:pt x="15057" y="15350"/>
                  </a:lnTo>
                  <a:cubicBezTo>
                    <a:pt x="15089" y="15253"/>
                    <a:pt x="15057" y="15155"/>
                    <a:pt x="14959" y="15123"/>
                  </a:cubicBezTo>
                  <a:lnTo>
                    <a:pt x="10341" y="12749"/>
                  </a:lnTo>
                  <a:cubicBezTo>
                    <a:pt x="10601" y="12489"/>
                    <a:pt x="10829" y="12163"/>
                    <a:pt x="10959" y="11806"/>
                  </a:cubicBezTo>
                  <a:lnTo>
                    <a:pt x="16975" y="8749"/>
                  </a:lnTo>
                  <a:cubicBezTo>
                    <a:pt x="17105" y="8684"/>
                    <a:pt x="17138" y="8554"/>
                    <a:pt x="17105" y="8424"/>
                  </a:cubicBezTo>
                  <a:lnTo>
                    <a:pt x="15382" y="2700"/>
                  </a:lnTo>
                  <a:lnTo>
                    <a:pt x="16520" y="8326"/>
                  </a:lnTo>
                  <a:lnTo>
                    <a:pt x="11057" y="10505"/>
                  </a:lnTo>
                  <a:cubicBezTo>
                    <a:pt x="11024" y="10115"/>
                    <a:pt x="10927" y="9692"/>
                    <a:pt x="10764" y="9302"/>
                  </a:cubicBezTo>
                  <a:lnTo>
                    <a:pt x="13040" y="4976"/>
                  </a:lnTo>
                  <a:lnTo>
                    <a:pt x="13040" y="4944"/>
                  </a:lnTo>
                  <a:cubicBezTo>
                    <a:pt x="13073" y="4846"/>
                    <a:pt x="13073" y="4749"/>
                    <a:pt x="13008" y="4651"/>
                  </a:cubicBezTo>
                  <a:lnTo>
                    <a:pt x="94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6" name="Google Shape;186;p14"/>
          <p:cNvSpPr txBox="1"/>
          <p:nvPr>
            <p:ph idx="9" type="title"/>
          </p:nvPr>
        </p:nvSpPr>
        <p:spPr>
          <a:xfrm>
            <a:off x="720000" y="5395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_1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"/>
          <p:cNvSpPr txBox="1"/>
          <p:nvPr>
            <p:ph idx="1" type="subTitle"/>
          </p:nvPr>
        </p:nvSpPr>
        <p:spPr>
          <a:xfrm>
            <a:off x="720000" y="2957200"/>
            <a:ext cx="22671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89" name="Google Shape;189;p15"/>
          <p:cNvSpPr txBox="1"/>
          <p:nvPr>
            <p:ph idx="2" type="subTitle"/>
          </p:nvPr>
        </p:nvSpPr>
        <p:spPr>
          <a:xfrm>
            <a:off x="720000" y="3315328"/>
            <a:ext cx="2267100" cy="9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90" name="Google Shape;190;p15"/>
          <p:cNvSpPr txBox="1"/>
          <p:nvPr>
            <p:ph idx="3" type="subTitle"/>
          </p:nvPr>
        </p:nvSpPr>
        <p:spPr>
          <a:xfrm>
            <a:off x="3438422" y="2957200"/>
            <a:ext cx="22671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91" name="Google Shape;191;p15"/>
          <p:cNvSpPr txBox="1"/>
          <p:nvPr>
            <p:ph idx="4" type="subTitle"/>
          </p:nvPr>
        </p:nvSpPr>
        <p:spPr>
          <a:xfrm>
            <a:off x="3438424" y="3315328"/>
            <a:ext cx="2267100" cy="9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92" name="Google Shape;192;p15"/>
          <p:cNvSpPr txBox="1"/>
          <p:nvPr>
            <p:ph idx="5" type="subTitle"/>
          </p:nvPr>
        </p:nvSpPr>
        <p:spPr>
          <a:xfrm>
            <a:off x="6156845" y="2957200"/>
            <a:ext cx="22671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93" name="Google Shape;193;p15"/>
          <p:cNvSpPr txBox="1"/>
          <p:nvPr>
            <p:ph idx="6" type="subTitle"/>
          </p:nvPr>
        </p:nvSpPr>
        <p:spPr>
          <a:xfrm>
            <a:off x="6156848" y="3315328"/>
            <a:ext cx="2267100" cy="9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grpSp>
        <p:nvGrpSpPr>
          <p:cNvPr id="194" name="Google Shape;194;p15"/>
          <p:cNvGrpSpPr/>
          <p:nvPr/>
        </p:nvGrpSpPr>
        <p:grpSpPr>
          <a:xfrm rot="10226236">
            <a:off x="7301182" y="-491382"/>
            <a:ext cx="2349886" cy="2062766"/>
            <a:chOff x="2793000" y="563350"/>
            <a:chExt cx="1681225" cy="1408525"/>
          </a:xfrm>
        </p:grpSpPr>
        <p:sp>
          <p:nvSpPr>
            <p:cNvPr id="195" name="Google Shape;195;p15"/>
            <p:cNvSpPr/>
            <p:nvPr/>
          </p:nvSpPr>
          <p:spPr>
            <a:xfrm>
              <a:off x="2925600" y="651750"/>
              <a:ext cx="1325975" cy="1136675"/>
            </a:xfrm>
            <a:custGeom>
              <a:rect b="b" l="l" r="r" t="t"/>
              <a:pathLst>
                <a:path extrusionOk="0" fill="none" h="45467" w="53039">
                  <a:moveTo>
                    <a:pt x="16779" y="0"/>
                  </a:moveTo>
                  <a:cubicBezTo>
                    <a:pt x="16779" y="0"/>
                    <a:pt x="14477" y="5838"/>
                    <a:pt x="10408" y="10141"/>
                  </a:cubicBezTo>
                  <a:cubicBezTo>
                    <a:pt x="6371" y="14477"/>
                    <a:pt x="0" y="17012"/>
                    <a:pt x="0" y="17012"/>
                  </a:cubicBezTo>
                  <a:cubicBezTo>
                    <a:pt x="0" y="17012"/>
                    <a:pt x="6838" y="22083"/>
                    <a:pt x="7105" y="35025"/>
                  </a:cubicBezTo>
                  <a:cubicBezTo>
                    <a:pt x="7105" y="35025"/>
                    <a:pt x="19281" y="34792"/>
                    <a:pt x="22850" y="45466"/>
                  </a:cubicBezTo>
                  <a:cubicBezTo>
                    <a:pt x="22850" y="45466"/>
                    <a:pt x="28687" y="37093"/>
                    <a:pt x="43665" y="36827"/>
                  </a:cubicBezTo>
                  <a:cubicBezTo>
                    <a:pt x="43665" y="36827"/>
                    <a:pt x="42397" y="25919"/>
                    <a:pt x="53038" y="20548"/>
                  </a:cubicBezTo>
                  <a:cubicBezTo>
                    <a:pt x="53038" y="20548"/>
                    <a:pt x="43131" y="15978"/>
                    <a:pt x="42898" y="2035"/>
                  </a:cubicBezTo>
                  <a:cubicBezTo>
                    <a:pt x="42898" y="2035"/>
                    <a:pt x="25385" y="8640"/>
                    <a:pt x="16779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3133250" y="829375"/>
              <a:ext cx="911500" cy="780575"/>
            </a:xfrm>
            <a:custGeom>
              <a:rect b="b" l="l" r="r" t="t"/>
              <a:pathLst>
                <a:path extrusionOk="0" fill="none" h="31223" w="36460">
                  <a:moveTo>
                    <a:pt x="11508" y="0"/>
                  </a:moveTo>
                  <a:cubicBezTo>
                    <a:pt x="11508" y="0"/>
                    <a:pt x="9941" y="4036"/>
                    <a:pt x="7139" y="6972"/>
                  </a:cubicBezTo>
                  <a:cubicBezTo>
                    <a:pt x="4337" y="9941"/>
                    <a:pt x="0" y="11709"/>
                    <a:pt x="0" y="11709"/>
                  </a:cubicBezTo>
                  <a:cubicBezTo>
                    <a:pt x="0" y="11709"/>
                    <a:pt x="4704" y="15178"/>
                    <a:pt x="4870" y="24084"/>
                  </a:cubicBezTo>
                  <a:cubicBezTo>
                    <a:pt x="4870" y="24084"/>
                    <a:pt x="13243" y="23917"/>
                    <a:pt x="15711" y="31223"/>
                  </a:cubicBezTo>
                  <a:cubicBezTo>
                    <a:pt x="15711" y="31223"/>
                    <a:pt x="19714" y="25485"/>
                    <a:pt x="29988" y="25285"/>
                  </a:cubicBezTo>
                  <a:cubicBezTo>
                    <a:pt x="29988" y="25285"/>
                    <a:pt x="29121" y="17780"/>
                    <a:pt x="36460" y="14144"/>
                  </a:cubicBezTo>
                  <a:cubicBezTo>
                    <a:pt x="36460" y="14144"/>
                    <a:pt x="29655" y="11008"/>
                    <a:pt x="29488" y="1401"/>
                  </a:cubicBezTo>
                  <a:cubicBezTo>
                    <a:pt x="29488" y="1401"/>
                    <a:pt x="17446" y="5971"/>
                    <a:pt x="1150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3363400" y="1026175"/>
              <a:ext cx="451175" cy="386975"/>
            </a:xfrm>
            <a:custGeom>
              <a:rect b="b" l="l" r="r" t="t"/>
              <a:pathLst>
                <a:path extrusionOk="0" fill="none" h="15479" w="18047">
                  <a:moveTo>
                    <a:pt x="5705" y="1"/>
                  </a:moveTo>
                  <a:cubicBezTo>
                    <a:pt x="5171" y="1268"/>
                    <a:pt x="4437" y="2436"/>
                    <a:pt x="3537" y="3470"/>
                  </a:cubicBezTo>
                  <a:cubicBezTo>
                    <a:pt x="2503" y="4470"/>
                    <a:pt x="1302" y="5238"/>
                    <a:pt x="1" y="5805"/>
                  </a:cubicBezTo>
                  <a:cubicBezTo>
                    <a:pt x="1" y="5805"/>
                    <a:pt x="2336" y="7539"/>
                    <a:pt x="2402" y="11942"/>
                  </a:cubicBezTo>
                  <a:cubicBezTo>
                    <a:pt x="2402" y="11942"/>
                    <a:pt x="6572" y="11842"/>
                    <a:pt x="7773" y="15478"/>
                  </a:cubicBezTo>
                  <a:cubicBezTo>
                    <a:pt x="7773" y="15478"/>
                    <a:pt x="9774" y="12643"/>
                    <a:pt x="14845" y="12576"/>
                  </a:cubicBezTo>
                  <a:cubicBezTo>
                    <a:pt x="14678" y="10241"/>
                    <a:pt x="15945" y="8040"/>
                    <a:pt x="18047" y="7039"/>
                  </a:cubicBezTo>
                  <a:cubicBezTo>
                    <a:pt x="18047" y="7039"/>
                    <a:pt x="14678" y="5471"/>
                    <a:pt x="14611" y="701"/>
                  </a:cubicBezTo>
                  <a:cubicBezTo>
                    <a:pt x="14611" y="701"/>
                    <a:pt x="8640" y="2936"/>
                    <a:pt x="5705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3496000" y="1140425"/>
              <a:ext cx="186000" cy="158475"/>
            </a:xfrm>
            <a:custGeom>
              <a:rect b="b" l="l" r="r" t="t"/>
              <a:pathLst>
                <a:path extrusionOk="0" fill="none" h="6339" w="7440">
                  <a:moveTo>
                    <a:pt x="2369" y="1"/>
                  </a:moveTo>
                  <a:cubicBezTo>
                    <a:pt x="2135" y="534"/>
                    <a:pt x="1835" y="1001"/>
                    <a:pt x="1468" y="1435"/>
                  </a:cubicBezTo>
                  <a:cubicBezTo>
                    <a:pt x="1035" y="1835"/>
                    <a:pt x="568" y="2169"/>
                    <a:pt x="1" y="2402"/>
                  </a:cubicBezTo>
                  <a:cubicBezTo>
                    <a:pt x="1" y="2402"/>
                    <a:pt x="968" y="3103"/>
                    <a:pt x="1001" y="4904"/>
                  </a:cubicBezTo>
                  <a:cubicBezTo>
                    <a:pt x="1001" y="4904"/>
                    <a:pt x="2702" y="4871"/>
                    <a:pt x="3203" y="6338"/>
                  </a:cubicBezTo>
                  <a:cubicBezTo>
                    <a:pt x="3203" y="6338"/>
                    <a:pt x="4037" y="5171"/>
                    <a:pt x="6138" y="5138"/>
                  </a:cubicBezTo>
                  <a:cubicBezTo>
                    <a:pt x="6038" y="4204"/>
                    <a:pt x="6572" y="3303"/>
                    <a:pt x="7439" y="2869"/>
                  </a:cubicBezTo>
                  <a:cubicBezTo>
                    <a:pt x="6505" y="2336"/>
                    <a:pt x="5971" y="1335"/>
                    <a:pt x="6005" y="301"/>
                  </a:cubicBezTo>
                  <a:cubicBezTo>
                    <a:pt x="6005" y="301"/>
                    <a:pt x="3570" y="1201"/>
                    <a:pt x="2369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3312525" y="563350"/>
              <a:ext cx="241875" cy="577100"/>
            </a:xfrm>
            <a:custGeom>
              <a:rect b="b" l="l" r="r" t="t"/>
              <a:pathLst>
                <a:path extrusionOk="0" fill="none" h="23084" w="9675">
                  <a:moveTo>
                    <a:pt x="1" y="0"/>
                  </a:moveTo>
                  <a:lnTo>
                    <a:pt x="9675" y="23084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3646100" y="626725"/>
              <a:ext cx="415325" cy="521225"/>
            </a:xfrm>
            <a:custGeom>
              <a:rect b="b" l="l" r="r" t="t"/>
              <a:pathLst>
                <a:path extrusionOk="0" fill="none" h="20849" w="16613">
                  <a:moveTo>
                    <a:pt x="1" y="20849"/>
                  </a:moveTo>
                  <a:lnTo>
                    <a:pt x="16613" y="0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3681975" y="1152925"/>
              <a:ext cx="792250" cy="59250"/>
            </a:xfrm>
            <a:custGeom>
              <a:rect b="b" l="l" r="r" t="t"/>
              <a:pathLst>
                <a:path extrusionOk="0" fill="none" h="2370" w="31690">
                  <a:moveTo>
                    <a:pt x="0" y="2369"/>
                  </a:moveTo>
                  <a:lnTo>
                    <a:pt x="31689" y="1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2793000" y="1045350"/>
              <a:ext cx="703025" cy="154300"/>
            </a:xfrm>
            <a:custGeom>
              <a:rect b="b" l="l" r="r" t="t"/>
              <a:pathLst>
                <a:path extrusionOk="0" fill="none" h="6172" w="28121">
                  <a:moveTo>
                    <a:pt x="28121" y="6172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3008150" y="1263025"/>
              <a:ext cx="512900" cy="327750"/>
            </a:xfrm>
            <a:custGeom>
              <a:rect b="b" l="l" r="r" t="t"/>
              <a:pathLst>
                <a:path extrusionOk="0" fill="none" h="13110" w="20516">
                  <a:moveTo>
                    <a:pt x="20515" y="0"/>
                  </a:moveTo>
                  <a:lnTo>
                    <a:pt x="1" y="13109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3471825" y="1298875"/>
              <a:ext cx="104250" cy="673000"/>
            </a:xfrm>
            <a:custGeom>
              <a:rect b="b" l="l" r="r" t="t"/>
              <a:pathLst>
                <a:path extrusionOk="0" fill="none" h="26920" w="4170">
                  <a:moveTo>
                    <a:pt x="4170" y="0"/>
                  </a:moveTo>
                  <a:lnTo>
                    <a:pt x="0" y="26920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3648600" y="1268850"/>
              <a:ext cx="527075" cy="436175"/>
            </a:xfrm>
            <a:custGeom>
              <a:rect b="b" l="l" r="r" t="t"/>
              <a:pathLst>
                <a:path extrusionOk="0" fill="none" h="17447" w="21083">
                  <a:moveTo>
                    <a:pt x="1" y="1"/>
                  </a:moveTo>
                  <a:lnTo>
                    <a:pt x="21083" y="17446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6" name="Google Shape;206;p15"/>
          <p:cNvSpPr txBox="1"/>
          <p:nvPr>
            <p:ph type="title"/>
          </p:nvPr>
        </p:nvSpPr>
        <p:spPr>
          <a:xfrm>
            <a:off x="720000" y="5395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3_1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/>
          <p:nvPr>
            <p:ph type="title"/>
          </p:nvPr>
        </p:nvSpPr>
        <p:spPr>
          <a:xfrm>
            <a:off x="720000" y="5395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_1_4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"/>
          <p:cNvSpPr txBox="1"/>
          <p:nvPr>
            <p:ph idx="1" type="subTitle"/>
          </p:nvPr>
        </p:nvSpPr>
        <p:spPr>
          <a:xfrm>
            <a:off x="1842974" y="1774025"/>
            <a:ext cx="21528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11" name="Google Shape;211;p17"/>
          <p:cNvSpPr txBox="1"/>
          <p:nvPr>
            <p:ph idx="2" type="subTitle"/>
          </p:nvPr>
        </p:nvSpPr>
        <p:spPr>
          <a:xfrm>
            <a:off x="1842974" y="2126450"/>
            <a:ext cx="21528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12" name="Google Shape;212;p17"/>
          <p:cNvSpPr txBox="1"/>
          <p:nvPr>
            <p:ph idx="3" type="subTitle"/>
          </p:nvPr>
        </p:nvSpPr>
        <p:spPr>
          <a:xfrm>
            <a:off x="5676749" y="1774025"/>
            <a:ext cx="21528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13" name="Google Shape;213;p17"/>
          <p:cNvSpPr txBox="1"/>
          <p:nvPr>
            <p:ph idx="4" type="subTitle"/>
          </p:nvPr>
        </p:nvSpPr>
        <p:spPr>
          <a:xfrm>
            <a:off x="5676749" y="2126450"/>
            <a:ext cx="21528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14" name="Google Shape;214;p17"/>
          <p:cNvSpPr txBox="1"/>
          <p:nvPr>
            <p:ph idx="5" type="subTitle"/>
          </p:nvPr>
        </p:nvSpPr>
        <p:spPr>
          <a:xfrm>
            <a:off x="1842974" y="3317075"/>
            <a:ext cx="21528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15" name="Google Shape;215;p17"/>
          <p:cNvSpPr txBox="1"/>
          <p:nvPr>
            <p:ph idx="6" type="subTitle"/>
          </p:nvPr>
        </p:nvSpPr>
        <p:spPr>
          <a:xfrm>
            <a:off x="1842974" y="3669500"/>
            <a:ext cx="21528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16" name="Google Shape;216;p17"/>
          <p:cNvSpPr txBox="1"/>
          <p:nvPr>
            <p:ph idx="7" type="subTitle"/>
          </p:nvPr>
        </p:nvSpPr>
        <p:spPr>
          <a:xfrm>
            <a:off x="5676749" y="3317075"/>
            <a:ext cx="21528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17" name="Google Shape;217;p17"/>
          <p:cNvSpPr txBox="1"/>
          <p:nvPr>
            <p:ph idx="8" type="subTitle"/>
          </p:nvPr>
        </p:nvSpPr>
        <p:spPr>
          <a:xfrm>
            <a:off x="5676749" y="3669500"/>
            <a:ext cx="21528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18" name="Google Shape;218;p17"/>
          <p:cNvSpPr txBox="1"/>
          <p:nvPr>
            <p:ph hasCustomPrompt="1" type="title"/>
          </p:nvPr>
        </p:nvSpPr>
        <p:spPr>
          <a:xfrm>
            <a:off x="930650" y="2045283"/>
            <a:ext cx="731400" cy="501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19" name="Google Shape;219;p17"/>
          <p:cNvSpPr txBox="1"/>
          <p:nvPr>
            <p:ph hasCustomPrompt="1" idx="9" type="title"/>
          </p:nvPr>
        </p:nvSpPr>
        <p:spPr>
          <a:xfrm>
            <a:off x="930650" y="3587558"/>
            <a:ext cx="731400" cy="501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0" name="Google Shape;220;p17"/>
          <p:cNvSpPr txBox="1"/>
          <p:nvPr>
            <p:ph hasCustomPrompt="1" idx="13" type="title"/>
          </p:nvPr>
        </p:nvSpPr>
        <p:spPr>
          <a:xfrm>
            <a:off x="4764425" y="2045283"/>
            <a:ext cx="731400" cy="501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1" name="Google Shape;221;p17"/>
          <p:cNvSpPr txBox="1"/>
          <p:nvPr>
            <p:ph hasCustomPrompt="1" idx="14" type="title"/>
          </p:nvPr>
        </p:nvSpPr>
        <p:spPr>
          <a:xfrm>
            <a:off x="4764425" y="3587558"/>
            <a:ext cx="731400" cy="501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grpSp>
        <p:nvGrpSpPr>
          <p:cNvPr id="222" name="Google Shape;222;p17"/>
          <p:cNvGrpSpPr/>
          <p:nvPr/>
        </p:nvGrpSpPr>
        <p:grpSpPr>
          <a:xfrm rot="-2213089">
            <a:off x="8168872" y="1972696"/>
            <a:ext cx="510247" cy="405934"/>
            <a:chOff x="7" y="1055669"/>
            <a:chExt cx="2214420" cy="1761712"/>
          </a:xfrm>
        </p:grpSpPr>
        <p:sp>
          <p:nvSpPr>
            <p:cNvPr id="223" name="Google Shape;223;p17"/>
            <p:cNvSpPr/>
            <p:nvPr/>
          </p:nvSpPr>
          <p:spPr>
            <a:xfrm>
              <a:off x="821785" y="1405120"/>
              <a:ext cx="590630" cy="1072840"/>
            </a:xfrm>
            <a:custGeom>
              <a:rect b="b" l="l" r="r" t="t"/>
              <a:pathLst>
                <a:path extrusionOk="0" h="7273" w="4004">
                  <a:moveTo>
                    <a:pt x="2803" y="0"/>
                  </a:moveTo>
                  <a:lnTo>
                    <a:pt x="2803" y="0"/>
                  </a:lnTo>
                  <a:cubicBezTo>
                    <a:pt x="1935" y="968"/>
                    <a:pt x="1201" y="2035"/>
                    <a:pt x="668" y="3236"/>
                  </a:cubicBezTo>
                  <a:cubicBezTo>
                    <a:pt x="167" y="4504"/>
                    <a:pt x="1" y="5905"/>
                    <a:pt x="267" y="7272"/>
                  </a:cubicBezTo>
                  <a:cubicBezTo>
                    <a:pt x="1435" y="6538"/>
                    <a:pt x="2369" y="5504"/>
                    <a:pt x="3003" y="4270"/>
                  </a:cubicBezTo>
                  <a:cubicBezTo>
                    <a:pt x="3503" y="3069"/>
                    <a:pt x="3870" y="1802"/>
                    <a:pt x="4003" y="534"/>
                  </a:cubicBezTo>
                  <a:lnTo>
                    <a:pt x="4003" y="534"/>
                  </a:lnTo>
                  <a:cubicBezTo>
                    <a:pt x="4003" y="534"/>
                    <a:pt x="3181" y="2326"/>
                    <a:pt x="2611" y="2326"/>
                  </a:cubicBezTo>
                  <a:cubicBezTo>
                    <a:pt x="2574" y="2326"/>
                    <a:pt x="2537" y="2318"/>
                    <a:pt x="2502" y="2302"/>
                  </a:cubicBezTo>
                  <a:cubicBezTo>
                    <a:pt x="1935" y="2068"/>
                    <a:pt x="2802" y="1"/>
                    <a:pt x="2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7" y="1055669"/>
              <a:ext cx="1146743" cy="1112225"/>
            </a:xfrm>
            <a:custGeom>
              <a:rect b="b" l="l" r="r" t="t"/>
              <a:pathLst>
                <a:path extrusionOk="0" h="7540" w="7774">
                  <a:moveTo>
                    <a:pt x="2903" y="1"/>
                  </a:moveTo>
                  <a:cubicBezTo>
                    <a:pt x="768" y="2369"/>
                    <a:pt x="1" y="5505"/>
                    <a:pt x="735" y="7373"/>
                  </a:cubicBezTo>
                  <a:cubicBezTo>
                    <a:pt x="1119" y="7016"/>
                    <a:pt x="1627" y="6874"/>
                    <a:pt x="2117" y="6874"/>
                  </a:cubicBezTo>
                  <a:cubicBezTo>
                    <a:pt x="2820" y="6874"/>
                    <a:pt x="3487" y="7166"/>
                    <a:pt x="3704" y="7540"/>
                  </a:cubicBezTo>
                  <a:cubicBezTo>
                    <a:pt x="4145" y="7208"/>
                    <a:pt x="4770" y="7111"/>
                    <a:pt x="5350" y="7111"/>
                  </a:cubicBezTo>
                  <a:cubicBezTo>
                    <a:pt x="6172" y="7111"/>
                    <a:pt x="6906" y="7306"/>
                    <a:pt x="6906" y="7306"/>
                  </a:cubicBezTo>
                  <a:lnTo>
                    <a:pt x="7773" y="5338"/>
                  </a:lnTo>
                  <a:cubicBezTo>
                    <a:pt x="6205" y="4671"/>
                    <a:pt x="3970" y="2336"/>
                    <a:pt x="2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1018564" y="1843078"/>
              <a:ext cx="1195864" cy="974304"/>
            </a:xfrm>
            <a:custGeom>
              <a:rect b="b" l="l" r="r" t="t"/>
              <a:pathLst>
                <a:path extrusionOk="0" h="6605" w="8107">
                  <a:moveTo>
                    <a:pt x="868" y="0"/>
                  </a:moveTo>
                  <a:lnTo>
                    <a:pt x="1" y="1968"/>
                  </a:lnTo>
                  <a:cubicBezTo>
                    <a:pt x="1" y="1968"/>
                    <a:pt x="1802" y="3169"/>
                    <a:pt x="1936" y="4503"/>
                  </a:cubicBezTo>
                  <a:cubicBezTo>
                    <a:pt x="1991" y="4491"/>
                    <a:pt x="2050" y="4485"/>
                    <a:pt x="2112" y="4485"/>
                  </a:cubicBezTo>
                  <a:cubicBezTo>
                    <a:pt x="2873" y="4485"/>
                    <a:pt x="4070" y="5402"/>
                    <a:pt x="4070" y="6605"/>
                  </a:cubicBezTo>
                  <a:cubicBezTo>
                    <a:pt x="5972" y="5904"/>
                    <a:pt x="7773" y="3236"/>
                    <a:pt x="8107" y="67"/>
                  </a:cubicBezTo>
                  <a:lnTo>
                    <a:pt x="8107" y="67"/>
                  </a:lnTo>
                  <a:cubicBezTo>
                    <a:pt x="6928" y="413"/>
                    <a:pt x="5594" y="573"/>
                    <a:pt x="4352" y="573"/>
                  </a:cubicBezTo>
                  <a:cubicBezTo>
                    <a:pt x="2958" y="573"/>
                    <a:pt x="1680" y="371"/>
                    <a:pt x="8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" name="Google Shape;226;p17"/>
          <p:cNvGrpSpPr/>
          <p:nvPr/>
        </p:nvGrpSpPr>
        <p:grpSpPr>
          <a:xfrm rot="1625162">
            <a:off x="7344905" y="-364062"/>
            <a:ext cx="2158172" cy="1808110"/>
            <a:chOff x="2793000" y="563350"/>
            <a:chExt cx="1681225" cy="1408525"/>
          </a:xfrm>
        </p:grpSpPr>
        <p:sp>
          <p:nvSpPr>
            <p:cNvPr id="227" name="Google Shape;227;p17"/>
            <p:cNvSpPr/>
            <p:nvPr/>
          </p:nvSpPr>
          <p:spPr>
            <a:xfrm>
              <a:off x="2925600" y="651750"/>
              <a:ext cx="1325975" cy="1136675"/>
            </a:xfrm>
            <a:custGeom>
              <a:rect b="b" l="l" r="r" t="t"/>
              <a:pathLst>
                <a:path extrusionOk="0" fill="none" h="45467" w="53039">
                  <a:moveTo>
                    <a:pt x="16779" y="0"/>
                  </a:moveTo>
                  <a:cubicBezTo>
                    <a:pt x="16779" y="0"/>
                    <a:pt x="14477" y="5838"/>
                    <a:pt x="10408" y="10141"/>
                  </a:cubicBezTo>
                  <a:cubicBezTo>
                    <a:pt x="6371" y="14477"/>
                    <a:pt x="0" y="17012"/>
                    <a:pt x="0" y="17012"/>
                  </a:cubicBezTo>
                  <a:cubicBezTo>
                    <a:pt x="0" y="17012"/>
                    <a:pt x="6838" y="22083"/>
                    <a:pt x="7105" y="35025"/>
                  </a:cubicBezTo>
                  <a:cubicBezTo>
                    <a:pt x="7105" y="35025"/>
                    <a:pt x="19281" y="34792"/>
                    <a:pt x="22850" y="45466"/>
                  </a:cubicBezTo>
                  <a:cubicBezTo>
                    <a:pt x="22850" y="45466"/>
                    <a:pt x="28687" y="37093"/>
                    <a:pt x="43665" y="36827"/>
                  </a:cubicBezTo>
                  <a:cubicBezTo>
                    <a:pt x="43665" y="36827"/>
                    <a:pt x="42397" y="25919"/>
                    <a:pt x="53038" y="20548"/>
                  </a:cubicBezTo>
                  <a:cubicBezTo>
                    <a:pt x="53038" y="20548"/>
                    <a:pt x="43131" y="15978"/>
                    <a:pt x="42898" y="2035"/>
                  </a:cubicBezTo>
                  <a:cubicBezTo>
                    <a:pt x="42898" y="2035"/>
                    <a:pt x="25385" y="8640"/>
                    <a:pt x="16779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3133250" y="829375"/>
              <a:ext cx="911500" cy="780575"/>
            </a:xfrm>
            <a:custGeom>
              <a:rect b="b" l="l" r="r" t="t"/>
              <a:pathLst>
                <a:path extrusionOk="0" fill="none" h="31223" w="36460">
                  <a:moveTo>
                    <a:pt x="11508" y="0"/>
                  </a:moveTo>
                  <a:cubicBezTo>
                    <a:pt x="11508" y="0"/>
                    <a:pt x="9941" y="4036"/>
                    <a:pt x="7139" y="6972"/>
                  </a:cubicBezTo>
                  <a:cubicBezTo>
                    <a:pt x="4337" y="9941"/>
                    <a:pt x="0" y="11709"/>
                    <a:pt x="0" y="11709"/>
                  </a:cubicBezTo>
                  <a:cubicBezTo>
                    <a:pt x="0" y="11709"/>
                    <a:pt x="4704" y="15178"/>
                    <a:pt x="4870" y="24084"/>
                  </a:cubicBezTo>
                  <a:cubicBezTo>
                    <a:pt x="4870" y="24084"/>
                    <a:pt x="13243" y="23917"/>
                    <a:pt x="15711" y="31223"/>
                  </a:cubicBezTo>
                  <a:cubicBezTo>
                    <a:pt x="15711" y="31223"/>
                    <a:pt x="19714" y="25485"/>
                    <a:pt x="29988" y="25285"/>
                  </a:cubicBezTo>
                  <a:cubicBezTo>
                    <a:pt x="29988" y="25285"/>
                    <a:pt x="29121" y="17780"/>
                    <a:pt x="36460" y="14144"/>
                  </a:cubicBezTo>
                  <a:cubicBezTo>
                    <a:pt x="36460" y="14144"/>
                    <a:pt x="29655" y="11008"/>
                    <a:pt x="29488" y="1401"/>
                  </a:cubicBezTo>
                  <a:cubicBezTo>
                    <a:pt x="29488" y="1401"/>
                    <a:pt x="17446" y="5971"/>
                    <a:pt x="1150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3363400" y="1026175"/>
              <a:ext cx="451175" cy="386975"/>
            </a:xfrm>
            <a:custGeom>
              <a:rect b="b" l="l" r="r" t="t"/>
              <a:pathLst>
                <a:path extrusionOk="0" fill="none" h="15479" w="18047">
                  <a:moveTo>
                    <a:pt x="5705" y="1"/>
                  </a:moveTo>
                  <a:cubicBezTo>
                    <a:pt x="5171" y="1268"/>
                    <a:pt x="4437" y="2436"/>
                    <a:pt x="3537" y="3470"/>
                  </a:cubicBezTo>
                  <a:cubicBezTo>
                    <a:pt x="2503" y="4470"/>
                    <a:pt x="1302" y="5238"/>
                    <a:pt x="1" y="5805"/>
                  </a:cubicBezTo>
                  <a:cubicBezTo>
                    <a:pt x="1" y="5805"/>
                    <a:pt x="2336" y="7539"/>
                    <a:pt x="2402" y="11942"/>
                  </a:cubicBezTo>
                  <a:cubicBezTo>
                    <a:pt x="2402" y="11942"/>
                    <a:pt x="6572" y="11842"/>
                    <a:pt x="7773" y="15478"/>
                  </a:cubicBezTo>
                  <a:cubicBezTo>
                    <a:pt x="7773" y="15478"/>
                    <a:pt x="9774" y="12643"/>
                    <a:pt x="14845" y="12576"/>
                  </a:cubicBezTo>
                  <a:cubicBezTo>
                    <a:pt x="14678" y="10241"/>
                    <a:pt x="15945" y="8040"/>
                    <a:pt x="18047" y="7039"/>
                  </a:cubicBezTo>
                  <a:cubicBezTo>
                    <a:pt x="18047" y="7039"/>
                    <a:pt x="14678" y="5471"/>
                    <a:pt x="14611" y="701"/>
                  </a:cubicBezTo>
                  <a:cubicBezTo>
                    <a:pt x="14611" y="701"/>
                    <a:pt x="8640" y="2936"/>
                    <a:pt x="5705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3496000" y="1140425"/>
              <a:ext cx="186000" cy="158475"/>
            </a:xfrm>
            <a:custGeom>
              <a:rect b="b" l="l" r="r" t="t"/>
              <a:pathLst>
                <a:path extrusionOk="0" fill="none" h="6339" w="7440">
                  <a:moveTo>
                    <a:pt x="2369" y="1"/>
                  </a:moveTo>
                  <a:cubicBezTo>
                    <a:pt x="2135" y="534"/>
                    <a:pt x="1835" y="1001"/>
                    <a:pt x="1468" y="1435"/>
                  </a:cubicBezTo>
                  <a:cubicBezTo>
                    <a:pt x="1035" y="1835"/>
                    <a:pt x="568" y="2169"/>
                    <a:pt x="1" y="2402"/>
                  </a:cubicBezTo>
                  <a:cubicBezTo>
                    <a:pt x="1" y="2402"/>
                    <a:pt x="968" y="3103"/>
                    <a:pt x="1001" y="4904"/>
                  </a:cubicBezTo>
                  <a:cubicBezTo>
                    <a:pt x="1001" y="4904"/>
                    <a:pt x="2702" y="4871"/>
                    <a:pt x="3203" y="6338"/>
                  </a:cubicBezTo>
                  <a:cubicBezTo>
                    <a:pt x="3203" y="6338"/>
                    <a:pt x="4037" y="5171"/>
                    <a:pt x="6138" y="5138"/>
                  </a:cubicBezTo>
                  <a:cubicBezTo>
                    <a:pt x="6038" y="4204"/>
                    <a:pt x="6572" y="3303"/>
                    <a:pt x="7439" y="2869"/>
                  </a:cubicBezTo>
                  <a:cubicBezTo>
                    <a:pt x="6505" y="2336"/>
                    <a:pt x="5971" y="1335"/>
                    <a:pt x="6005" y="301"/>
                  </a:cubicBezTo>
                  <a:cubicBezTo>
                    <a:pt x="6005" y="301"/>
                    <a:pt x="3570" y="1201"/>
                    <a:pt x="2369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3312525" y="563350"/>
              <a:ext cx="241875" cy="577100"/>
            </a:xfrm>
            <a:custGeom>
              <a:rect b="b" l="l" r="r" t="t"/>
              <a:pathLst>
                <a:path extrusionOk="0" fill="none" h="23084" w="9675">
                  <a:moveTo>
                    <a:pt x="1" y="0"/>
                  </a:moveTo>
                  <a:lnTo>
                    <a:pt x="9675" y="23084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3646100" y="626725"/>
              <a:ext cx="415325" cy="521225"/>
            </a:xfrm>
            <a:custGeom>
              <a:rect b="b" l="l" r="r" t="t"/>
              <a:pathLst>
                <a:path extrusionOk="0" fill="none" h="20849" w="16613">
                  <a:moveTo>
                    <a:pt x="1" y="20849"/>
                  </a:moveTo>
                  <a:lnTo>
                    <a:pt x="16613" y="0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3681975" y="1152925"/>
              <a:ext cx="792250" cy="59250"/>
            </a:xfrm>
            <a:custGeom>
              <a:rect b="b" l="l" r="r" t="t"/>
              <a:pathLst>
                <a:path extrusionOk="0" fill="none" h="2370" w="31690">
                  <a:moveTo>
                    <a:pt x="0" y="2369"/>
                  </a:moveTo>
                  <a:lnTo>
                    <a:pt x="31689" y="1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2793000" y="1045350"/>
              <a:ext cx="703025" cy="154300"/>
            </a:xfrm>
            <a:custGeom>
              <a:rect b="b" l="l" r="r" t="t"/>
              <a:pathLst>
                <a:path extrusionOk="0" fill="none" h="6172" w="28121">
                  <a:moveTo>
                    <a:pt x="28121" y="6172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3008150" y="1263025"/>
              <a:ext cx="512900" cy="327750"/>
            </a:xfrm>
            <a:custGeom>
              <a:rect b="b" l="l" r="r" t="t"/>
              <a:pathLst>
                <a:path extrusionOk="0" fill="none" h="13110" w="20516">
                  <a:moveTo>
                    <a:pt x="20515" y="0"/>
                  </a:moveTo>
                  <a:lnTo>
                    <a:pt x="1" y="13109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3471825" y="1298875"/>
              <a:ext cx="104250" cy="673000"/>
            </a:xfrm>
            <a:custGeom>
              <a:rect b="b" l="l" r="r" t="t"/>
              <a:pathLst>
                <a:path extrusionOk="0" fill="none" h="26920" w="4170">
                  <a:moveTo>
                    <a:pt x="4170" y="0"/>
                  </a:moveTo>
                  <a:lnTo>
                    <a:pt x="0" y="26920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3648600" y="1268850"/>
              <a:ext cx="527075" cy="436175"/>
            </a:xfrm>
            <a:custGeom>
              <a:rect b="b" l="l" r="r" t="t"/>
              <a:pathLst>
                <a:path extrusionOk="0" fill="none" h="17447" w="21083">
                  <a:moveTo>
                    <a:pt x="1" y="1"/>
                  </a:moveTo>
                  <a:lnTo>
                    <a:pt x="21083" y="17446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8" name="Google Shape;238;p17"/>
          <p:cNvSpPr txBox="1"/>
          <p:nvPr>
            <p:ph idx="15" type="title"/>
          </p:nvPr>
        </p:nvSpPr>
        <p:spPr>
          <a:xfrm>
            <a:off x="720000" y="5395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3_1_2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8"/>
          <p:cNvSpPr txBox="1"/>
          <p:nvPr>
            <p:ph idx="1" type="body"/>
          </p:nvPr>
        </p:nvSpPr>
        <p:spPr>
          <a:xfrm>
            <a:off x="720000" y="1640050"/>
            <a:ext cx="37485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300">
                <a:solidFill>
                  <a:srgbClr val="FFFFFF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41" name="Google Shape;241;p18"/>
          <p:cNvSpPr/>
          <p:nvPr/>
        </p:nvSpPr>
        <p:spPr>
          <a:xfrm flipH="1">
            <a:off x="6680725" y="345025"/>
            <a:ext cx="767250" cy="557100"/>
          </a:xfrm>
          <a:custGeom>
            <a:rect b="b" l="l" r="r" t="t"/>
            <a:pathLst>
              <a:path extrusionOk="0" h="22284" w="30690">
                <a:moveTo>
                  <a:pt x="1" y="1"/>
                </a:moveTo>
                <a:lnTo>
                  <a:pt x="34" y="34"/>
                </a:lnTo>
                <a:cubicBezTo>
                  <a:pt x="268" y="301"/>
                  <a:pt x="534" y="534"/>
                  <a:pt x="868" y="701"/>
                </a:cubicBezTo>
                <a:cubicBezTo>
                  <a:pt x="1268" y="935"/>
                  <a:pt x="2636" y="2903"/>
                  <a:pt x="2636" y="4270"/>
                </a:cubicBezTo>
                <a:cubicBezTo>
                  <a:pt x="2603" y="5638"/>
                  <a:pt x="1335" y="6839"/>
                  <a:pt x="1335" y="6839"/>
                </a:cubicBezTo>
                <a:cubicBezTo>
                  <a:pt x="1335" y="6839"/>
                  <a:pt x="3603" y="8173"/>
                  <a:pt x="3603" y="10108"/>
                </a:cubicBezTo>
                <a:cubicBezTo>
                  <a:pt x="3537" y="11342"/>
                  <a:pt x="3103" y="12510"/>
                  <a:pt x="2336" y="13510"/>
                </a:cubicBezTo>
                <a:cubicBezTo>
                  <a:pt x="2336" y="13510"/>
                  <a:pt x="6272" y="14178"/>
                  <a:pt x="7573" y="16412"/>
                </a:cubicBezTo>
                <a:cubicBezTo>
                  <a:pt x="7673" y="16613"/>
                  <a:pt x="7773" y="16813"/>
                  <a:pt x="7840" y="17013"/>
                </a:cubicBezTo>
                <a:cubicBezTo>
                  <a:pt x="7806" y="17113"/>
                  <a:pt x="7773" y="17213"/>
                  <a:pt x="7740" y="17313"/>
                </a:cubicBezTo>
                <a:cubicBezTo>
                  <a:pt x="7639" y="17647"/>
                  <a:pt x="7639" y="18014"/>
                  <a:pt x="7673" y="18381"/>
                </a:cubicBezTo>
                <a:cubicBezTo>
                  <a:pt x="7339" y="18747"/>
                  <a:pt x="6906" y="18981"/>
                  <a:pt x="6439" y="19081"/>
                </a:cubicBezTo>
                <a:cubicBezTo>
                  <a:pt x="6439" y="19081"/>
                  <a:pt x="8340" y="20716"/>
                  <a:pt x="8006" y="22283"/>
                </a:cubicBezTo>
                <a:lnTo>
                  <a:pt x="8173" y="22050"/>
                </a:lnTo>
                <a:cubicBezTo>
                  <a:pt x="8571" y="21488"/>
                  <a:pt x="9182" y="21173"/>
                  <a:pt x="9823" y="21173"/>
                </a:cubicBezTo>
                <a:cubicBezTo>
                  <a:pt x="10095" y="21173"/>
                  <a:pt x="10373" y="21230"/>
                  <a:pt x="10642" y="21349"/>
                </a:cubicBezTo>
                <a:cubicBezTo>
                  <a:pt x="10775" y="21383"/>
                  <a:pt x="10908" y="21483"/>
                  <a:pt x="11042" y="21550"/>
                </a:cubicBezTo>
                <a:cubicBezTo>
                  <a:pt x="11042" y="21550"/>
                  <a:pt x="10108" y="19315"/>
                  <a:pt x="12710" y="19215"/>
                </a:cubicBezTo>
                <a:cubicBezTo>
                  <a:pt x="12752" y="19213"/>
                  <a:pt x="12795" y="19212"/>
                  <a:pt x="12838" y="19212"/>
                </a:cubicBezTo>
                <a:cubicBezTo>
                  <a:pt x="15398" y="19212"/>
                  <a:pt x="17980" y="22117"/>
                  <a:pt x="17980" y="22117"/>
                </a:cubicBezTo>
                <a:cubicBezTo>
                  <a:pt x="18380" y="20949"/>
                  <a:pt x="19181" y="19948"/>
                  <a:pt x="20215" y="19248"/>
                </a:cubicBezTo>
                <a:cubicBezTo>
                  <a:pt x="20677" y="18959"/>
                  <a:pt x="21200" y="18856"/>
                  <a:pt x="21710" y="18856"/>
                </a:cubicBezTo>
                <a:cubicBezTo>
                  <a:pt x="22969" y="18856"/>
                  <a:pt x="24151" y="19481"/>
                  <a:pt x="24151" y="19481"/>
                </a:cubicBezTo>
                <a:cubicBezTo>
                  <a:pt x="24151" y="19481"/>
                  <a:pt x="24518" y="17780"/>
                  <a:pt x="25652" y="17046"/>
                </a:cubicBezTo>
                <a:cubicBezTo>
                  <a:pt x="26318" y="16628"/>
                  <a:pt x="27384" y="16481"/>
                  <a:pt x="28252" y="16481"/>
                </a:cubicBezTo>
                <a:cubicBezTo>
                  <a:pt x="28907" y="16481"/>
                  <a:pt x="29450" y="16565"/>
                  <a:pt x="29622" y="16679"/>
                </a:cubicBezTo>
                <a:cubicBezTo>
                  <a:pt x="29955" y="16846"/>
                  <a:pt x="30322" y="16946"/>
                  <a:pt x="30689" y="17046"/>
                </a:cubicBezTo>
                <a:cubicBezTo>
                  <a:pt x="30689" y="17046"/>
                  <a:pt x="27420" y="14077"/>
                  <a:pt x="26420" y="13711"/>
                </a:cubicBezTo>
                <a:lnTo>
                  <a:pt x="25953" y="13544"/>
                </a:lnTo>
                <a:lnTo>
                  <a:pt x="25352" y="13344"/>
                </a:lnTo>
                <a:cubicBezTo>
                  <a:pt x="25152" y="13277"/>
                  <a:pt x="24918" y="13210"/>
                  <a:pt x="24685" y="13143"/>
                </a:cubicBezTo>
                <a:lnTo>
                  <a:pt x="24318" y="13043"/>
                </a:lnTo>
                <a:lnTo>
                  <a:pt x="23551" y="12877"/>
                </a:lnTo>
                <a:cubicBezTo>
                  <a:pt x="22784" y="12676"/>
                  <a:pt x="21983" y="12543"/>
                  <a:pt x="21182" y="12476"/>
                </a:cubicBezTo>
                <a:cubicBezTo>
                  <a:pt x="20955" y="12445"/>
                  <a:pt x="20728" y="12430"/>
                  <a:pt x="20503" y="12430"/>
                </a:cubicBezTo>
                <a:cubicBezTo>
                  <a:pt x="20001" y="12430"/>
                  <a:pt x="19508" y="12505"/>
                  <a:pt x="19048" y="12643"/>
                </a:cubicBezTo>
                <a:cubicBezTo>
                  <a:pt x="19048" y="12643"/>
                  <a:pt x="19248" y="12410"/>
                  <a:pt x="19415" y="12209"/>
                </a:cubicBezTo>
                <a:cubicBezTo>
                  <a:pt x="19548" y="11976"/>
                  <a:pt x="20182" y="11809"/>
                  <a:pt x="20182" y="11809"/>
                </a:cubicBezTo>
                <a:lnTo>
                  <a:pt x="20182" y="11809"/>
                </a:lnTo>
                <a:cubicBezTo>
                  <a:pt x="19681" y="11843"/>
                  <a:pt x="19181" y="12009"/>
                  <a:pt x="18747" y="12310"/>
                </a:cubicBezTo>
                <a:cubicBezTo>
                  <a:pt x="18147" y="12777"/>
                  <a:pt x="17280" y="13877"/>
                  <a:pt x="15278" y="15178"/>
                </a:cubicBezTo>
                <a:cubicBezTo>
                  <a:pt x="14778" y="15545"/>
                  <a:pt x="14211" y="15812"/>
                  <a:pt x="13610" y="16046"/>
                </a:cubicBezTo>
                <a:cubicBezTo>
                  <a:pt x="14144" y="15478"/>
                  <a:pt x="14578" y="14811"/>
                  <a:pt x="14911" y="14077"/>
                </a:cubicBezTo>
                <a:cubicBezTo>
                  <a:pt x="15128" y="13613"/>
                  <a:pt x="15201" y="13033"/>
                  <a:pt x="15130" y="13033"/>
                </a:cubicBezTo>
                <a:cubicBezTo>
                  <a:pt x="15125" y="13033"/>
                  <a:pt x="15119" y="13036"/>
                  <a:pt x="15111" y="13043"/>
                </a:cubicBezTo>
                <a:cubicBezTo>
                  <a:pt x="14745" y="13410"/>
                  <a:pt x="14311" y="13711"/>
                  <a:pt x="13844" y="13944"/>
                </a:cubicBezTo>
                <a:cubicBezTo>
                  <a:pt x="13277" y="14178"/>
                  <a:pt x="12643" y="14378"/>
                  <a:pt x="12043" y="14511"/>
                </a:cubicBezTo>
                <a:cubicBezTo>
                  <a:pt x="12043" y="14511"/>
                  <a:pt x="11776" y="13677"/>
                  <a:pt x="11175" y="13444"/>
                </a:cubicBezTo>
                <a:cubicBezTo>
                  <a:pt x="10927" y="13333"/>
                  <a:pt x="10678" y="13268"/>
                  <a:pt x="10410" y="13268"/>
                </a:cubicBezTo>
                <a:cubicBezTo>
                  <a:pt x="10355" y="13268"/>
                  <a:pt x="10299" y="13271"/>
                  <a:pt x="10241" y="13277"/>
                </a:cubicBezTo>
                <a:lnTo>
                  <a:pt x="10208" y="13177"/>
                </a:lnTo>
                <a:cubicBezTo>
                  <a:pt x="10075" y="12610"/>
                  <a:pt x="10075" y="12009"/>
                  <a:pt x="10175" y="11409"/>
                </a:cubicBezTo>
                <a:cubicBezTo>
                  <a:pt x="10375" y="10675"/>
                  <a:pt x="10708" y="10208"/>
                  <a:pt x="10575" y="10175"/>
                </a:cubicBezTo>
                <a:cubicBezTo>
                  <a:pt x="10569" y="10173"/>
                  <a:pt x="10563" y="10173"/>
                  <a:pt x="10557" y="10173"/>
                </a:cubicBezTo>
                <a:cubicBezTo>
                  <a:pt x="10413" y="10173"/>
                  <a:pt x="10092" y="10527"/>
                  <a:pt x="9741" y="10942"/>
                </a:cubicBezTo>
                <a:cubicBezTo>
                  <a:pt x="9874" y="9274"/>
                  <a:pt x="10208" y="8307"/>
                  <a:pt x="10308" y="7673"/>
                </a:cubicBezTo>
                <a:cubicBezTo>
                  <a:pt x="10308" y="7173"/>
                  <a:pt x="10208" y="6672"/>
                  <a:pt x="9974" y="6205"/>
                </a:cubicBezTo>
                <a:lnTo>
                  <a:pt x="9974" y="6205"/>
                </a:lnTo>
                <a:cubicBezTo>
                  <a:pt x="10041" y="6472"/>
                  <a:pt x="10075" y="6772"/>
                  <a:pt x="10041" y="7072"/>
                </a:cubicBezTo>
                <a:cubicBezTo>
                  <a:pt x="10008" y="7139"/>
                  <a:pt x="10008" y="7206"/>
                  <a:pt x="9974" y="7239"/>
                </a:cubicBezTo>
                <a:cubicBezTo>
                  <a:pt x="9941" y="7339"/>
                  <a:pt x="9908" y="7439"/>
                  <a:pt x="9874" y="7506"/>
                </a:cubicBezTo>
                <a:lnTo>
                  <a:pt x="9841" y="7606"/>
                </a:lnTo>
                <a:cubicBezTo>
                  <a:pt x="9674" y="6906"/>
                  <a:pt x="9341" y="6239"/>
                  <a:pt x="8874" y="5705"/>
                </a:cubicBezTo>
                <a:cubicBezTo>
                  <a:pt x="7740" y="4304"/>
                  <a:pt x="6472" y="3036"/>
                  <a:pt x="5104" y="1902"/>
                </a:cubicBezTo>
                <a:cubicBezTo>
                  <a:pt x="4604" y="1602"/>
                  <a:pt x="4104" y="1335"/>
                  <a:pt x="3537" y="1168"/>
                </a:cubicBezTo>
                <a:cubicBezTo>
                  <a:pt x="3136" y="1001"/>
                  <a:pt x="2669" y="835"/>
                  <a:pt x="2236" y="701"/>
                </a:cubicBezTo>
                <a:lnTo>
                  <a:pt x="1802" y="568"/>
                </a:lnTo>
                <a:cubicBezTo>
                  <a:pt x="1302" y="401"/>
                  <a:pt x="868" y="268"/>
                  <a:pt x="568" y="134"/>
                </a:cubicBezTo>
                <a:lnTo>
                  <a:pt x="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2" name="Google Shape;242;p18"/>
          <p:cNvGrpSpPr/>
          <p:nvPr/>
        </p:nvGrpSpPr>
        <p:grpSpPr>
          <a:xfrm flipH="1">
            <a:off x="8185891" y="-112628"/>
            <a:ext cx="488074" cy="1725693"/>
            <a:chOff x="8126765" y="1315400"/>
            <a:chExt cx="594560" cy="2101940"/>
          </a:xfrm>
        </p:grpSpPr>
        <p:cxnSp>
          <p:nvCxnSpPr>
            <p:cNvPr id="243" name="Google Shape;243;p18"/>
            <p:cNvCxnSpPr/>
            <p:nvPr/>
          </p:nvCxnSpPr>
          <p:spPr>
            <a:xfrm>
              <a:off x="8424050" y="1315400"/>
              <a:ext cx="0" cy="1657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4" name="Google Shape;244;p18"/>
            <p:cNvSpPr/>
            <p:nvPr/>
          </p:nvSpPr>
          <p:spPr>
            <a:xfrm>
              <a:off x="8126765" y="2685086"/>
              <a:ext cx="594560" cy="732255"/>
            </a:xfrm>
            <a:custGeom>
              <a:rect b="b" l="l" r="r" t="t"/>
              <a:pathLst>
                <a:path extrusionOk="0" h="21107" w="17138">
                  <a:moveTo>
                    <a:pt x="9463" y="1"/>
                  </a:moveTo>
                  <a:lnTo>
                    <a:pt x="12423" y="4846"/>
                  </a:lnTo>
                  <a:lnTo>
                    <a:pt x="10211" y="8196"/>
                  </a:lnTo>
                  <a:cubicBezTo>
                    <a:pt x="9723" y="7480"/>
                    <a:pt x="9138" y="6960"/>
                    <a:pt x="8455" y="6960"/>
                  </a:cubicBezTo>
                  <a:cubicBezTo>
                    <a:pt x="7772" y="6960"/>
                    <a:pt x="7122" y="7513"/>
                    <a:pt x="6667" y="8261"/>
                  </a:cubicBezTo>
                  <a:lnTo>
                    <a:pt x="4260" y="5269"/>
                  </a:lnTo>
                  <a:lnTo>
                    <a:pt x="6797" y="196"/>
                  </a:lnTo>
                  <a:lnTo>
                    <a:pt x="3642" y="5139"/>
                  </a:lnTo>
                  <a:cubicBezTo>
                    <a:pt x="3577" y="5237"/>
                    <a:pt x="3577" y="5367"/>
                    <a:pt x="3642" y="5464"/>
                  </a:cubicBezTo>
                  <a:lnTo>
                    <a:pt x="3642" y="5497"/>
                  </a:lnTo>
                  <a:lnTo>
                    <a:pt x="6114" y="9269"/>
                  </a:lnTo>
                  <a:cubicBezTo>
                    <a:pt x="5984" y="9659"/>
                    <a:pt x="5886" y="10017"/>
                    <a:pt x="5821" y="10407"/>
                  </a:cubicBezTo>
                  <a:lnTo>
                    <a:pt x="618" y="8326"/>
                  </a:lnTo>
                  <a:lnTo>
                    <a:pt x="1756" y="2700"/>
                  </a:lnTo>
                  <a:lnTo>
                    <a:pt x="33" y="8424"/>
                  </a:lnTo>
                  <a:cubicBezTo>
                    <a:pt x="0" y="8554"/>
                    <a:pt x="65" y="8651"/>
                    <a:pt x="163" y="8716"/>
                  </a:cubicBezTo>
                  <a:lnTo>
                    <a:pt x="195" y="8716"/>
                  </a:lnTo>
                  <a:lnTo>
                    <a:pt x="5919" y="11610"/>
                  </a:lnTo>
                  <a:cubicBezTo>
                    <a:pt x="6049" y="12066"/>
                    <a:pt x="6309" y="12489"/>
                    <a:pt x="6667" y="12846"/>
                  </a:cubicBezTo>
                  <a:lnTo>
                    <a:pt x="2211" y="15123"/>
                  </a:lnTo>
                  <a:cubicBezTo>
                    <a:pt x="2114" y="15155"/>
                    <a:pt x="2081" y="15253"/>
                    <a:pt x="2114" y="15350"/>
                  </a:cubicBezTo>
                  <a:lnTo>
                    <a:pt x="3415" y="19740"/>
                  </a:lnTo>
                  <a:lnTo>
                    <a:pt x="2537" y="15415"/>
                  </a:lnTo>
                  <a:lnTo>
                    <a:pt x="7415" y="13432"/>
                  </a:lnTo>
                  <a:lnTo>
                    <a:pt x="7415" y="13432"/>
                  </a:lnTo>
                  <a:cubicBezTo>
                    <a:pt x="7349" y="13594"/>
                    <a:pt x="7284" y="13724"/>
                    <a:pt x="7252" y="13887"/>
                  </a:cubicBezTo>
                  <a:cubicBezTo>
                    <a:pt x="7219" y="13887"/>
                    <a:pt x="7187" y="13919"/>
                    <a:pt x="7154" y="13919"/>
                  </a:cubicBezTo>
                  <a:lnTo>
                    <a:pt x="7122" y="13952"/>
                  </a:lnTo>
                  <a:lnTo>
                    <a:pt x="3870" y="16456"/>
                  </a:lnTo>
                  <a:cubicBezTo>
                    <a:pt x="3805" y="16521"/>
                    <a:pt x="3772" y="16586"/>
                    <a:pt x="3772" y="16684"/>
                  </a:cubicBezTo>
                  <a:lnTo>
                    <a:pt x="4748" y="21106"/>
                  </a:lnTo>
                  <a:lnTo>
                    <a:pt x="4260" y="16781"/>
                  </a:lnTo>
                  <a:lnTo>
                    <a:pt x="7512" y="14765"/>
                  </a:lnTo>
                  <a:cubicBezTo>
                    <a:pt x="7740" y="15090"/>
                    <a:pt x="8097" y="15253"/>
                    <a:pt x="8488" y="15253"/>
                  </a:cubicBezTo>
                  <a:cubicBezTo>
                    <a:pt x="8910" y="15253"/>
                    <a:pt x="9301" y="15058"/>
                    <a:pt x="9528" y="14700"/>
                  </a:cubicBezTo>
                  <a:lnTo>
                    <a:pt x="12910" y="16749"/>
                  </a:lnTo>
                  <a:lnTo>
                    <a:pt x="12423" y="21106"/>
                  </a:lnTo>
                  <a:lnTo>
                    <a:pt x="13366" y="16716"/>
                  </a:lnTo>
                  <a:cubicBezTo>
                    <a:pt x="13398" y="16618"/>
                    <a:pt x="13366" y="16553"/>
                    <a:pt x="13301" y="16488"/>
                  </a:cubicBezTo>
                  <a:lnTo>
                    <a:pt x="10049" y="13984"/>
                  </a:lnTo>
                  <a:lnTo>
                    <a:pt x="9984" y="13984"/>
                  </a:lnTo>
                  <a:cubicBezTo>
                    <a:pt x="9936" y="13937"/>
                    <a:pt x="9854" y="13907"/>
                    <a:pt x="9774" y="13907"/>
                  </a:cubicBezTo>
                  <a:cubicBezTo>
                    <a:pt x="9746" y="13907"/>
                    <a:pt x="9717" y="13911"/>
                    <a:pt x="9691" y="13919"/>
                  </a:cubicBezTo>
                  <a:cubicBezTo>
                    <a:pt x="9658" y="13692"/>
                    <a:pt x="9561" y="13497"/>
                    <a:pt x="9431" y="13334"/>
                  </a:cubicBezTo>
                  <a:lnTo>
                    <a:pt x="9463" y="13334"/>
                  </a:lnTo>
                  <a:cubicBezTo>
                    <a:pt x="9496" y="13399"/>
                    <a:pt x="9561" y="13399"/>
                    <a:pt x="9593" y="13432"/>
                  </a:cubicBezTo>
                  <a:lnTo>
                    <a:pt x="14634" y="15480"/>
                  </a:lnTo>
                  <a:lnTo>
                    <a:pt x="13756" y="19805"/>
                  </a:lnTo>
                  <a:lnTo>
                    <a:pt x="15057" y="15350"/>
                  </a:lnTo>
                  <a:cubicBezTo>
                    <a:pt x="15089" y="15253"/>
                    <a:pt x="15057" y="15155"/>
                    <a:pt x="14959" y="15123"/>
                  </a:cubicBezTo>
                  <a:lnTo>
                    <a:pt x="10341" y="12749"/>
                  </a:lnTo>
                  <a:cubicBezTo>
                    <a:pt x="10601" y="12489"/>
                    <a:pt x="10829" y="12163"/>
                    <a:pt x="10959" y="11806"/>
                  </a:cubicBezTo>
                  <a:lnTo>
                    <a:pt x="16975" y="8749"/>
                  </a:lnTo>
                  <a:cubicBezTo>
                    <a:pt x="17105" y="8684"/>
                    <a:pt x="17138" y="8554"/>
                    <a:pt x="17105" y="8424"/>
                  </a:cubicBezTo>
                  <a:lnTo>
                    <a:pt x="15382" y="2700"/>
                  </a:lnTo>
                  <a:lnTo>
                    <a:pt x="16520" y="8326"/>
                  </a:lnTo>
                  <a:lnTo>
                    <a:pt x="11057" y="10505"/>
                  </a:lnTo>
                  <a:cubicBezTo>
                    <a:pt x="11024" y="10115"/>
                    <a:pt x="10927" y="9692"/>
                    <a:pt x="10764" y="9302"/>
                  </a:cubicBezTo>
                  <a:lnTo>
                    <a:pt x="13040" y="4976"/>
                  </a:lnTo>
                  <a:lnTo>
                    <a:pt x="13040" y="4944"/>
                  </a:lnTo>
                  <a:cubicBezTo>
                    <a:pt x="13073" y="4846"/>
                    <a:pt x="13073" y="4749"/>
                    <a:pt x="13008" y="4651"/>
                  </a:cubicBezTo>
                  <a:lnTo>
                    <a:pt x="94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5" name="Google Shape;245;p18"/>
          <p:cNvSpPr txBox="1"/>
          <p:nvPr>
            <p:ph idx="2" type="body"/>
          </p:nvPr>
        </p:nvSpPr>
        <p:spPr>
          <a:xfrm>
            <a:off x="4572000" y="1640050"/>
            <a:ext cx="37485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46" name="Google Shape;246;p18"/>
          <p:cNvSpPr txBox="1"/>
          <p:nvPr>
            <p:ph type="title"/>
          </p:nvPr>
        </p:nvSpPr>
        <p:spPr>
          <a:xfrm>
            <a:off x="720000" y="5395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_1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19"/>
          <p:cNvGrpSpPr/>
          <p:nvPr/>
        </p:nvGrpSpPr>
        <p:grpSpPr>
          <a:xfrm rot="10226236">
            <a:off x="7301182" y="-491382"/>
            <a:ext cx="2349886" cy="2062766"/>
            <a:chOff x="2793000" y="563350"/>
            <a:chExt cx="1681225" cy="1408525"/>
          </a:xfrm>
        </p:grpSpPr>
        <p:sp>
          <p:nvSpPr>
            <p:cNvPr id="249" name="Google Shape;249;p19"/>
            <p:cNvSpPr/>
            <p:nvPr/>
          </p:nvSpPr>
          <p:spPr>
            <a:xfrm>
              <a:off x="2925600" y="651750"/>
              <a:ext cx="1325975" cy="1136675"/>
            </a:xfrm>
            <a:custGeom>
              <a:rect b="b" l="l" r="r" t="t"/>
              <a:pathLst>
                <a:path extrusionOk="0" fill="none" h="45467" w="53039">
                  <a:moveTo>
                    <a:pt x="16779" y="0"/>
                  </a:moveTo>
                  <a:cubicBezTo>
                    <a:pt x="16779" y="0"/>
                    <a:pt x="14477" y="5838"/>
                    <a:pt x="10408" y="10141"/>
                  </a:cubicBezTo>
                  <a:cubicBezTo>
                    <a:pt x="6371" y="14477"/>
                    <a:pt x="0" y="17012"/>
                    <a:pt x="0" y="17012"/>
                  </a:cubicBezTo>
                  <a:cubicBezTo>
                    <a:pt x="0" y="17012"/>
                    <a:pt x="6838" y="22083"/>
                    <a:pt x="7105" y="35025"/>
                  </a:cubicBezTo>
                  <a:cubicBezTo>
                    <a:pt x="7105" y="35025"/>
                    <a:pt x="19281" y="34792"/>
                    <a:pt x="22850" y="45466"/>
                  </a:cubicBezTo>
                  <a:cubicBezTo>
                    <a:pt x="22850" y="45466"/>
                    <a:pt x="28687" y="37093"/>
                    <a:pt x="43665" y="36827"/>
                  </a:cubicBezTo>
                  <a:cubicBezTo>
                    <a:pt x="43665" y="36827"/>
                    <a:pt x="42397" y="25919"/>
                    <a:pt x="53038" y="20548"/>
                  </a:cubicBezTo>
                  <a:cubicBezTo>
                    <a:pt x="53038" y="20548"/>
                    <a:pt x="43131" y="15978"/>
                    <a:pt x="42898" y="2035"/>
                  </a:cubicBezTo>
                  <a:cubicBezTo>
                    <a:pt x="42898" y="2035"/>
                    <a:pt x="25385" y="8640"/>
                    <a:pt x="16779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9"/>
            <p:cNvSpPr/>
            <p:nvPr/>
          </p:nvSpPr>
          <p:spPr>
            <a:xfrm>
              <a:off x="3133250" y="829375"/>
              <a:ext cx="911500" cy="780575"/>
            </a:xfrm>
            <a:custGeom>
              <a:rect b="b" l="l" r="r" t="t"/>
              <a:pathLst>
                <a:path extrusionOk="0" fill="none" h="31223" w="36460">
                  <a:moveTo>
                    <a:pt x="11508" y="0"/>
                  </a:moveTo>
                  <a:cubicBezTo>
                    <a:pt x="11508" y="0"/>
                    <a:pt x="9941" y="4036"/>
                    <a:pt x="7139" y="6972"/>
                  </a:cubicBezTo>
                  <a:cubicBezTo>
                    <a:pt x="4337" y="9941"/>
                    <a:pt x="0" y="11709"/>
                    <a:pt x="0" y="11709"/>
                  </a:cubicBezTo>
                  <a:cubicBezTo>
                    <a:pt x="0" y="11709"/>
                    <a:pt x="4704" y="15178"/>
                    <a:pt x="4870" y="24084"/>
                  </a:cubicBezTo>
                  <a:cubicBezTo>
                    <a:pt x="4870" y="24084"/>
                    <a:pt x="13243" y="23917"/>
                    <a:pt x="15711" y="31223"/>
                  </a:cubicBezTo>
                  <a:cubicBezTo>
                    <a:pt x="15711" y="31223"/>
                    <a:pt x="19714" y="25485"/>
                    <a:pt x="29988" y="25285"/>
                  </a:cubicBezTo>
                  <a:cubicBezTo>
                    <a:pt x="29988" y="25285"/>
                    <a:pt x="29121" y="17780"/>
                    <a:pt x="36460" y="14144"/>
                  </a:cubicBezTo>
                  <a:cubicBezTo>
                    <a:pt x="36460" y="14144"/>
                    <a:pt x="29655" y="11008"/>
                    <a:pt x="29488" y="1401"/>
                  </a:cubicBezTo>
                  <a:cubicBezTo>
                    <a:pt x="29488" y="1401"/>
                    <a:pt x="17446" y="5971"/>
                    <a:pt x="1150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9"/>
            <p:cNvSpPr/>
            <p:nvPr/>
          </p:nvSpPr>
          <p:spPr>
            <a:xfrm>
              <a:off x="3363400" y="1026175"/>
              <a:ext cx="451175" cy="386975"/>
            </a:xfrm>
            <a:custGeom>
              <a:rect b="b" l="l" r="r" t="t"/>
              <a:pathLst>
                <a:path extrusionOk="0" fill="none" h="15479" w="18047">
                  <a:moveTo>
                    <a:pt x="5705" y="1"/>
                  </a:moveTo>
                  <a:cubicBezTo>
                    <a:pt x="5171" y="1268"/>
                    <a:pt x="4437" y="2436"/>
                    <a:pt x="3537" y="3470"/>
                  </a:cubicBezTo>
                  <a:cubicBezTo>
                    <a:pt x="2503" y="4470"/>
                    <a:pt x="1302" y="5238"/>
                    <a:pt x="1" y="5805"/>
                  </a:cubicBezTo>
                  <a:cubicBezTo>
                    <a:pt x="1" y="5805"/>
                    <a:pt x="2336" y="7539"/>
                    <a:pt x="2402" y="11942"/>
                  </a:cubicBezTo>
                  <a:cubicBezTo>
                    <a:pt x="2402" y="11942"/>
                    <a:pt x="6572" y="11842"/>
                    <a:pt x="7773" y="15478"/>
                  </a:cubicBezTo>
                  <a:cubicBezTo>
                    <a:pt x="7773" y="15478"/>
                    <a:pt x="9774" y="12643"/>
                    <a:pt x="14845" y="12576"/>
                  </a:cubicBezTo>
                  <a:cubicBezTo>
                    <a:pt x="14678" y="10241"/>
                    <a:pt x="15945" y="8040"/>
                    <a:pt x="18047" y="7039"/>
                  </a:cubicBezTo>
                  <a:cubicBezTo>
                    <a:pt x="18047" y="7039"/>
                    <a:pt x="14678" y="5471"/>
                    <a:pt x="14611" y="701"/>
                  </a:cubicBezTo>
                  <a:cubicBezTo>
                    <a:pt x="14611" y="701"/>
                    <a:pt x="8640" y="2936"/>
                    <a:pt x="5705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9"/>
            <p:cNvSpPr/>
            <p:nvPr/>
          </p:nvSpPr>
          <p:spPr>
            <a:xfrm>
              <a:off x="3496000" y="1140425"/>
              <a:ext cx="186000" cy="158475"/>
            </a:xfrm>
            <a:custGeom>
              <a:rect b="b" l="l" r="r" t="t"/>
              <a:pathLst>
                <a:path extrusionOk="0" fill="none" h="6339" w="7440">
                  <a:moveTo>
                    <a:pt x="2369" y="1"/>
                  </a:moveTo>
                  <a:cubicBezTo>
                    <a:pt x="2135" y="534"/>
                    <a:pt x="1835" y="1001"/>
                    <a:pt x="1468" y="1435"/>
                  </a:cubicBezTo>
                  <a:cubicBezTo>
                    <a:pt x="1035" y="1835"/>
                    <a:pt x="568" y="2169"/>
                    <a:pt x="1" y="2402"/>
                  </a:cubicBezTo>
                  <a:cubicBezTo>
                    <a:pt x="1" y="2402"/>
                    <a:pt x="968" y="3103"/>
                    <a:pt x="1001" y="4904"/>
                  </a:cubicBezTo>
                  <a:cubicBezTo>
                    <a:pt x="1001" y="4904"/>
                    <a:pt x="2702" y="4871"/>
                    <a:pt x="3203" y="6338"/>
                  </a:cubicBezTo>
                  <a:cubicBezTo>
                    <a:pt x="3203" y="6338"/>
                    <a:pt x="4037" y="5171"/>
                    <a:pt x="6138" y="5138"/>
                  </a:cubicBezTo>
                  <a:cubicBezTo>
                    <a:pt x="6038" y="4204"/>
                    <a:pt x="6572" y="3303"/>
                    <a:pt x="7439" y="2869"/>
                  </a:cubicBezTo>
                  <a:cubicBezTo>
                    <a:pt x="6505" y="2336"/>
                    <a:pt x="5971" y="1335"/>
                    <a:pt x="6005" y="301"/>
                  </a:cubicBezTo>
                  <a:cubicBezTo>
                    <a:pt x="6005" y="301"/>
                    <a:pt x="3570" y="1201"/>
                    <a:pt x="2369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9"/>
            <p:cNvSpPr/>
            <p:nvPr/>
          </p:nvSpPr>
          <p:spPr>
            <a:xfrm>
              <a:off x="3312525" y="563350"/>
              <a:ext cx="241875" cy="577100"/>
            </a:xfrm>
            <a:custGeom>
              <a:rect b="b" l="l" r="r" t="t"/>
              <a:pathLst>
                <a:path extrusionOk="0" fill="none" h="23084" w="9675">
                  <a:moveTo>
                    <a:pt x="1" y="0"/>
                  </a:moveTo>
                  <a:lnTo>
                    <a:pt x="9675" y="23084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9"/>
            <p:cNvSpPr/>
            <p:nvPr/>
          </p:nvSpPr>
          <p:spPr>
            <a:xfrm>
              <a:off x="3646100" y="626725"/>
              <a:ext cx="415325" cy="521225"/>
            </a:xfrm>
            <a:custGeom>
              <a:rect b="b" l="l" r="r" t="t"/>
              <a:pathLst>
                <a:path extrusionOk="0" fill="none" h="20849" w="16613">
                  <a:moveTo>
                    <a:pt x="1" y="20849"/>
                  </a:moveTo>
                  <a:lnTo>
                    <a:pt x="16613" y="0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9"/>
            <p:cNvSpPr/>
            <p:nvPr/>
          </p:nvSpPr>
          <p:spPr>
            <a:xfrm>
              <a:off x="3681975" y="1152925"/>
              <a:ext cx="792250" cy="59250"/>
            </a:xfrm>
            <a:custGeom>
              <a:rect b="b" l="l" r="r" t="t"/>
              <a:pathLst>
                <a:path extrusionOk="0" fill="none" h="2370" w="31690">
                  <a:moveTo>
                    <a:pt x="0" y="2369"/>
                  </a:moveTo>
                  <a:lnTo>
                    <a:pt x="31689" y="1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9"/>
            <p:cNvSpPr/>
            <p:nvPr/>
          </p:nvSpPr>
          <p:spPr>
            <a:xfrm>
              <a:off x="2793000" y="1045350"/>
              <a:ext cx="703025" cy="154300"/>
            </a:xfrm>
            <a:custGeom>
              <a:rect b="b" l="l" r="r" t="t"/>
              <a:pathLst>
                <a:path extrusionOk="0" fill="none" h="6172" w="28121">
                  <a:moveTo>
                    <a:pt x="28121" y="6172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9"/>
            <p:cNvSpPr/>
            <p:nvPr/>
          </p:nvSpPr>
          <p:spPr>
            <a:xfrm>
              <a:off x="3008150" y="1263025"/>
              <a:ext cx="512900" cy="327750"/>
            </a:xfrm>
            <a:custGeom>
              <a:rect b="b" l="l" r="r" t="t"/>
              <a:pathLst>
                <a:path extrusionOk="0" fill="none" h="13110" w="20516">
                  <a:moveTo>
                    <a:pt x="20515" y="0"/>
                  </a:moveTo>
                  <a:lnTo>
                    <a:pt x="1" y="13109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9"/>
            <p:cNvSpPr/>
            <p:nvPr/>
          </p:nvSpPr>
          <p:spPr>
            <a:xfrm>
              <a:off x="3471825" y="1298875"/>
              <a:ext cx="104250" cy="673000"/>
            </a:xfrm>
            <a:custGeom>
              <a:rect b="b" l="l" r="r" t="t"/>
              <a:pathLst>
                <a:path extrusionOk="0" fill="none" h="26920" w="4170">
                  <a:moveTo>
                    <a:pt x="4170" y="0"/>
                  </a:moveTo>
                  <a:lnTo>
                    <a:pt x="0" y="26920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9"/>
            <p:cNvSpPr/>
            <p:nvPr/>
          </p:nvSpPr>
          <p:spPr>
            <a:xfrm>
              <a:off x="3648600" y="1268850"/>
              <a:ext cx="527075" cy="436175"/>
            </a:xfrm>
            <a:custGeom>
              <a:rect b="b" l="l" r="r" t="t"/>
              <a:pathLst>
                <a:path extrusionOk="0" fill="none" h="17447" w="21083">
                  <a:moveTo>
                    <a:pt x="1" y="1"/>
                  </a:moveTo>
                  <a:lnTo>
                    <a:pt x="21083" y="17446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0" name="Google Shape;260;p19"/>
          <p:cNvSpPr txBox="1"/>
          <p:nvPr>
            <p:ph type="title"/>
          </p:nvPr>
        </p:nvSpPr>
        <p:spPr>
          <a:xfrm>
            <a:off x="720000" y="5395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0"/>
          <p:cNvSpPr txBox="1"/>
          <p:nvPr>
            <p:ph idx="1" type="subTitle"/>
          </p:nvPr>
        </p:nvSpPr>
        <p:spPr>
          <a:xfrm>
            <a:off x="796950" y="2478875"/>
            <a:ext cx="22374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63" name="Google Shape;263;p20"/>
          <p:cNvSpPr txBox="1"/>
          <p:nvPr>
            <p:ph idx="2" type="subTitle"/>
          </p:nvPr>
        </p:nvSpPr>
        <p:spPr>
          <a:xfrm>
            <a:off x="796950" y="2774150"/>
            <a:ext cx="22374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64" name="Google Shape;264;p20"/>
          <p:cNvSpPr txBox="1"/>
          <p:nvPr>
            <p:ph idx="3" type="subTitle"/>
          </p:nvPr>
        </p:nvSpPr>
        <p:spPr>
          <a:xfrm>
            <a:off x="3453300" y="2478875"/>
            <a:ext cx="22374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65" name="Google Shape;265;p20"/>
          <p:cNvSpPr txBox="1"/>
          <p:nvPr>
            <p:ph idx="4" type="subTitle"/>
          </p:nvPr>
        </p:nvSpPr>
        <p:spPr>
          <a:xfrm>
            <a:off x="3453300" y="2774150"/>
            <a:ext cx="22374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66" name="Google Shape;266;p20"/>
          <p:cNvSpPr txBox="1"/>
          <p:nvPr>
            <p:ph idx="5" type="subTitle"/>
          </p:nvPr>
        </p:nvSpPr>
        <p:spPr>
          <a:xfrm>
            <a:off x="6109650" y="2478875"/>
            <a:ext cx="22374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67" name="Google Shape;267;p20"/>
          <p:cNvSpPr txBox="1"/>
          <p:nvPr>
            <p:ph idx="6" type="subTitle"/>
          </p:nvPr>
        </p:nvSpPr>
        <p:spPr>
          <a:xfrm>
            <a:off x="6109650" y="2774150"/>
            <a:ext cx="22374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68" name="Google Shape;268;p20"/>
          <p:cNvSpPr txBox="1"/>
          <p:nvPr>
            <p:ph idx="7" type="subTitle"/>
          </p:nvPr>
        </p:nvSpPr>
        <p:spPr>
          <a:xfrm>
            <a:off x="796950" y="3619974"/>
            <a:ext cx="22374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69" name="Google Shape;269;p20"/>
          <p:cNvSpPr txBox="1"/>
          <p:nvPr>
            <p:ph idx="8" type="subTitle"/>
          </p:nvPr>
        </p:nvSpPr>
        <p:spPr>
          <a:xfrm>
            <a:off x="796950" y="3915249"/>
            <a:ext cx="22374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70" name="Google Shape;270;p20"/>
          <p:cNvSpPr txBox="1"/>
          <p:nvPr>
            <p:ph idx="9" type="subTitle"/>
          </p:nvPr>
        </p:nvSpPr>
        <p:spPr>
          <a:xfrm>
            <a:off x="3453300" y="3619974"/>
            <a:ext cx="22374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71" name="Google Shape;271;p20"/>
          <p:cNvSpPr txBox="1"/>
          <p:nvPr>
            <p:ph idx="13" type="subTitle"/>
          </p:nvPr>
        </p:nvSpPr>
        <p:spPr>
          <a:xfrm>
            <a:off x="3453300" y="3915249"/>
            <a:ext cx="22374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72" name="Google Shape;272;p20"/>
          <p:cNvSpPr txBox="1"/>
          <p:nvPr>
            <p:ph idx="14" type="subTitle"/>
          </p:nvPr>
        </p:nvSpPr>
        <p:spPr>
          <a:xfrm>
            <a:off x="6109650" y="3619974"/>
            <a:ext cx="22374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73" name="Google Shape;273;p20"/>
          <p:cNvSpPr txBox="1"/>
          <p:nvPr>
            <p:ph idx="15" type="subTitle"/>
          </p:nvPr>
        </p:nvSpPr>
        <p:spPr>
          <a:xfrm>
            <a:off x="6109650" y="3915249"/>
            <a:ext cx="22374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74" name="Google Shape;274;p20"/>
          <p:cNvSpPr txBox="1"/>
          <p:nvPr>
            <p:ph type="title"/>
          </p:nvPr>
        </p:nvSpPr>
        <p:spPr>
          <a:xfrm>
            <a:off x="720000" y="5395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4971750" y="2681875"/>
            <a:ext cx="3074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28" name="Google Shape;28;p3"/>
          <p:cNvSpPr txBox="1"/>
          <p:nvPr>
            <p:ph hasCustomPrompt="1" idx="2" type="title"/>
          </p:nvPr>
        </p:nvSpPr>
        <p:spPr>
          <a:xfrm>
            <a:off x="5569350" y="1484882"/>
            <a:ext cx="1857300" cy="92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/>
          <p:nvPr>
            <p:ph idx="1" type="subTitle"/>
          </p:nvPr>
        </p:nvSpPr>
        <p:spPr>
          <a:xfrm>
            <a:off x="4971750" y="3479279"/>
            <a:ext cx="30741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0" name="Google Shape;30;p3"/>
          <p:cNvSpPr/>
          <p:nvPr/>
        </p:nvSpPr>
        <p:spPr>
          <a:xfrm flipH="1">
            <a:off x="6324475" y="296275"/>
            <a:ext cx="767250" cy="557100"/>
          </a:xfrm>
          <a:custGeom>
            <a:rect b="b" l="l" r="r" t="t"/>
            <a:pathLst>
              <a:path extrusionOk="0" h="22284" w="30690">
                <a:moveTo>
                  <a:pt x="1" y="1"/>
                </a:moveTo>
                <a:lnTo>
                  <a:pt x="34" y="34"/>
                </a:lnTo>
                <a:cubicBezTo>
                  <a:pt x="268" y="301"/>
                  <a:pt x="534" y="534"/>
                  <a:pt x="868" y="701"/>
                </a:cubicBezTo>
                <a:cubicBezTo>
                  <a:pt x="1268" y="935"/>
                  <a:pt x="2636" y="2903"/>
                  <a:pt x="2636" y="4270"/>
                </a:cubicBezTo>
                <a:cubicBezTo>
                  <a:pt x="2603" y="5638"/>
                  <a:pt x="1335" y="6839"/>
                  <a:pt x="1335" y="6839"/>
                </a:cubicBezTo>
                <a:cubicBezTo>
                  <a:pt x="1335" y="6839"/>
                  <a:pt x="3603" y="8173"/>
                  <a:pt x="3603" y="10108"/>
                </a:cubicBezTo>
                <a:cubicBezTo>
                  <a:pt x="3537" y="11342"/>
                  <a:pt x="3103" y="12510"/>
                  <a:pt x="2336" y="13510"/>
                </a:cubicBezTo>
                <a:cubicBezTo>
                  <a:pt x="2336" y="13510"/>
                  <a:pt x="6272" y="14178"/>
                  <a:pt x="7573" y="16412"/>
                </a:cubicBezTo>
                <a:cubicBezTo>
                  <a:pt x="7673" y="16613"/>
                  <a:pt x="7773" y="16813"/>
                  <a:pt x="7840" y="17013"/>
                </a:cubicBezTo>
                <a:cubicBezTo>
                  <a:pt x="7806" y="17113"/>
                  <a:pt x="7773" y="17213"/>
                  <a:pt x="7740" y="17313"/>
                </a:cubicBezTo>
                <a:cubicBezTo>
                  <a:pt x="7639" y="17647"/>
                  <a:pt x="7639" y="18014"/>
                  <a:pt x="7673" y="18381"/>
                </a:cubicBezTo>
                <a:cubicBezTo>
                  <a:pt x="7339" y="18747"/>
                  <a:pt x="6906" y="18981"/>
                  <a:pt x="6439" y="19081"/>
                </a:cubicBezTo>
                <a:cubicBezTo>
                  <a:pt x="6439" y="19081"/>
                  <a:pt x="8340" y="20716"/>
                  <a:pt x="8006" y="22283"/>
                </a:cubicBezTo>
                <a:lnTo>
                  <a:pt x="8173" y="22050"/>
                </a:lnTo>
                <a:cubicBezTo>
                  <a:pt x="8571" y="21488"/>
                  <a:pt x="9182" y="21173"/>
                  <a:pt x="9823" y="21173"/>
                </a:cubicBezTo>
                <a:cubicBezTo>
                  <a:pt x="10095" y="21173"/>
                  <a:pt x="10373" y="21230"/>
                  <a:pt x="10642" y="21349"/>
                </a:cubicBezTo>
                <a:cubicBezTo>
                  <a:pt x="10775" y="21383"/>
                  <a:pt x="10908" y="21483"/>
                  <a:pt x="11042" y="21550"/>
                </a:cubicBezTo>
                <a:cubicBezTo>
                  <a:pt x="11042" y="21550"/>
                  <a:pt x="10108" y="19315"/>
                  <a:pt x="12710" y="19215"/>
                </a:cubicBezTo>
                <a:cubicBezTo>
                  <a:pt x="12752" y="19213"/>
                  <a:pt x="12795" y="19212"/>
                  <a:pt x="12838" y="19212"/>
                </a:cubicBezTo>
                <a:cubicBezTo>
                  <a:pt x="15398" y="19212"/>
                  <a:pt x="17980" y="22117"/>
                  <a:pt x="17980" y="22117"/>
                </a:cubicBezTo>
                <a:cubicBezTo>
                  <a:pt x="18380" y="20949"/>
                  <a:pt x="19181" y="19948"/>
                  <a:pt x="20215" y="19248"/>
                </a:cubicBezTo>
                <a:cubicBezTo>
                  <a:pt x="20677" y="18959"/>
                  <a:pt x="21200" y="18856"/>
                  <a:pt x="21710" y="18856"/>
                </a:cubicBezTo>
                <a:cubicBezTo>
                  <a:pt x="22969" y="18856"/>
                  <a:pt x="24151" y="19481"/>
                  <a:pt x="24151" y="19481"/>
                </a:cubicBezTo>
                <a:cubicBezTo>
                  <a:pt x="24151" y="19481"/>
                  <a:pt x="24518" y="17780"/>
                  <a:pt x="25652" y="17046"/>
                </a:cubicBezTo>
                <a:cubicBezTo>
                  <a:pt x="26318" y="16628"/>
                  <a:pt x="27384" y="16481"/>
                  <a:pt x="28252" y="16481"/>
                </a:cubicBezTo>
                <a:cubicBezTo>
                  <a:pt x="28907" y="16481"/>
                  <a:pt x="29450" y="16565"/>
                  <a:pt x="29622" y="16679"/>
                </a:cubicBezTo>
                <a:cubicBezTo>
                  <a:pt x="29955" y="16846"/>
                  <a:pt x="30322" y="16946"/>
                  <a:pt x="30689" y="17046"/>
                </a:cubicBezTo>
                <a:cubicBezTo>
                  <a:pt x="30689" y="17046"/>
                  <a:pt x="27420" y="14077"/>
                  <a:pt x="26420" y="13711"/>
                </a:cubicBezTo>
                <a:lnTo>
                  <a:pt x="25953" y="13544"/>
                </a:lnTo>
                <a:lnTo>
                  <a:pt x="25352" y="13344"/>
                </a:lnTo>
                <a:cubicBezTo>
                  <a:pt x="25152" y="13277"/>
                  <a:pt x="24918" y="13210"/>
                  <a:pt x="24685" y="13143"/>
                </a:cubicBezTo>
                <a:lnTo>
                  <a:pt x="24318" y="13043"/>
                </a:lnTo>
                <a:lnTo>
                  <a:pt x="23551" y="12877"/>
                </a:lnTo>
                <a:cubicBezTo>
                  <a:pt x="22784" y="12676"/>
                  <a:pt x="21983" y="12543"/>
                  <a:pt x="21182" y="12476"/>
                </a:cubicBezTo>
                <a:cubicBezTo>
                  <a:pt x="20955" y="12445"/>
                  <a:pt x="20728" y="12430"/>
                  <a:pt x="20503" y="12430"/>
                </a:cubicBezTo>
                <a:cubicBezTo>
                  <a:pt x="20001" y="12430"/>
                  <a:pt x="19508" y="12505"/>
                  <a:pt x="19048" y="12643"/>
                </a:cubicBezTo>
                <a:cubicBezTo>
                  <a:pt x="19048" y="12643"/>
                  <a:pt x="19248" y="12410"/>
                  <a:pt x="19415" y="12209"/>
                </a:cubicBezTo>
                <a:cubicBezTo>
                  <a:pt x="19548" y="11976"/>
                  <a:pt x="20182" y="11809"/>
                  <a:pt x="20182" y="11809"/>
                </a:cubicBezTo>
                <a:lnTo>
                  <a:pt x="20182" y="11809"/>
                </a:lnTo>
                <a:cubicBezTo>
                  <a:pt x="19681" y="11843"/>
                  <a:pt x="19181" y="12009"/>
                  <a:pt x="18747" y="12310"/>
                </a:cubicBezTo>
                <a:cubicBezTo>
                  <a:pt x="18147" y="12777"/>
                  <a:pt x="17280" y="13877"/>
                  <a:pt x="15278" y="15178"/>
                </a:cubicBezTo>
                <a:cubicBezTo>
                  <a:pt x="14778" y="15545"/>
                  <a:pt x="14211" y="15812"/>
                  <a:pt x="13610" y="16046"/>
                </a:cubicBezTo>
                <a:cubicBezTo>
                  <a:pt x="14144" y="15478"/>
                  <a:pt x="14578" y="14811"/>
                  <a:pt x="14911" y="14077"/>
                </a:cubicBezTo>
                <a:cubicBezTo>
                  <a:pt x="15128" y="13613"/>
                  <a:pt x="15201" y="13033"/>
                  <a:pt x="15130" y="13033"/>
                </a:cubicBezTo>
                <a:cubicBezTo>
                  <a:pt x="15125" y="13033"/>
                  <a:pt x="15119" y="13036"/>
                  <a:pt x="15111" y="13043"/>
                </a:cubicBezTo>
                <a:cubicBezTo>
                  <a:pt x="14745" y="13410"/>
                  <a:pt x="14311" y="13711"/>
                  <a:pt x="13844" y="13944"/>
                </a:cubicBezTo>
                <a:cubicBezTo>
                  <a:pt x="13277" y="14178"/>
                  <a:pt x="12643" y="14378"/>
                  <a:pt x="12043" y="14511"/>
                </a:cubicBezTo>
                <a:cubicBezTo>
                  <a:pt x="12043" y="14511"/>
                  <a:pt x="11776" y="13677"/>
                  <a:pt x="11175" y="13444"/>
                </a:cubicBezTo>
                <a:cubicBezTo>
                  <a:pt x="10927" y="13333"/>
                  <a:pt x="10678" y="13268"/>
                  <a:pt x="10410" y="13268"/>
                </a:cubicBezTo>
                <a:cubicBezTo>
                  <a:pt x="10355" y="13268"/>
                  <a:pt x="10299" y="13271"/>
                  <a:pt x="10241" y="13277"/>
                </a:cubicBezTo>
                <a:lnTo>
                  <a:pt x="10208" y="13177"/>
                </a:lnTo>
                <a:cubicBezTo>
                  <a:pt x="10075" y="12610"/>
                  <a:pt x="10075" y="12009"/>
                  <a:pt x="10175" y="11409"/>
                </a:cubicBezTo>
                <a:cubicBezTo>
                  <a:pt x="10375" y="10675"/>
                  <a:pt x="10708" y="10208"/>
                  <a:pt x="10575" y="10175"/>
                </a:cubicBezTo>
                <a:cubicBezTo>
                  <a:pt x="10569" y="10173"/>
                  <a:pt x="10563" y="10173"/>
                  <a:pt x="10557" y="10173"/>
                </a:cubicBezTo>
                <a:cubicBezTo>
                  <a:pt x="10413" y="10173"/>
                  <a:pt x="10092" y="10527"/>
                  <a:pt x="9741" y="10942"/>
                </a:cubicBezTo>
                <a:cubicBezTo>
                  <a:pt x="9874" y="9274"/>
                  <a:pt x="10208" y="8307"/>
                  <a:pt x="10308" y="7673"/>
                </a:cubicBezTo>
                <a:cubicBezTo>
                  <a:pt x="10308" y="7173"/>
                  <a:pt x="10208" y="6672"/>
                  <a:pt x="9974" y="6205"/>
                </a:cubicBezTo>
                <a:lnTo>
                  <a:pt x="9974" y="6205"/>
                </a:lnTo>
                <a:cubicBezTo>
                  <a:pt x="10041" y="6472"/>
                  <a:pt x="10075" y="6772"/>
                  <a:pt x="10041" y="7072"/>
                </a:cubicBezTo>
                <a:cubicBezTo>
                  <a:pt x="10008" y="7139"/>
                  <a:pt x="10008" y="7206"/>
                  <a:pt x="9974" y="7239"/>
                </a:cubicBezTo>
                <a:cubicBezTo>
                  <a:pt x="9941" y="7339"/>
                  <a:pt x="9908" y="7439"/>
                  <a:pt x="9874" y="7506"/>
                </a:cubicBezTo>
                <a:lnTo>
                  <a:pt x="9841" y="7606"/>
                </a:lnTo>
                <a:cubicBezTo>
                  <a:pt x="9674" y="6906"/>
                  <a:pt x="9341" y="6239"/>
                  <a:pt x="8874" y="5705"/>
                </a:cubicBezTo>
                <a:cubicBezTo>
                  <a:pt x="7740" y="4304"/>
                  <a:pt x="6472" y="3036"/>
                  <a:pt x="5104" y="1902"/>
                </a:cubicBezTo>
                <a:cubicBezTo>
                  <a:pt x="4604" y="1602"/>
                  <a:pt x="4104" y="1335"/>
                  <a:pt x="3537" y="1168"/>
                </a:cubicBezTo>
                <a:cubicBezTo>
                  <a:pt x="3136" y="1001"/>
                  <a:pt x="2669" y="835"/>
                  <a:pt x="2236" y="701"/>
                </a:cubicBezTo>
                <a:lnTo>
                  <a:pt x="1802" y="568"/>
                </a:lnTo>
                <a:cubicBezTo>
                  <a:pt x="1302" y="401"/>
                  <a:pt x="868" y="268"/>
                  <a:pt x="568" y="134"/>
                </a:cubicBezTo>
                <a:lnTo>
                  <a:pt x="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3"/>
          <p:cNvGrpSpPr/>
          <p:nvPr/>
        </p:nvGrpSpPr>
        <p:grpSpPr>
          <a:xfrm flipH="1">
            <a:off x="8185891" y="-112628"/>
            <a:ext cx="488074" cy="1725693"/>
            <a:chOff x="8126765" y="1315400"/>
            <a:chExt cx="594560" cy="2101940"/>
          </a:xfrm>
        </p:grpSpPr>
        <p:cxnSp>
          <p:nvCxnSpPr>
            <p:cNvPr id="32" name="Google Shape;32;p3"/>
            <p:cNvCxnSpPr/>
            <p:nvPr/>
          </p:nvCxnSpPr>
          <p:spPr>
            <a:xfrm>
              <a:off x="8424050" y="1315400"/>
              <a:ext cx="0" cy="1657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" name="Google Shape;33;p3"/>
            <p:cNvSpPr/>
            <p:nvPr/>
          </p:nvSpPr>
          <p:spPr>
            <a:xfrm>
              <a:off x="8126765" y="2685086"/>
              <a:ext cx="594560" cy="732255"/>
            </a:xfrm>
            <a:custGeom>
              <a:rect b="b" l="l" r="r" t="t"/>
              <a:pathLst>
                <a:path extrusionOk="0" h="21107" w="17138">
                  <a:moveTo>
                    <a:pt x="9463" y="1"/>
                  </a:moveTo>
                  <a:lnTo>
                    <a:pt x="12423" y="4846"/>
                  </a:lnTo>
                  <a:lnTo>
                    <a:pt x="10211" y="8196"/>
                  </a:lnTo>
                  <a:cubicBezTo>
                    <a:pt x="9723" y="7480"/>
                    <a:pt x="9138" y="6960"/>
                    <a:pt x="8455" y="6960"/>
                  </a:cubicBezTo>
                  <a:cubicBezTo>
                    <a:pt x="7772" y="6960"/>
                    <a:pt x="7122" y="7513"/>
                    <a:pt x="6667" y="8261"/>
                  </a:cubicBezTo>
                  <a:lnTo>
                    <a:pt x="4260" y="5269"/>
                  </a:lnTo>
                  <a:lnTo>
                    <a:pt x="6797" y="196"/>
                  </a:lnTo>
                  <a:lnTo>
                    <a:pt x="3642" y="5139"/>
                  </a:lnTo>
                  <a:cubicBezTo>
                    <a:pt x="3577" y="5237"/>
                    <a:pt x="3577" y="5367"/>
                    <a:pt x="3642" y="5464"/>
                  </a:cubicBezTo>
                  <a:lnTo>
                    <a:pt x="3642" y="5497"/>
                  </a:lnTo>
                  <a:lnTo>
                    <a:pt x="6114" y="9269"/>
                  </a:lnTo>
                  <a:cubicBezTo>
                    <a:pt x="5984" y="9659"/>
                    <a:pt x="5886" y="10017"/>
                    <a:pt x="5821" y="10407"/>
                  </a:cubicBezTo>
                  <a:lnTo>
                    <a:pt x="618" y="8326"/>
                  </a:lnTo>
                  <a:lnTo>
                    <a:pt x="1756" y="2700"/>
                  </a:lnTo>
                  <a:lnTo>
                    <a:pt x="33" y="8424"/>
                  </a:lnTo>
                  <a:cubicBezTo>
                    <a:pt x="0" y="8554"/>
                    <a:pt x="65" y="8651"/>
                    <a:pt x="163" y="8716"/>
                  </a:cubicBezTo>
                  <a:lnTo>
                    <a:pt x="195" y="8716"/>
                  </a:lnTo>
                  <a:lnTo>
                    <a:pt x="5919" y="11610"/>
                  </a:lnTo>
                  <a:cubicBezTo>
                    <a:pt x="6049" y="12066"/>
                    <a:pt x="6309" y="12489"/>
                    <a:pt x="6667" y="12846"/>
                  </a:cubicBezTo>
                  <a:lnTo>
                    <a:pt x="2211" y="15123"/>
                  </a:lnTo>
                  <a:cubicBezTo>
                    <a:pt x="2114" y="15155"/>
                    <a:pt x="2081" y="15253"/>
                    <a:pt x="2114" y="15350"/>
                  </a:cubicBezTo>
                  <a:lnTo>
                    <a:pt x="3415" y="19740"/>
                  </a:lnTo>
                  <a:lnTo>
                    <a:pt x="2537" y="15415"/>
                  </a:lnTo>
                  <a:lnTo>
                    <a:pt x="7415" y="13432"/>
                  </a:lnTo>
                  <a:lnTo>
                    <a:pt x="7415" y="13432"/>
                  </a:lnTo>
                  <a:cubicBezTo>
                    <a:pt x="7349" y="13594"/>
                    <a:pt x="7284" y="13724"/>
                    <a:pt x="7252" y="13887"/>
                  </a:cubicBezTo>
                  <a:cubicBezTo>
                    <a:pt x="7219" y="13887"/>
                    <a:pt x="7187" y="13919"/>
                    <a:pt x="7154" y="13919"/>
                  </a:cubicBezTo>
                  <a:lnTo>
                    <a:pt x="7122" y="13952"/>
                  </a:lnTo>
                  <a:lnTo>
                    <a:pt x="3870" y="16456"/>
                  </a:lnTo>
                  <a:cubicBezTo>
                    <a:pt x="3805" y="16521"/>
                    <a:pt x="3772" y="16586"/>
                    <a:pt x="3772" y="16684"/>
                  </a:cubicBezTo>
                  <a:lnTo>
                    <a:pt x="4748" y="21106"/>
                  </a:lnTo>
                  <a:lnTo>
                    <a:pt x="4260" y="16781"/>
                  </a:lnTo>
                  <a:lnTo>
                    <a:pt x="7512" y="14765"/>
                  </a:lnTo>
                  <a:cubicBezTo>
                    <a:pt x="7740" y="15090"/>
                    <a:pt x="8097" y="15253"/>
                    <a:pt x="8488" y="15253"/>
                  </a:cubicBezTo>
                  <a:cubicBezTo>
                    <a:pt x="8910" y="15253"/>
                    <a:pt x="9301" y="15058"/>
                    <a:pt x="9528" y="14700"/>
                  </a:cubicBezTo>
                  <a:lnTo>
                    <a:pt x="12910" y="16749"/>
                  </a:lnTo>
                  <a:lnTo>
                    <a:pt x="12423" y="21106"/>
                  </a:lnTo>
                  <a:lnTo>
                    <a:pt x="13366" y="16716"/>
                  </a:lnTo>
                  <a:cubicBezTo>
                    <a:pt x="13398" y="16618"/>
                    <a:pt x="13366" y="16553"/>
                    <a:pt x="13301" y="16488"/>
                  </a:cubicBezTo>
                  <a:lnTo>
                    <a:pt x="10049" y="13984"/>
                  </a:lnTo>
                  <a:lnTo>
                    <a:pt x="9984" y="13984"/>
                  </a:lnTo>
                  <a:cubicBezTo>
                    <a:pt x="9936" y="13937"/>
                    <a:pt x="9854" y="13907"/>
                    <a:pt x="9774" y="13907"/>
                  </a:cubicBezTo>
                  <a:cubicBezTo>
                    <a:pt x="9746" y="13907"/>
                    <a:pt x="9717" y="13911"/>
                    <a:pt x="9691" y="13919"/>
                  </a:cubicBezTo>
                  <a:cubicBezTo>
                    <a:pt x="9658" y="13692"/>
                    <a:pt x="9561" y="13497"/>
                    <a:pt x="9431" y="13334"/>
                  </a:cubicBezTo>
                  <a:lnTo>
                    <a:pt x="9463" y="13334"/>
                  </a:lnTo>
                  <a:cubicBezTo>
                    <a:pt x="9496" y="13399"/>
                    <a:pt x="9561" y="13399"/>
                    <a:pt x="9593" y="13432"/>
                  </a:cubicBezTo>
                  <a:lnTo>
                    <a:pt x="14634" y="15480"/>
                  </a:lnTo>
                  <a:lnTo>
                    <a:pt x="13756" y="19805"/>
                  </a:lnTo>
                  <a:lnTo>
                    <a:pt x="15057" y="15350"/>
                  </a:lnTo>
                  <a:cubicBezTo>
                    <a:pt x="15089" y="15253"/>
                    <a:pt x="15057" y="15155"/>
                    <a:pt x="14959" y="15123"/>
                  </a:cubicBezTo>
                  <a:lnTo>
                    <a:pt x="10341" y="12749"/>
                  </a:lnTo>
                  <a:cubicBezTo>
                    <a:pt x="10601" y="12489"/>
                    <a:pt x="10829" y="12163"/>
                    <a:pt x="10959" y="11806"/>
                  </a:cubicBezTo>
                  <a:lnTo>
                    <a:pt x="16975" y="8749"/>
                  </a:lnTo>
                  <a:cubicBezTo>
                    <a:pt x="17105" y="8684"/>
                    <a:pt x="17138" y="8554"/>
                    <a:pt x="17105" y="8424"/>
                  </a:cubicBezTo>
                  <a:lnTo>
                    <a:pt x="15382" y="2700"/>
                  </a:lnTo>
                  <a:lnTo>
                    <a:pt x="16520" y="8326"/>
                  </a:lnTo>
                  <a:lnTo>
                    <a:pt x="11057" y="10505"/>
                  </a:lnTo>
                  <a:cubicBezTo>
                    <a:pt x="11024" y="10115"/>
                    <a:pt x="10927" y="9692"/>
                    <a:pt x="10764" y="9302"/>
                  </a:cubicBezTo>
                  <a:lnTo>
                    <a:pt x="13040" y="4976"/>
                  </a:lnTo>
                  <a:lnTo>
                    <a:pt x="13040" y="4944"/>
                  </a:lnTo>
                  <a:cubicBezTo>
                    <a:pt x="13073" y="4846"/>
                    <a:pt x="13073" y="4749"/>
                    <a:pt x="13008" y="4651"/>
                  </a:cubicBezTo>
                  <a:lnTo>
                    <a:pt x="94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5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1"/>
          <p:cNvSpPr txBox="1"/>
          <p:nvPr>
            <p:ph hasCustomPrompt="1" type="title"/>
          </p:nvPr>
        </p:nvSpPr>
        <p:spPr>
          <a:xfrm>
            <a:off x="4426585" y="540000"/>
            <a:ext cx="3153300" cy="10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277" name="Google Shape;277;p21"/>
          <p:cNvSpPr txBox="1"/>
          <p:nvPr>
            <p:ph idx="1" type="subTitle"/>
          </p:nvPr>
        </p:nvSpPr>
        <p:spPr>
          <a:xfrm>
            <a:off x="4426585" y="1285878"/>
            <a:ext cx="3153300" cy="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78" name="Google Shape;278;p21"/>
          <p:cNvSpPr txBox="1"/>
          <p:nvPr>
            <p:ph hasCustomPrompt="1" idx="2" type="title"/>
          </p:nvPr>
        </p:nvSpPr>
        <p:spPr>
          <a:xfrm>
            <a:off x="4426574" y="1962342"/>
            <a:ext cx="3153300" cy="10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279" name="Google Shape;279;p21"/>
          <p:cNvSpPr txBox="1"/>
          <p:nvPr>
            <p:ph idx="3" type="subTitle"/>
          </p:nvPr>
        </p:nvSpPr>
        <p:spPr>
          <a:xfrm>
            <a:off x="4426574" y="2708220"/>
            <a:ext cx="3153300" cy="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80" name="Google Shape;280;p21"/>
          <p:cNvSpPr txBox="1"/>
          <p:nvPr>
            <p:ph hasCustomPrompt="1" idx="4" type="title"/>
          </p:nvPr>
        </p:nvSpPr>
        <p:spPr>
          <a:xfrm>
            <a:off x="4426574" y="3384697"/>
            <a:ext cx="3153300" cy="10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281" name="Google Shape;281;p21"/>
          <p:cNvSpPr txBox="1"/>
          <p:nvPr>
            <p:ph idx="5" type="subTitle"/>
          </p:nvPr>
        </p:nvSpPr>
        <p:spPr>
          <a:xfrm>
            <a:off x="4426574" y="4130575"/>
            <a:ext cx="3153300" cy="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282" name="Google Shape;282;p21"/>
          <p:cNvGrpSpPr/>
          <p:nvPr/>
        </p:nvGrpSpPr>
        <p:grpSpPr>
          <a:xfrm rot="4809279">
            <a:off x="7572068" y="1720062"/>
            <a:ext cx="2158197" cy="1808131"/>
            <a:chOff x="2793000" y="563350"/>
            <a:chExt cx="1681225" cy="1408525"/>
          </a:xfrm>
        </p:grpSpPr>
        <p:sp>
          <p:nvSpPr>
            <p:cNvPr id="283" name="Google Shape;283;p21"/>
            <p:cNvSpPr/>
            <p:nvPr/>
          </p:nvSpPr>
          <p:spPr>
            <a:xfrm>
              <a:off x="2925600" y="651750"/>
              <a:ext cx="1325975" cy="1136675"/>
            </a:xfrm>
            <a:custGeom>
              <a:rect b="b" l="l" r="r" t="t"/>
              <a:pathLst>
                <a:path extrusionOk="0" fill="none" h="45467" w="53039">
                  <a:moveTo>
                    <a:pt x="16779" y="0"/>
                  </a:moveTo>
                  <a:cubicBezTo>
                    <a:pt x="16779" y="0"/>
                    <a:pt x="14477" y="5838"/>
                    <a:pt x="10408" y="10141"/>
                  </a:cubicBezTo>
                  <a:cubicBezTo>
                    <a:pt x="6371" y="14477"/>
                    <a:pt x="0" y="17012"/>
                    <a:pt x="0" y="17012"/>
                  </a:cubicBezTo>
                  <a:cubicBezTo>
                    <a:pt x="0" y="17012"/>
                    <a:pt x="6838" y="22083"/>
                    <a:pt x="7105" y="35025"/>
                  </a:cubicBezTo>
                  <a:cubicBezTo>
                    <a:pt x="7105" y="35025"/>
                    <a:pt x="19281" y="34792"/>
                    <a:pt x="22850" y="45466"/>
                  </a:cubicBezTo>
                  <a:cubicBezTo>
                    <a:pt x="22850" y="45466"/>
                    <a:pt x="28687" y="37093"/>
                    <a:pt x="43665" y="36827"/>
                  </a:cubicBezTo>
                  <a:cubicBezTo>
                    <a:pt x="43665" y="36827"/>
                    <a:pt x="42397" y="25919"/>
                    <a:pt x="53038" y="20548"/>
                  </a:cubicBezTo>
                  <a:cubicBezTo>
                    <a:pt x="53038" y="20548"/>
                    <a:pt x="43131" y="15978"/>
                    <a:pt x="42898" y="2035"/>
                  </a:cubicBezTo>
                  <a:cubicBezTo>
                    <a:pt x="42898" y="2035"/>
                    <a:pt x="25385" y="8640"/>
                    <a:pt x="16779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1"/>
            <p:cNvSpPr/>
            <p:nvPr/>
          </p:nvSpPr>
          <p:spPr>
            <a:xfrm>
              <a:off x="3133250" y="829375"/>
              <a:ext cx="911500" cy="780575"/>
            </a:xfrm>
            <a:custGeom>
              <a:rect b="b" l="l" r="r" t="t"/>
              <a:pathLst>
                <a:path extrusionOk="0" fill="none" h="31223" w="36460">
                  <a:moveTo>
                    <a:pt x="11508" y="0"/>
                  </a:moveTo>
                  <a:cubicBezTo>
                    <a:pt x="11508" y="0"/>
                    <a:pt x="9941" y="4036"/>
                    <a:pt x="7139" y="6972"/>
                  </a:cubicBezTo>
                  <a:cubicBezTo>
                    <a:pt x="4337" y="9941"/>
                    <a:pt x="0" y="11709"/>
                    <a:pt x="0" y="11709"/>
                  </a:cubicBezTo>
                  <a:cubicBezTo>
                    <a:pt x="0" y="11709"/>
                    <a:pt x="4704" y="15178"/>
                    <a:pt x="4870" y="24084"/>
                  </a:cubicBezTo>
                  <a:cubicBezTo>
                    <a:pt x="4870" y="24084"/>
                    <a:pt x="13243" y="23917"/>
                    <a:pt x="15711" y="31223"/>
                  </a:cubicBezTo>
                  <a:cubicBezTo>
                    <a:pt x="15711" y="31223"/>
                    <a:pt x="19714" y="25485"/>
                    <a:pt x="29988" y="25285"/>
                  </a:cubicBezTo>
                  <a:cubicBezTo>
                    <a:pt x="29988" y="25285"/>
                    <a:pt x="29121" y="17780"/>
                    <a:pt x="36460" y="14144"/>
                  </a:cubicBezTo>
                  <a:cubicBezTo>
                    <a:pt x="36460" y="14144"/>
                    <a:pt x="29655" y="11008"/>
                    <a:pt x="29488" y="1401"/>
                  </a:cubicBezTo>
                  <a:cubicBezTo>
                    <a:pt x="29488" y="1401"/>
                    <a:pt x="17446" y="5971"/>
                    <a:pt x="1150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1"/>
            <p:cNvSpPr/>
            <p:nvPr/>
          </p:nvSpPr>
          <p:spPr>
            <a:xfrm>
              <a:off x="3363400" y="1026175"/>
              <a:ext cx="451175" cy="386975"/>
            </a:xfrm>
            <a:custGeom>
              <a:rect b="b" l="l" r="r" t="t"/>
              <a:pathLst>
                <a:path extrusionOk="0" fill="none" h="15479" w="18047">
                  <a:moveTo>
                    <a:pt x="5705" y="1"/>
                  </a:moveTo>
                  <a:cubicBezTo>
                    <a:pt x="5171" y="1268"/>
                    <a:pt x="4437" y="2436"/>
                    <a:pt x="3537" y="3470"/>
                  </a:cubicBezTo>
                  <a:cubicBezTo>
                    <a:pt x="2503" y="4470"/>
                    <a:pt x="1302" y="5238"/>
                    <a:pt x="1" y="5805"/>
                  </a:cubicBezTo>
                  <a:cubicBezTo>
                    <a:pt x="1" y="5805"/>
                    <a:pt x="2336" y="7539"/>
                    <a:pt x="2402" y="11942"/>
                  </a:cubicBezTo>
                  <a:cubicBezTo>
                    <a:pt x="2402" y="11942"/>
                    <a:pt x="6572" y="11842"/>
                    <a:pt x="7773" y="15478"/>
                  </a:cubicBezTo>
                  <a:cubicBezTo>
                    <a:pt x="7773" y="15478"/>
                    <a:pt x="9774" y="12643"/>
                    <a:pt x="14845" y="12576"/>
                  </a:cubicBezTo>
                  <a:cubicBezTo>
                    <a:pt x="14678" y="10241"/>
                    <a:pt x="15945" y="8040"/>
                    <a:pt x="18047" y="7039"/>
                  </a:cubicBezTo>
                  <a:cubicBezTo>
                    <a:pt x="18047" y="7039"/>
                    <a:pt x="14678" y="5471"/>
                    <a:pt x="14611" y="701"/>
                  </a:cubicBezTo>
                  <a:cubicBezTo>
                    <a:pt x="14611" y="701"/>
                    <a:pt x="8640" y="2936"/>
                    <a:pt x="5705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1"/>
            <p:cNvSpPr/>
            <p:nvPr/>
          </p:nvSpPr>
          <p:spPr>
            <a:xfrm>
              <a:off x="3496000" y="1140425"/>
              <a:ext cx="186000" cy="158475"/>
            </a:xfrm>
            <a:custGeom>
              <a:rect b="b" l="l" r="r" t="t"/>
              <a:pathLst>
                <a:path extrusionOk="0" fill="none" h="6339" w="7440">
                  <a:moveTo>
                    <a:pt x="2369" y="1"/>
                  </a:moveTo>
                  <a:cubicBezTo>
                    <a:pt x="2135" y="534"/>
                    <a:pt x="1835" y="1001"/>
                    <a:pt x="1468" y="1435"/>
                  </a:cubicBezTo>
                  <a:cubicBezTo>
                    <a:pt x="1035" y="1835"/>
                    <a:pt x="568" y="2169"/>
                    <a:pt x="1" y="2402"/>
                  </a:cubicBezTo>
                  <a:cubicBezTo>
                    <a:pt x="1" y="2402"/>
                    <a:pt x="968" y="3103"/>
                    <a:pt x="1001" y="4904"/>
                  </a:cubicBezTo>
                  <a:cubicBezTo>
                    <a:pt x="1001" y="4904"/>
                    <a:pt x="2702" y="4871"/>
                    <a:pt x="3203" y="6338"/>
                  </a:cubicBezTo>
                  <a:cubicBezTo>
                    <a:pt x="3203" y="6338"/>
                    <a:pt x="4037" y="5171"/>
                    <a:pt x="6138" y="5138"/>
                  </a:cubicBezTo>
                  <a:cubicBezTo>
                    <a:pt x="6038" y="4204"/>
                    <a:pt x="6572" y="3303"/>
                    <a:pt x="7439" y="2869"/>
                  </a:cubicBezTo>
                  <a:cubicBezTo>
                    <a:pt x="6505" y="2336"/>
                    <a:pt x="5971" y="1335"/>
                    <a:pt x="6005" y="301"/>
                  </a:cubicBezTo>
                  <a:cubicBezTo>
                    <a:pt x="6005" y="301"/>
                    <a:pt x="3570" y="1201"/>
                    <a:pt x="2369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1"/>
            <p:cNvSpPr/>
            <p:nvPr/>
          </p:nvSpPr>
          <p:spPr>
            <a:xfrm>
              <a:off x="3312525" y="563350"/>
              <a:ext cx="241875" cy="577100"/>
            </a:xfrm>
            <a:custGeom>
              <a:rect b="b" l="l" r="r" t="t"/>
              <a:pathLst>
                <a:path extrusionOk="0" fill="none" h="23084" w="9675">
                  <a:moveTo>
                    <a:pt x="1" y="0"/>
                  </a:moveTo>
                  <a:lnTo>
                    <a:pt x="9675" y="23084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1"/>
            <p:cNvSpPr/>
            <p:nvPr/>
          </p:nvSpPr>
          <p:spPr>
            <a:xfrm>
              <a:off x="3646100" y="626725"/>
              <a:ext cx="415325" cy="521225"/>
            </a:xfrm>
            <a:custGeom>
              <a:rect b="b" l="l" r="r" t="t"/>
              <a:pathLst>
                <a:path extrusionOk="0" fill="none" h="20849" w="16613">
                  <a:moveTo>
                    <a:pt x="1" y="20849"/>
                  </a:moveTo>
                  <a:lnTo>
                    <a:pt x="16613" y="0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1"/>
            <p:cNvSpPr/>
            <p:nvPr/>
          </p:nvSpPr>
          <p:spPr>
            <a:xfrm>
              <a:off x="3681975" y="1152925"/>
              <a:ext cx="792250" cy="59250"/>
            </a:xfrm>
            <a:custGeom>
              <a:rect b="b" l="l" r="r" t="t"/>
              <a:pathLst>
                <a:path extrusionOk="0" fill="none" h="2370" w="31690">
                  <a:moveTo>
                    <a:pt x="0" y="2369"/>
                  </a:moveTo>
                  <a:lnTo>
                    <a:pt x="31689" y="1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1"/>
            <p:cNvSpPr/>
            <p:nvPr/>
          </p:nvSpPr>
          <p:spPr>
            <a:xfrm>
              <a:off x="2793000" y="1045350"/>
              <a:ext cx="703025" cy="154300"/>
            </a:xfrm>
            <a:custGeom>
              <a:rect b="b" l="l" r="r" t="t"/>
              <a:pathLst>
                <a:path extrusionOk="0" fill="none" h="6172" w="28121">
                  <a:moveTo>
                    <a:pt x="28121" y="6172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1"/>
            <p:cNvSpPr/>
            <p:nvPr/>
          </p:nvSpPr>
          <p:spPr>
            <a:xfrm>
              <a:off x="3008150" y="1263025"/>
              <a:ext cx="512900" cy="327750"/>
            </a:xfrm>
            <a:custGeom>
              <a:rect b="b" l="l" r="r" t="t"/>
              <a:pathLst>
                <a:path extrusionOk="0" fill="none" h="13110" w="20516">
                  <a:moveTo>
                    <a:pt x="20515" y="0"/>
                  </a:moveTo>
                  <a:lnTo>
                    <a:pt x="1" y="13109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1"/>
            <p:cNvSpPr/>
            <p:nvPr/>
          </p:nvSpPr>
          <p:spPr>
            <a:xfrm>
              <a:off x="3471825" y="1298875"/>
              <a:ext cx="104250" cy="673000"/>
            </a:xfrm>
            <a:custGeom>
              <a:rect b="b" l="l" r="r" t="t"/>
              <a:pathLst>
                <a:path extrusionOk="0" fill="none" h="26920" w="4170">
                  <a:moveTo>
                    <a:pt x="4170" y="0"/>
                  </a:moveTo>
                  <a:lnTo>
                    <a:pt x="0" y="26920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1"/>
            <p:cNvSpPr/>
            <p:nvPr/>
          </p:nvSpPr>
          <p:spPr>
            <a:xfrm>
              <a:off x="3648600" y="1268850"/>
              <a:ext cx="527075" cy="436175"/>
            </a:xfrm>
            <a:custGeom>
              <a:rect b="b" l="l" r="r" t="t"/>
              <a:pathLst>
                <a:path extrusionOk="0" fill="none" h="17447" w="21083">
                  <a:moveTo>
                    <a:pt x="1" y="1"/>
                  </a:moveTo>
                  <a:lnTo>
                    <a:pt x="21083" y="17446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0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2"/>
          <p:cNvSpPr txBox="1"/>
          <p:nvPr>
            <p:ph idx="1" type="subTitle"/>
          </p:nvPr>
        </p:nvSpPr>
        <p:spPr>
          <a:xfrm>
            <a:off x="3653475" y="2229525"/>
            <a:ext cx="3043500" cy="135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296" name="Google Shape;296;p22"/>
          <p:cNvGrpSpPr/>
          <p:nvPr/>
        </p:nvGrpSpPr>
        <p:grpSpPr>
          <a:xfrm rot="10253261">
            <a:off x="6427204" y="3971291"/>
            <a:ext cx="2158189" cy="1808124"/>
            <a:chOff x="2793000" y="563350"/>
            <a:chExt cx="1681225" cy="1408525"/>
          </a:xfrm>
        </p:grpSpPr>
        <p:sp>
          <p:nvSpPr>
            <p:cNvPr id="297" name="Google Shape;297;p22"/>
            <p:cNvSpPr/>
            <p:nvPr/>
          </p:nvSpPr>
          <p:spPr>
            <a:xfrm>
              <a:off x="2925600" y="651750"/>
              <a:ext cx="1325975" cy="1136675"/>
            </a:xfrm>
            <a:custGeom>
              <a:rect b="b" l="l" r="r" t="t"/>
              <a:pathLst>
                <a:path extrusionOk="0" fill="none" h="45467" w="53039">
                  <a:moveTo>
                    <a:pt x="16779" y="0"/>
                  </a:moveTo>
                  <a:cubicBezTo>
                    <a:pt x="16779" y="0"/>
                    <a:pt x="14477" y="5838"/>
                    <a:pt x="10408" y="10141"/>
                  </a:cubicBezTo>
                  <a:cubicBezTo>
                    <a:pt x="6371" y="14477"/>
                    <a:pt x="0" y="17012"/>
                    <a:pt x="0" y="17012"/>
                  </a:cubicBezTo>
                  <a:cubicBezTo>
                    <a:pt x="0" y="17012"/>
                    <a:pt x="6838" y="22083"/>
                    <a:pt x="7105" y="35025"/>
                  </a:cubicBezTo>
                  <a:cubicBezTo>
                    <a:pt x="7105" y="35025"/>
                    <a:pt x="19281" y="34792"/>
                    <a:pt x="22850" y="45466"/>
                  </a:cubicBezTo>
                  <a:cubicBezTo>
                    <a:pt x="22850" y="45466"/>
                    <a:pt x="28687" y="37093"/>
                    <a:pt x="43665" y="36827"/>
                  </a:cubicBezTo>
                  <a:cubicBezTo>
                    <a:pt x="43665" y="36827"/>
                    <a:pt x="42397" y="25919"/>
                    <a:pt x="53038" y="20548"/>
                  </a:cubicBezTo>
                  <a:cubicBezTo>
                    <a:pt x="53038" y="20548"/>
                    <a:pt x="43131" y="15978"/>
                    <a:pt x="42898" y="2035"/>
                  </a:cubicBezTo>
                  <a:cubicBezTo>
                    <a:pt x="42898" y="2035"/>
                    <a:pt x="25385" y="8640"/>
                    <a:pt x="16779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2"/>
            <p:cNvSpPr/>
            <p:nvPr/>
          </p:nvSpPr>
          <p:spPr>
            <a:xfrm>
              <a:off x="3133250" y="829375"/>
              <a:ext cx="911500" cy="780575"/>
            </a:xfrm>
            <a:custGeom>
              <a:rect b="b" l="l" r="r" t="t"/>
              <a:pathLst>
                <a:path extrusionOk="0" fill="none" h="31223" w="36460">
                  <a:moveTo>
                    <a:pt x="11508" y="0"/>
                  </a:moveTo>
                  <a:cubicBezTo>
                    <a:pt x="11508" y="0"/>
                    <a:pt x="9941" y="4036"/>
                    <a:pt x="7139" y="6972"/>
                  </a:cubicBezTo>
                  <a:cubicBezTo>
                    <a:pt x="4337" y="9941"/>
                    <a:pt x="0" y="11709"/>
                    <a:pt x="0" y="11709"/>
                  </a:cubicBezTo>
                  <a:cubicBezTo>
                    <a:pt x="0" y="11709"/>
                    <a:pt x="4704" y="15178"/>
                    <a:pt x="4870" y="24084"/>
                  </a:cubicBezTo>
                  <a:cubicBezTo>
                    <a:pt x="4870" y="24084"/>
                    <a:pt x="13243" y="23917"/>
                    <a:pt x="15711" y="31223"/>
                  </a:cubicBezTo>
                  <a:cubicBezTo>
                    <a:pt x="15711" y="31223"/>
                    <a:pt x="19714" y="25485"/>
                    <a:pt x="29988" y="25285"/>
                  </a:cubicBezTo>
                  <a:cubicBezTo>
                    <a:pt x="29988" y="25285"/>
                    <a:pt x="29121" y="17780"/>
                    <a:pt x="36460" y="14144"/>
                  </a:cubicBezTo>
                  <a:cubicBezTo>
                    <a:pt x="36460" y="14144"/>
                    <a:pt x="29655" y="11008"/>
                    <a:pt x="29488" y="1401"/>
                  </a:cubicBezTo>
                  <a:cubicBezTo>
                    <a:pt x="29488" y="1401"/>
                    <a:pt x="17446" y="5971"/>
                    <a:pt x="1150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2"/>
            <p:cNvSpPr/>
            <p:nvPr/>
          </p:nvSpPr>
          <p:spPr>
            <a:xfrm>
              <a:off x="3363400" y="1026175"/>
              <a:ext cx="451175" cy="386975"/>
            </a:xfrm>
            <a:custGeom>
              <a:rect b="b" l="l" r="r" t="t"/>
              <a:pathLst>
                <a:path extrusionOk="0" fill="none" h="15479" w="18047">
                  <a:moveTo>
                    <a:pt x="5705" y="1"/>
                  </a:moveTo>
                  <a:cubicBezTo>
                    <a:pt x="5171" y="1268"/>
                    <a:pt x="4437" y="2436"/>
                    <a:pt x="3537" y="3470"/>
                  </a:cubicBezTo>
                  <a:cubicBezTo>
                    <a:pt x="2503" y="4470"/>
                    <a:pt x="1302" y="5238"/>
                    <a:pt x="1" y="5805"/>
                  </a:cubicBezTo>
                  <a:cubicBezTo>
                    <a:pt x="1" y="5805"/>
                    <a:pt x="2336" y="7539"/>
                    <a:pt x="2402" y="11942"/>
                  </a:cubicBezTo>
                  <a:cubicBezTo>
                    <a:pt x="2402" y="11942"/>
                    <a:pt x="6572" y="11842"/>
                    <a:pt x="7773" y="15478"/>
                  </a:cubicBezTo>
                  <a:cubicBezTo>
                    <a:pt x="7773" y="15478"/>
                    <a:pt x="9774" y="12643"/>
                    <a:pt x="14845" y="12576"/>
                  </a:cubicBezTo>
                  <a:cubicBezTo>
                    <a:pt x="14678" y="10241"/>
                    <a:pt x="15945" y="8040"/>
                    <a:pt x="18047" y="7039"/>
                  </a:cubicBezTo>
                  <a:cubicBezTo>
                    <a:pt x="18047" y="7039"/>
                    <a:pt x="14678" y="5471"/>
                    <a:pt x="14611" y="701"/>
                  </a:cubicBezTo>
                  <a:cubicBezTo>
                    <a:pt x="14611" y="701"/>
                    <a:pt x="8640" y="2936"/>
                    <a:pt x="5705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2"/>
            <p:cNvSpPr/>
            <p:nvPr/>
          </p:nvSpPr>
          <p:spPr>
            <a:xfrm>
              <a:off x="3496000" y="1140425"/>
              <a:ext cx="186000" cy="158475"/>
            </a:xfrm>
            <a:custGeom>
              <a:rect b="b" l="l" r="r" t="t"/>
              <a:pathLst>
                <a:path extrusionOk="0" fill="none" h="6339" w="7440">
                  <a:moveTo>
                    <a:pt x="2369" y="1"/>
                  </a:moveTo>
                  <a:cubicBezTo>
                    <a:pt x="2135" y="534"/>
                    <a:pt x="1835" y="1001"/>
                    <a:pt x="1468" y="1435"/>
                  </a:cubicBezTo>
                  <a:cubicBezTo>
                    <a:pt x="1035" y="1835"/>
                    <a:pt x="568" y="2169"/>
                    <a:pt x="1" y="2402"/>
                  </a:cubicBezTo>
                  <a:cubicBezTo>
                    <a:pt x="1" y="2402"/>
                    <a:pt x="968" y="3103"/>
                    <a:pt x="1001" y="4904"/>
                  </a:cubicBezTo>
                  <a:cubicBezTo>
                    <a:pt x="1001" y="4904"/>
                    <a:pt x="2702" y="4871"/>
                    <a:pt x="3203" y="6338"/>
                  </a:cubicBezTo>
                  <a:cubicBezTo>
                    <a:pt x="3203" y="6338"/>
                    <a:pt x="4037" y="5171"/>
                    <a:pt x="6138" y="5138"/>
                  </a:cubicBezTo>
                  <a:cubicBezTo>
                    <a:pt x="6038" y="4204"/>
                    <a:pt x="6572" y="3303"/>
                    <a:pt x="7439" y="2869"/>
                  </a:cubicBezTo>
                  <a:cubicBezTo>
                    <a:pt x="6505" y="2336"/>
                    <a:pt x="5971" y="1335"/>
                    <a:pt x="6005" y="301"/>
                  </a:cubicBezTo>
                  <a:cubicBezTo>
                    <a:pt x="6005" y="301"/>
                    <a:pt x="3570" y="1201"/>
                    <a:pt x="2369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3312525" y="563350"/>
              <a:ext cx="241875" cy="577100"/>
            </a:xfrm>
            <a:custGeom>
              <a:rect b="b" l="l" r="r" t="t"/>
              <a:pathLst>
                <a:path extrusionOk="0" fill="none" h="23084" w="9675">
                  <a:moveTo>
                    <a:pt x="1" y="0"/>
                  </a:moveTo>
                  <a:lnTo>
                    <a:pt x="9675" y="23084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2"/>
            <p:cNvSpPr/>
            <p:nvPr/>
          </p:nvSpPr>
          <p:spPr>
            <a:xfrm>
              <a:off x="3646100" y="626725"/>
              <a:ext cx="415325" cy="521225"/>
            </a:xfrm>
            <a:custGeom>
              <a:rect b="b" l="l" r="r" t="t"/>
              <a:pathLst>
                <a:path extrusionOk="0" fill="none" h="20849" w="16613">
                  <a:moveTo>
                    <a:pt x="1" y="20849"/>
                  </a:moveTo>
                  <a:lnTo>
                    <a:pt x="16613" y="0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2"/>
            <p:cNvSpPr/>
            <p:nvPr/>
          </p:nvSpPr>
          <p:spPr>
            <a:xfrm>
              <a:off x="3681975" y="1152925"/>
              <a:ext cx="792250" cy="59250"/>
            </a:xfrm>
            <a:custGeom>
              <a:rect b="b" l="l" r="r" t="t"/>
              <a:pathLst>
                <a:path extrusionOk="0" fill="none" h="2370" w="31690">
                  <a:moveTo>
                    <a:pt x="0" y="2369"/>
                  </a:moveTo>
                  <a:lnTo>
                    <a:pt x="31689" y="1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2"/>
            <p:cNvSpPr/>
            <p:nvPr/>
          </p:nvSpPr>
          <p:spPr>
            <a:xfrm>
              <a:off x="2793000" y="1045350"/>
              <a:ext cx="703025" cy="154300"/>
            </a:xfrm>
            <a:custGeom>
              <a:rect b="b" l="l" r="r" t="t"/>
              <a:pathLst>
                <a:path extrusionOk="0" fill="none" h="6172" w="28121">
                  <a:moveTo>
                    <a:pt x="28121" y="6172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2"/>
            <p:cNvSpPr/>
            <p:nvPr/>
          </p:nvSpPr>
          <p:spPr>
            <a:xfrm>
              <a:off x="3008150" y="1263025"/>
              <a:ext cx="512900" cy="327750"/>
            </a:xfrm>
            <a:custGeom>
              <a:rect b="b" l="l" r="r" t="t"/>
              <a:pathLst>
                <a:path extrusionOk="0" fill="none" h="13110" w="20516">
                  <a:moveTo>
                    <a:pt x="20515" y="0"/>
                  </a:moveTo>
                  <a:lnTo>
                    <a:pt x="1" y="13109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2"/>
            <p:cNvSpPr/>
            <p:nvPr/>
          </p:nvSpPr>
          <p:spPr>
            <a:xfrm>
              <a:off x="3471825" y="1298875"/>
              <a:ext cx="104250" cy="673000"/>
            </a:xfrm>
            <a:custGeom>
              <a:rect b="b" l="l" r="r" t="t"/>
              <a:pathLst>
                <a:path extrusionOk="0" fill="none" h="26920" w="4170">
                  <a:moveTo>
                    <a:pt x="4170" y="0"/>
                  </a:moveTo>
                  <a:lnTo>
                    <a:pt x="0" y="26920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2"/>
            <p:cNvSpPr/>
            <p:nvPr/>
          </p:nvSpPr>
          <p:spPr>
            <a:xfrm>
              <a:off x="3648600" y="1268850"/>
              <a:ext cx="527075" cy="436175"/>
            </a:xfrm>
            <a:custGeom>
              <a:rect b="b" l="l" r="r" t="t"/>
              <a:pathLst>
                <a:path extrusionOk="0" fill="none" h="17447" w="21083">
                  <a:moveTo>
                    <a:pt x="1" y="1"/>
                  </a:moveTo>
                  <a:lnTo>
                    <a:pt x="21083" y="17446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8" name="Google Shape;308;p22"/>
          <p:cNvGrpSpPr/>
          <p:nvPr/>
        </p:nvGrpSpPr>
        <p:grpSpPr>
          <a:xfrm>
            <a:off x="7210037" y="-856387"/>
            <a:ext cx="721424" cy="4703935"/>
            <a:chOff x="130662" y="-99525"/>
            <a:chExt cx="721424" cy="4703935"/>
          </a:xfrm>
        </p:grpSpPr>
        <p:cxnSp>
          <p:nvCxnSpPr>
            <p:cNvPr id="309" name="Google Shape;309;p22"/>
            <p:cNvCxnSpPr/>
            <p:nvPr/>
          </p:nvCxnSpPr>
          <p:spPr>
            <a:xfrm>
              <a:off x="491374" y="-99525"/>
              <a:ext cx="0" cy="4326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10" name="Google Shape;310;p22"/>
            <p:cNvSpPr/>
            <p:nvPr/>
          </p:nvSpPr>
          <p:spPr>
            <a:xfrm flipH="1">
              <a:off x="130662" y="3715805"/>
              <a:ext cx="721424" cy="888605"/>
            </a:xfrm>
            <a:custGeom>
              <a:rect b="b" l="l" r="r" t="t"/>
              <a:pathLst>
                <a:path extrusionOk="0" h="21107" w="17138">
                  <a:moveTo>
                    <a:pt x="9463" y="1"/>
                  </a:moveTo>
                  <a:lnTo>
                    <a:pt x="12423" y="4846"/>
                  </a:lnTo>
                  <a:lnTo>
                    <a:pt x="10211" y="8196"/>
                  </a:lnTo>
                  <a:cubicBezTo>
                    <a:pt x="9723" y="7480"/>
                    <a:pt x="9138" y="6960"/>
                    <a:pt x="8455" y="6960"/>
                  </a:cubicBezTo>
                  <a:cubicBezTo>
                    <a:pt x="7772" y="6960"/>
                    <a:pt x="7122" y="7513"/>
                    <a:pt x="6667" y="8261"/>
                  </a:cubicBezTo>
                  <a:lnTo>
                    <a:pt x="4260" y="5269"/>
                  </a:lnTo>
                  <a:lnTo>
                    <a:pt x="6797" y="196"/>
                  </a:lnTo>
                  <a:lnTo>
                    <a:pt x="3642" y="5139"/>
                  </a:lnTo>
                  <a:cubicBezTo>
                    <a:pt x="3577" y="5237"/>
                    <a:pt x="3577" y="5367"/>
                    <a:pt x="3642" y="5464"/>
                  </a:cubicBezTo>
                  <a:lnTo>
                    <a:pt x="3642" y="5497"/>
                  </a:lnTo>
                  <a:lnTo>
                    <a:pt x="6114" y="9269"/>
                  </a:lnTo>
                  <a:cubicBezTo>
                    <a:pt x="5984" y="9659"/>
                    <a:pt x="5886" y="10017"/>
                    <a:pt x="5821" y="10407"/>
                  </a:cubicBezTo>
                  <a:lnTo>
                    <a:pt x="618" y="8326"/>
                  </a:lnTo>
                  <a:lnTo>
                    <a:pt x="1756" y="2700"/>
                  </a:lnTo>
                  <a:lnTo>
                    <a:pt x="33" y="8424"/>
                  </a:lnTo>
                  <a:cubicBezTo>
                    <a:pt x="0" y="8554"/>
                    <a:pt x="65" y="8651"/>
                    <a:pt x="163" y="8716"/>
                  </a:cubicBezTo>
                  <a:lnTo>
                    <a:pt x="195" y="8716"/>
                  </a:lnTo>
                  <a:lnTo>
                    <a:pt x="5919" y="11610"/>
                  </a:lnTo>
                  <a:cubicBezTo>
                    <a:pt x="6049" y="12066"/>
                    <a:pt x="6309" y="12489"/>
                    <a:pt x="6667" y="12846"/>
                  </a:cubicBezTo>
                  <a:lnTo>
                    <a:pt x="2211" y="15123"/>
                  </a:lnTo>
                  <a:cubicBezTo>
                    <a:pt x="2114" y="15155"/>
                    <a:pt x="2081" y="15253"/>
                    <a:pt x="2114" y="15350"/>
                  </a:cubicBezTo>
                  <a:lnTo>
                    <a:pt x="3415" y="19740"/>
                  </a:lnTo>
                  <a:lnTo>
                    <a:pt x="2537" y="15415"/>
                  </a:lnTo>
                  <a:lnTo>
                    <a:pt x="7415" y="13432"/>
                  </a:lnTo>
                  <a:lnTo>
                    <a:pt x="7415" y="13432"/>
                  </a:lnTo>
                  <a:cubicBezTo>
                    <a:pt x="7349" y="13594"/>
                    <a:pt x="7284" y="13724"/>
                    <a:pt x="7252" y="13887"/>
                  </a:cubicBezTo>
                  <a:cubicBezTo>
                    <a:pt x="7219" y="13887"/>
                    <a:pt x="7187" y="13919"/>
                    <a:pt x="7154" y="13919"/>
                  </a:cubicBezTo>
                  <a:lnTo>
                    <a:pt x="7122" y="13952"/>
                  </a:lnTo>
                  <a:lnTo>
                    <a:pt x="3870" y="16456"/>
                  </a:lnTo>
                  <a:cubicBezTo>
                    <a:pt x="3805" y="16521"/>
                    <a:pt x="3772" y="16586"/>
                    <a:pt x="3772" y="16684"/>
                  </a:cubicBezTo>
                  <a:lnTo>
                    <a:pt x="4748" y="21106"/>
                  </a:lnTo>
                  <a:lnTo>
                    <a:pt x="4260" y="16781"/>
                  </a:lnTo>
                  <a:lnTo>
                    <a:pt x="7512" y="14765"/>
                  </a:lnTo>
                  <a:cubicBezTo>
                    <a:pt x="7740" y="15090"/>
                    <a:pt x="8097" y="15253"/>
                    <a:pt x="8488" y="15253"/>
                  </a:cubicBezTo>
                  <a:cubicBezTo>
                    <a:pt x="8910" y="15253"/>
                    <a:pt x="9301" y="15058"/>
                    <a:pt x="9528" y="14700"/>
                  </a:cubicBezTo>
                  <a:lnTo>
                    <a:pt x="12910" y="16749"/>
                  </a:lnTo>
                  <a:lnTo>
                    <a:pt x="12423" y="21106"/>
                  </a:lnTo>
                  <a:lnTo>
                    <a:pt x="13366" y="16716"/>
                  </a:lnTo>
                  <a:cubicBezTo>
                    <a:pt x="13398" y="16618"/>
                    <a:pt x="13366" y="16553"/>
                    <a:pt x="13301" y="16488"/>
                  </a:cubicBezTo>
                  <a:lnTo>
                    <a:pt x="10049" y="13984"/>
                  </a:lnTo>
                  <a:lnTo>
                    <a:pt x="9984" y="13984"/>
                  </a:lnTo>
                  <a:cubicBezTo>
                    <a:pt x="9936" y="13937"/>
                    <a:pt x="9854" y="13907"/>
                    <a:pt x="9774" y="13907"/>
                  </a:cubicBezTo>
                  <a:cubicBezTo>
                    <a:pt x="9746" y="13907"/>
                    <a:pt x="9717" y="13911"/>
                    <a:pt x="9691" y="13919"/>
                  </a:cubicBezTo>
                  <a:cubicBezTo>
                    <a:pt x="9658" y="13692"/>
                    <a:pt x="9561" y="13497"/>
                    <a:pt x="9431" y="13334"/>
                  </a:cubicBezTo>
                  <a:lnTo>
                    <a:pt x="9463" y="13334"/>
                  </a:lnTo>
                  <a:cubicBezTo>
                    <a:pt x="9496" y="13399"/>
                    <a:pt x="9561" y="13399"/>
                    <a:pt x="9593" y="13432"/>
                  </a:cubicBezTo>
                  <a:lnTo>
                    <a:pt x="14634" y="15480"/>
                  </a:lnTo>
                  <a:lnTo>
                    <a:pt x="13756" y="19805"/>
                  </a:lnTo>
                  <a:lnTo>
                    <a:pt x="15057" y="15350"/>
                  </a:lnTo>
                  <a:cubicBezTo>
                    <a:pt x="15089" y="15253"/>
                    <a:pt x="15057" y="15155"/>
                    <a:pt x="14959" y="15123"/>
                  </a:cubicBezTo>
                  <a:lnTo>
                    <a:pt x="10341" y="12749"/>
                  </a:lnTo>
                  <a:cubicBezTo>
                    <a:pt x="10601" y="12489"/>
                    <a:pt x="10829" y="12163"/>
                    <a:pt x="10959" y="11806"/>
                  </a:cubicBezTo>
                  <a:lnTo>
                    <a:pt x="16975" y="8749"/>
                  </a:lnTo>
                  <a:cubicBezTo>
                    <a:pt x="17105" y="8684"/>
                    <a:pt x="17138" y="8554"/>
                    <a:pt x="17105" y="8424"/>
                  </a:cubicBezTo>
                  <a:lnTo>
                    <a:pt x="15382" y="2700"/>
                  </a:lnTo>
                  <a:lnTo>
                    <a:pt x="16520" y="8326"/>
                  </a:lnTo>
                  <a:lnTo>
                    <a:pt x="11057" y="10505"/>
                  </a:lnTo>
                  <a:cubicBezTo>
                    <a:pt x="11024" y="10115"/>
                    <a:pt x="10927" y="9692"/>
                    <a:pt x="10764" y="9302"/>
                  </a:cubicBezTo>
                  <a:lnTo>
                    <a:pt x="13040" y="4976"/>
                  </a:lnTo>
                  <a:lnTo>
                    <a:pt x="13040" y="4944"/>
                  </a:lnTo>
                  <a:cubicBezTo>
                    <a:pt x="13073" y="4846"/>
                    <a:pt x="13073" y="4749"/>
                    <a:pt x="13008" y="4651"/>
                  </a:cubicBezTo>
                  <a:lnTo>
                    <a:pt x="94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1" name="Google Shape;311;p22"/>
          <p:cNvSpPr txBox="1"/>
          <p:nvPr>
            <p:ph type="title"/>
          </p:nvPr>
        </p:nvSpPr>
        <p:spPr>
          <a:xfrm>
            <a:off x="720000" y="5395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3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3"/>
          <p:cNvSpPr txBox="1"/>
          <p:nvPr>
            <p:ph idx="1" type="subTitle"/>
          </p:nvPr>
        </p:nvSpPr>
        <p:spPr>
          <a:xfrm>
            <a:off x="905100" y="2856000"/>
            <a:ext cx="3438300" cy="14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314" name="Google Shape;314;p23"/>
          <p:cNvSpPr txBox="1"/>
          <p:nvPr>
            <p:ph type="title"/>
          </p:nvPr>
        </p:nvSpPr>
        <p:spPr>
          <a:xfrm>
            <a:off x="713225" y="1389300"/>
            <a:ext cx="3630300" cy="13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grpSp>
        <p:nvGrpSpPr>
          <p:cNvPr id="315" name="Google Shape;315;p23"/>
          <p:cNvGrpSpPr/>
          <p:nvPr/>
        </p:nvGrpSpPr>
        <p:grpSpPr>
          <a:xfrm rot="10226236">
            <a:off x="-655343" y="-491382"/>
            <a:ext cx="2349886" cy="2062766"/>
            <a:chOff x="2793000" y="563350"/>
            <a:chExt cx="1681225" cy="1408525"/>
          </a:xfrm>
        </p:grpSpPr>
        <p:sp>
          <p:nvSpPr>
            <p:cNvPr id="316" name="Google Shape;316;p23"/>
            <p:cNvSpPr/>
            <p:nvPr/>
          </p:nvSpPr>
          <p:spPr>
            <a:xfrm>
              <a:off x="2925600" y="651750"/>
              <a:ext cx="1325975" cy="1136675"/>
            </a:xfrm>
            <a:custGeom>
              <a:rect b="b" l="l" r="r" t="t"/>
              <a:pathLst>
                <a:path extrusionOk="0" fill="none" h="45467" w="53039">
                  <a:moveTo>
                    <a:pt x="16779" y="0"/>
                  </a:moveTo>
                  <a:cubicBezTo>
                    <a:pt x="16779" y="0"/>
                    <a:pt x="14477" y="5838"/>
                    <a:pt x="10408" y="10141"/>
                  </a:cubicBezTo>
                  <a:cubicBezTo>
                    <a:pt x="6371" y="14477"/>
                    <a:pt x="0" y="17012"/>
                    <a:pt x="0" y="17012"/>
                  </a:cubicBezTo>
                  <a:cubicBezTo>
                    <a:pt x="0" y="17012"/>
                    <a:pt x="6838" y="22083"/>
                    <a:pt x="7105" y="35025"/>
                  </a:cubicBezTo>
                  <a:cubicBezTo>
                    <a:pt x="7105" y="35025"/>
                    <a:pt x="19281" y="34792"/>
                    <a:pt x="22850" y="45466"/>
                  </a:cubicBezTo>
                  <a:cubicBezTo>
                    <a:pt x="22850" y="45466"/>
                    <a:pt x="28687" y="37093"/>
                    <a:pt x="43665" y="36827"/>
                  </a:cubicBezTo>
                  <a:cubicBezTo>
                    <a:pt x="43665" y="36827"/>
                    <a:pt x="42397" y="25919"/>
                    <a:pt x="53038" y="20548"/>
                  </a:cubicBezTo>
                  <a:cubicBezTo>
                    <a:pt x="53038" y="20548"/>
                    <a:pt x="43131" y="15978"/>
                    <a:pt x="42898" y="2035"/>
                  </a:cubicBezTo>
                  <a:cubicBezTo>
                    <a:pt x="42898" y="2035"/>
                    <a:pt x="25385" y="8640"/>
                    <a:pt x="16779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3"/>
            <p:cNvSpPr/>
            <p:nvPr/>
          </p:nvSpPr>
          <p:spPr>
            <a:xfrm>
              <a:off x="3133250" y="829375"/>
              <a:ext cx="911500" cy="780575"/>
            </a:xfrm>
            <a:custGeom>
              <a:rect b="b" l="l" r="r" t="t"/>
              <a:pathLst>
                <a:path extrusionOk="0" fill="none" h="31223" w="36460">
                  <a:moveTo>
                    <a:pt x="11508" y="0"/>
                  </a:moveTo>
                  <a:cubicBezTo>
                    <a:pt x="11508" y="0"/>
                    <a:pt x="9941" y="4036"/>
                    <a:pt x="7139" y="6972"/>
                  </a:cubicBezTo>
                  <a:cubicBezTo>
                    <a:pt x="4337" y="9941"/>
                    <a:pt x="0" y="11709"/>
                    <a:pt x="0" y="11709"/>
                  </a:cubicBezTo>
                  <a:cubicBezTo>
                    <a:pt x="0" y="11709"/>
                    <a:pt x="4704" y="15178"/>
                    <a:pt x="4870" y="24084"/>
                  </a:cubicBezTo>
                  <a:cubicBezTo>
                    <a:pt x="4870" y="24084"/>
                    <a:pt x="13243" y="23917"/>
                    <a:pt x="15711" y="31223"/>
                  </a:cubicBezTo>
                  <a:cubicBezTo>
                    <a:pt x="15711" y="31223"/>
                    <a:pt x="19714" y="25485"/>
                    <a:pt x="29988" y="25285"/>
                  </a:cubicBezTo>
                  <a:cubicBezTo>
                    <a:pt x="29988" y="25285"/>
                    <a:pt x="29121" y="17780"/>
                    <a:pt x="36460" y="14144"/>
                  </a:cubicBezTo>
                  <a:cubicBezTo>
                    <a:pt x="36460" y="14144"/>
                    <a:pt x="29655" y="11008"/>
                    <a:pt x="29488" y="1401"/>
                  </a:cubicBezTo>
                  <a:cubicBezTo>
                    <a:pt x="29488" y="1401"/>
                    <a:pt x="17446" y="5971"/>
                    <a:pt x="1150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3"/>
            <p:cNvSpPr/>
            <p:nvPr/>
          </p:nvSpPr>
          <p:spPr>
            <a:xfrm>
              <a:off x="3363400" y="1026175"/>
              <a:ext cx="451175" cy="386975"/>
            </a:xfrm>
            <a:custGeom>
              <a:rect b="b" l="l" r="r" t="t"/>
              <a:pathLst>
                <a:path extrusionOk="0" fill="none" h="15479" w="18047">
                  <a:moveTo>
                    <a:pt x="5705" y="1"/>
                  </a:moveTo>
                  <a:cubicBezTo>
                    <a:pt x="5171" y="1268"/>
                    <a:pt x="4437" y="2436"/>
                    <a:pt x="3537" y="3470"/>
                  </a:cubicBezTo>
                  <a:cubicBezTo>
                    <a:pt x="2503" y="4470"/>
                    <a:pt x="1302" y="5238"/>
                    <a:pt x="1" y="5805"/>
                  </a:cubicBezTo>
                  <a:cubicBezTo>
                    <a:pt x="1" y="5805"/>
                    <a:pt x="2336" y="7539"/>
                    <a:pt x="2402" y="11942"/>
                  </a:cubicBezTo>
                  <a:cubicBezTo>
                    <a:pt x="2402" y="11942"/>
                    <a:pt x="6572" y="11842"/>
                    <a:pt x="7773" y="15478"/>
                  </a:cubicBezTo>
                  <a:cubicBezTo>
                    <a:pt x="7773" y="15478"/>
                    <a:pt x="9774" y="12643"/>
                    <a:pt x="14845" y="12576"/>
                  </a:cubicBezTo>
                  <a:cubicBezTo>
                    <a:pt x="14678" y="10241"/>
                    <a:pt x="15945" y="8040"/>
                    <a:pt x="18047" y="7039"/>
                  </a:cubicBezTo>
                  <a:cubicBezTo>
                    <a:pt x="18047" y="7039"/>
                    <a:pt x="14678" y="5471"/>
                    <a:pt x="14611" y="701"/>
                  </a:cubicBezTo>
                  <a:cubicBezTo>
                    <a:pt x="14611" y="701"/>
                    <a:pt x="8640" y="2936"/>
                    <a:pt x="5705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3"/>
            <p:cNvSpPr/>
            <p:nvPr/>
          </p:nvSpPr>
          <p:spPr>
            <a:xfrm>
              <a:off x="3496000" y="1140425"/>
              <a:ext cx="186000" cy="158475"/>
            </a:xfrm>
            <a:custGeom>
              <a:rect b="b" l="l" r="r" t="t"/>
              <a:pathLst>
                <a:path extrusionOk="0" fill="none" h="6339" w="7440">
                  <a:moveTo>
                    <a:pt x="2369" y="1"/>
                  </a:moveTo>
                  <a:cubicBezTo>
                    <a:pt x="2135" y="534"/>
                    <a:pt x="1835" y="1001"/>
                    <a:pt x="1468" y="1435"/>
                  </a:cubicBezTo>
                  <a:cubicBezTo>
                    <a:pt x="1035" y="1835"/>
                    <a:pt x="568" y="2169"/>
                    <a:pt x="1" y="2402"/>
                  </a:cubicBezTo>
                  <a:cubicBezTo>
                    <a:pt x="1" y="2402"/>
                    <a:pt x="968" y="3103"/>
                    <a:pt x="1001" y="4904"/>
                  </a:cubicBezTo>
                  <a:cubicBezTo>
                    <a:pt x="1001" y="4904"/>
                    <a:pt x="2702" y="4871"/>
                    <a:pt x="3203" y="6338"/>
                  </a:cubicBezTo>
                  <a:cubicBezTo>
                    <a:pt x="3203" y="6338"/>
                    <a:pt x="4037" y="5171"/>
                    <a:pt x="6138" y="5138"/>
                  </a:cubicBezTo>
                  <a:cubicBezTo>
                    <a:pt x="6038" y="4204"/>
                    <a:pt x="6572" y="3303"/>
                    <a:pt x="7439" y="2869"/>
                  </a:cubicBezTo>
                  <a:cubicBezTo>
                    <a:pt x="6505" y="2336"/>
                    <a:pt x="5971" y="1335"/>
                    <a:pt x="6005" y="301"/>
                  </a:cubicBezTo>
                  <a:cubicBezTo>
                    <a:pt x="6005" y="301"/>
                    <a:pt x="3570" y="1201"/>
                    <a:pt x="2369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3"/>
            <p:cNvSpPr/>
            <p:nvPr/>
          </p:nvSpPr>
          <p:spPr>
            <a:xfrm>
              <a:off x="3312525" y="563350"/>
              <a:ext cx="241875" cy="577100"/>
            </a:xfrm>
            <a:custGeom>
              <a:rect b="b" l="l" r="r" t="t"/>
              <a:pathLst>
                <a:path extrusionOk="0" fill="none" h="23084" w="9675">
                  <a:moveTo>
                    <a:pt x="1" y="0"/>
                  </a:moveTo>
                  <a:lnTo>
                    <a:pt x="9675" y="23084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3"/>
            <p:cNvSpPr/>
            <p:nvPr/>
          </p:nvSpPr>
          <p:spPr>
            <a:xfrm>
              <a:off x="3646100" y="626725"/>
              <a:ext cx="415325" cy="521225"/>
            </a:xfrm>
            <a:custGeom>
              <a:rect b="b" l="l" r="r" t="t"/>
              <a:pathLst>
                <a:path extrusionOk="0" fill="none" h="20849" w="16613">
                  <a:moveTo>
                    <a:pt x="1" y="20849"/>
                  </a:moveTo>
                  <a:lnTo>
                    <a:pt x="16613" y="0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3"/>
            <p:cNvSpPr/>
            <p:nvPr/>
          </p:nvSpPr>
          <p:spPr>
            <a:xfrm>
              <a:off x="3681975" y="1152925"/>
              <a:ext cx="792250" cy="59250"/>
            </a:xfrm>
            <a:custGeom>
              <a:rect b="b" l="l" r="r" t="t"/>
              <a:pathLst>
                <a:path extrusionOk="0" fill="none" h="2370" w="31690">
                  <a:moveTo>
                    <a:pt x="0" y="2369"/>
                  </a:moveTo>
                  <a:lnTo>
                    <a:pt x="31689" y="1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3"/>
            <p:cNvSpPr/>
            <p:nvPr/>
          </p:nvSpPr>
          <p:spPr>
            <a:xfrm>
              <a:off x="2793000" y="1045350"/>
              <a:ext cx="703025" cy="154300"/>
            </a:xfrm>
            <a:custGeom>
              <a:rect b="b" l="l" r="r" t="t"/>
              <a:pathLst>
                <a:path extrusionOk="0" fill="none" h="6172" w="28121">
                  <a:moveTo>
                    <a:pt x="28121" y="6172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3"/>
            <p:cNvSpPr/>
            <p:nvPr/>
          </p:nvSpPr>
          <p:spPr>
            <a:xfrm>
              <a:off x="3008150" y="1263025"/>
              <a:ext cx="512900" cy="327750"/>
            </a:xfrm>
            <a:custGeom>
              <a:rect b="b" l="l" r="r" t="t"/>
              <a:pathLst>
                <a:path extrusionOk="0" fill="none" h="13110" w="20516">
                  <a:moveTo>
                    <a:pt x="20515" y="0"/>
                  </a:moveTo>
                  <a:lnTo>
                    <a:pt x="1" y="13109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3"/>
            <p:cNvSpPr/>
            <p:nvPr/>
          </p:nvSpPr>
          <p:spPr>
            <a:xfrm>
              <a:off x="3471825" y="1298875"/>
              <a:ext cx="104250" cy="673000"/>
            </a:xfrm>
            <a:custGeom>
              <a:rect b="b" l="l" r="r" t="t"/>
              <a:pathLst>
                <a:path extrusionOk="0" fill="none" h="26920" w="4170">
                  <a:moveTo>
                    <a:pt x="4170" y="0"/>
                  </a:moveTo>
                  <a:lnTo>
                    <a:pt x="0" y="26920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3"/>
            <p:cNvSpPr/>
            <p:nvPr/>
          </p:nvSpPr>
          <p:spPr>
            <a:xfrm>
              <a:off x="3648600" y="1268850"/>
              <a:ext cx="527075" cy="436175"/>
            </a:xfrm>
            <a:custGeom>
              <a:rect b="b" l="l" r="r" t="t"/>
              <a:pathLst>
                <a:path extrusionOk="0" fill="none" h="17447" w="21083">
                  <a:moveTo>
                    <a:pt x="1" y="1"/>
                  </a:moveTo>
                  <a:lnTo>
                    <a:pt x="21083" y="17446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9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4"/>
          <p:cNvSpPr txBox="1"/>
          <p:nvPr>
            <p:ph idx="1" type="subTitle"/>
          </p:nvPr>
        </p:nvSpPr>
        <p:spPr>
          <a:xfrm>
            <a:off x="2591400" y="3235250"/>
            <a:ext cx="3961200" cy="10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29" name="Google Shape;329;p24"/>
          <p:cNvSpPr txBox="1"/>
          <p:nvPr>
            <p:ph type="title"/>
          </p:nvPr>
        </p:nvSpPr>
        <p:spPr>
          <a:xfrm>
            <a:off x="720000" y="1437625"/>
            <a:ext cx="7704000" cy="201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9pPr>
          </a:lstStyle>
          <a:p/>
        </p:txBody>
      </p:sp>
      <p:grpSp>
        <p:nvGrpSpPr>
          <p:cNvPr id="330" name="Google Shape;330;p24"/>
          <p:cNvGrpSpPr/>
          <p:nvPr/>
        </p:nvGrpSpPr>
        <p:grpSpPr>
          <a:xfrm rot="10253261">
            <a:off x="3359297" y="-606184"/>
            <a:ext cx="2158189" cy="1808124"/>
            <a:chOff x="2793000" y="563350"/>
            <a:chExt cx="1681225" cy="1408525"/>
          </a:xfrm>
        </p:grpSpPr>
        <p:sp>
          <p:nvSpPr>
            <p:cNvPr id="331" name="Google Shape;331;p24"/>
            <p:cNvSpPr/>
            <p:nvPr/>
          </p:nvSpPr>
          <p:spPr>
            <a:xfrm>
              <a:off x="2925600" y="651750"/>
              <a:ext cx="1325975" cy="1136675"/>
            </a:xfrm>
            <a:custGeom>
              <a:rect b="b" l="l" r="r" t="t"/>
              <a:pathLst>
                <a:path extrusionOk="0" fill="none" h="45467" w="53039">
                  <a:moveTo>
                    <a:pt x="16779" y="0"/>
                  </a:moveTo>
                  <a:cubicBezTo>
                    <a:pt x="16779" y="0"/>
                    <a:pt x="14477" y="5838"/>
                    <a:pt x="10408" y="10141"/>
                  </a:cubicBezTo>
                  <a:cubicBezTo>
                    <a:pt x="6371" y="14477"/>
                    <a:pt x="0" y="17012"/>
                    <a:pt x="0" y="17012"/>
                  </a:cubicBezTo>
                  <a:cubicBezTo>
                    <a:pt x="0" y="17012"/>
                    <a:pt x="6838" y="22083"/>
                    <a:pt x="7105" y="35025"/>
                  </a:cubicBezTo>
                  <a:cubicBezTo>
                    <a:pt x="7105" y="35025"/>
                    <a:pt x="19281" y="34792"/>
                    <a:pt x="22850" y="45466"/>
                  </a:cubicBezTo>
                  <a:cubicBezTo>
                    <a:pt x="22850" y="45466"/>
                    <a:pt x="28687" y="37093"/>
                    <a:pt x="43665" y="36827"/>
                  </a:cubicBezTo>
                  <a:cubicBezTo>
                    <a:pt x="43665" y="36827"/>
                    <a:pt x="42397" y="25919"/>
                    <a:pt x="53038" y="20548"/>
                  </a:cubicBezTo>
                  <a:cubicBezTo>
                    <a:pt x="53038" y="20548"/>
                    <a:pt x="43131" y="15978"/>
                    <a:pt x="42898" y="2035"/>
                  </a:cubicBezTo>
                  <a:cubicBezTo>
                    <a:pt x="42898" y="2035"/>
                    <a:pt x="25385" y="8640"/>
                    <a:pt x="16779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4"/>
            <p:cNvSpPr/>
            <p:nvPr/>
          </p:nvSpPr>
          <p:spPr>
            <a:xfrm>
              <a:off x="3133250" y="829375"/>
              <a:ext cx="911500" cy="780575"/>
            </a:xfrm>
            <a:custGeom>
              <a:rect b="b" l="l" r="r" t="t"/>
              <a:pathLst>
                <a:path extrusionOk="0" fill="none" h="31223" w="36460">
                  <a:moveTo>
                    <a:pt x="11508" y="0"/>
                  </a:moveTo>
                  <a:cubicBezTo>
                    <a:pt x="11508" y="0"/>
                    <a:pt x="9941" y="4036"/>
                    <a:pt x="7139" y="6972"/>
                  </a:cubicBezTo>
                  <a:cubicBezTo>
                    <a:pt x="4337" y="9941"/>
                    <a:pt x="0" y="11709"/>
                    <a:pt x="0" y="11709"/>
                  </a:cubicBezTo>
                  <a:cubicBezTo>
                    <a:pt x="0" y="11709"/>
                    <a:pt x="4704" y="15178"/>
                    <a:pt x="4870" y="24084"/>
                  </a:cubicBezTo>
                  <a:cubicBezTo>
                    <a:pt x="4870" y="24084"/>
                    <a:pt x="13243" y="23917"/>
                    <a:pt x="15711" y="31223"/>
                  </a:cubicBezTo>
                  <a:cubicBezTo>
                    <a:pt x="15711" y="31223"/>
                    <a:pt x="19714" y="25485"/>
                    <a:pt x="29988" y="25285"/>
                  </a:cubicBezTo>
                  <a:cubicBezTo>
                    <a:pt x="29988" y="25285"/>
                    <a:pt x="29121" y="17780"/>
                    <a:pt x="36460" y="14144"/>
                  </a:cubicBezTo>
                  <a:cubicBezTo>
                    <a:pt x="36460" y="14144"/>
                    <a:pt x="29655" y="11008"/>
                    <a:pt x="29488" y="1401"/>
                  </a:cubicBezTo>
                  <a:cubicBezTo>
                    <a:pt x="29488" y="1401"/>
                    <a:pt x="17446" y="5971"/>
                    <a:pt x="1150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4"/>
            <p:cNvSpPr/>
            <p:nvPr/>
          </p:nvSpPr>
          <p:spPr>
            <a:xfrm>
              <a:off x="3363400" y="1026175"/>
              <a:ext cx="451175" cy="386975"/>
            </a:xfrm>
            <a:custGeom>
              <a:rect b="b" l="l" r="r" t="t"/>
              <a:pathLst>
                <a:path extrusionOk="0" fill="none" h="15479" w="18047">
                  <a:moveTo>
                    <a:pt x="5705" y="1"/>
                  </a:moveTo>
                  <a:cubicBezTo>
                    <a:pt x="5171" y="1268"/>
                    <a:pt x="4437" y="2436"/>
                    <a:pt x="3537" y="3470"/>
                  </a:cubicBezTo>
                  <a:cubicBezTo>
                    <a:pt x="2503" y="4470"/>
                    <a:pt x="1302" y="5238"/>
                    <a:pt x="1" y="5805"/>
                  </a:cubicBezTo>
                  <a:cubicBezTo>
                    <a:pt x="1" y="5805"/>
                    <a:pt x="2336" y="7539"/>
                    <a:pt x="2402" y="11942"/>
                  </a:cubicBezTo>
                  <a:cubicBezTo>
                    <a:pt x="2402" y="11942"/>
                    <a:pt x="6572" y="11842"/>
                    <a:pt x="7773" y="15478"/>
                  </a:cubicBezTo>
                  <a:cubicBezTo>
                    <a:pt x="7773" y="15478"/>
                    <a:pt x="9774" y="12643"/>
                    <a:pt x="14845" y="12576"/>
                  </a:cubicBezTo>
                  <a:cubicBezTo>
                    <a:pt x="14678" y="10241"/>
                    <a:pt x="15945" y="8040"/>
                    <a:pt x="18047" y="7039"/>
                  </a:cubicBezTo>
                  <a:cubicBezTo>
                    <a:pt x="18047" y="7039"/>
                    <a:pt x="14678" y="5471"/>
                    <a:pt x="14611" y="701"/>
                  </a:cubicBezTo>
                  <a:cubicBezTo>
                    <a:pt x="14611" y="701"/>
                    <a:pt x="8640" y="2936"/>
                    <a:pt x="5705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4"/>
            <p:cNvSpPr/>
            <p:nvPr/>
          </p:nvSpPr>
          <p:spPr>
            <a:xfrm>
              <a:off x="3496000" y="1140425"/>
              <a:ext cx="186000" cy="158475"/>
            </a:xfrm>
            <a:custGeom>
              <a:rect b="b" l="l" r="r" t="t"/>
              <a:pathLst>
                <a:path extrusionOk="0" fill="none" h="6339" w="7440">
                  <a:moveTo>
                    <a:pt x="2369" y="1"/>
                  </a:moveTo>
                  <a:cubicBezTo>
                    <a:pt x="2135" y="534"/>
                    <a:pt x="1835" y="1001"/>
                    <a:pt x="1468" y="1435"/>
                  </a:cubicBezTo>
                  <a:cubicBezTo>
                    <a:pt x="1035" y="1835"/>
                    <a:pt x="568" y="2169"/>
                    <a:pt x="1" y="2402"/>
                  </a:cubicBezTo>
                  <a:cubicBezTo>
                    <a:pt x="1" y="2402"/>
                    <a:pt x="968" y="3103"/>
                    <a:pt x="1001" y="4904"/>
                  </a:cubicBezTo>
                  <a:cubicBezTo>
                    <a:pt x="1001" y="4904"/>
                    <a:pt x="2702" y="4871"/>
                    <a:pt x="3203" y="6338"/>
                  </a:cubicBezTo>
                  <a:cubicBezTo>
                    <a:pt x="3203" y="6338"/>
                    <a:pt x="4037" y="5171"/>
                    <a:pt x="6138" y="5138"/>
                  </a:cubicBezTo>
                  <a:cubicBezTo>
                    <a:pt x="6038" y="4204"/>
                    <a:pt x="6572" y="3303"/>
                    <a:pt x="7439" y="2869"/>
                  </a:cubicBezTo>
                  <a:cubicBezTo>
                    <a:pt x="6505" y="2336"/>
                    <a:pt x="5971" y="1335"/>
                    <a:pt x="6005" y="301"/>
                  </a:cubicBezTo>
                  <a:cubicBezTo>
                    <a:pt x="6005" y="301"/>
                    <a:pt x="3570" y="1201"/>
                    <a:pt x="2369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4"/>
            <p:cNvSpPr/>
            <p:nvPr/>
          </p:nvSpPr>
          <p:spPr>
            <a:xfrm>
              <a:off x="3312525" y="563350"/>
              <a:ext cx="241875" cy="577100"/>
            </a:xfrm>
            <a:custGeom>
              <a:rect b="b" l="l" r="r" t="t"/>
              <a:pathLst>
                <a:path extrusionOk="0" fill="none" h="23084" w="9675">
                  <a:moveTo>
                    <a:pt x="1" y="0"/>
                  </a:moveTo>
                  <a:lnTo>
                    <a:pt x="9675" y="23084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4"/>
            <p:cNvSpPr/>
            <p:nvPr/>
          </p:nvSpPr>
          <p:spPr>
            <a:xfrm>
              <a:off x="3646100" y="626725"/>
              <a:ext cx="415325" cy="521225"/>
            </a:xfrm>
            <a:custGeom>
              <a:rect b="b" l="l" r="r" t="t"/>
              <a:pathLst>
                <a:path extrusionOk="0" fill="none" h="20849" w="16613">
                  <a:moveTo>
                    <a:pt x="1" y="20849"/>
                  </a:moveTo>
                  <a:lnTo>
                    <a:pt x="16613" y="0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4"/>
            <p:cNvSpPr/>
            <p:nvPr/>
          </p:nvSpPr>
          <p:spPr>
            <a:xfrm>
              <a:off x="3681975" y="1152925"/>
              <a:ext cx="792250" cy="59250"/>
            </a:xfrm>
            <a:custGeom>
              <a:rect b="b" l="l" r="r" t="t"/>
              <a:pathLst>
                <a:path extrusionOk="0" fill="none" h="2370" w="31690">
                  <a:moveTo>
                    <a:pt x="0" y="2369"/>
                  </a:moveTo>
                  <a:lnTo>
                    <a:pt x="31689" y="1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4"/>
            <p:cNvSpPr/>
            <p:nvPr/>
          </p:nvSpPr>
          <p:spPr>
            <a:xfrm>
              <a:off x="2793000" y="1045350"/>
              <a:ext cx="703025" cy="154300"/>
            </a:xfrm>
            <a:custGeom>
              <a:rect b="b" l="l" r="r" t="t"/>
              <a:pathLst>
                <a:path extrusionOk="0" fill="none" h="6172" w="28121">
                  <a:moveTo>
                    <a:pt x="28121" y="6172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4"/>
            <p:cNvSpPr/>
            <p:nvPr/>
          </p:nvSpPr>
          <p:spPr>
            <a:xfrm>
              <a:off x="3008150" y="1263025"/>
              <a:ext cx="512900" cy="327750"/>
            </a:xfrm>
            <a:custGeom>
              <a:rect b="b" l="l" r="r" t="t"/>
              <a:pathLst>
                <a:path extrusionOk="0" fill="none" h="13110" w="20516">
                  <a:moveTo>
                    <a:pt x="20515" y="0"/>
                  </a:moveTo>
                  <a:lnTo>
                    <a:pt x="1" y="13109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4"/>
            <p:cNvSpPr/>
            <p:nvPr/>
          </p:nvSpPr>
          <p:spPr>
            <a:xfrm>
              <a:off x="3471825" y="1298875"/>
              <a:ext cx="104250" cy="673000"/>
            </a:xfrm>
            <a:custGeom>
              <a:rect b="b" l="l" r="r" t="t"/>
              <a:pathLst>
                <a:path extrusionOk="0" fill="none" h="26920" w="4170">
                  <a:moveTo>
                    <a:pt x="4170" y="0"/>
                  </a:moveTo>
                  <a:lnTo>
                    <a:pt x="0" y="26920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4"/>
            <p:cNvSpPr/>
            <p:nvPr/>
          </p:nvSpPr>
          <p:spPr>
            <a:xfrm>
              <a:off x="3648600" y="1268850"/>
              <a:ext cx="527075" cy="436175"/>
            </a:xfrm>
            <a:custGeom>
              <a:rect b="b" l="l" r="r" t="t"/>
              <a:pathLst>
                <a:path extrusionOk="0" fill="none" h="17447" w="21083">
                  <a:moveTo>
                    <a:pt x="1" y="1"/>
                  </a:moveTo>
                  <a:lnTo>
                    <a:pt x="21083" y="17446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2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5"/>
          <p:cNvSpPr txBox="1"/>
          <p:nvPr>
            <p:ph type="title"/>
          </p:nvPr>
        </p:nvSpPr>
        <p:spPr>
          <a:xfrm>
            <a:off x="720000" y="878199"/>
            <a:ext cx="3852000" cy="10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4" name="Google Shape;344;p25"/>
          <p:cNvSpPr txBox="1"/>
          <p:nvPr/>
        </p:nvSpPr>
        <p:spPr>
          <a:xfrm>
            <a:off x="720000" y="3494080"/>
            <a:ext cx="40599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lengo"/>
                <a:ea typeface="Molengo"/>
                <a:cs typeface="Molengo"/>
                <a:sym typeface="Molengo"/>
              </a:rPr>
              <a:t>CREDITS: This presentation template was created by </a:t>
            </a:r>
            <a:r>
              <a:rPr b="1" lang="en">
                <a:solidFill>
                  <a:schemeClr val="hlink"/>
                </a:solidFill>
                <a:uFill>
                  <a:noFill/>
                </a:uFill>
                <a:latin typeface="Molengo"/>
                <a:ea typeface="Molengo"/>
                <a:cs typeface="Molengo"/>
                <a:sym typeface="Molengo"/>
                <a:hlinkClick r:id="rId2"/>
              </a:rPr>
              <a:t>Slidesgo</a:t>
            </a:r>
            <a:r>
              <a:rPr lang="en">
                <a:solidFill>
                  <a:schemeClr val="lt1"/>
                </a:solidFill>
                <a:latin typeface="Molengo"/>
                <a:ea typeface="Molengo"/>
                <a:cs typeface="Molengo"/>
                <a:sym typeface="Molengo"/>
              </a:rPr>
              <a:t>, including icons by </a:t>
            </a:r>
            <a:r>
              <a:rPr b="1" lang="en">
                <a:solidFill>
                  <a:schemeClr val="hlink"/>
                </a:solidFill>
                <a:uFill>
                  <a:noFill/>
                </a:uFill>
                <a:latin typeface="Molengo"/>
                <a:ea typeface="Molengo"/>
                <a:cs typeface="Molengo"/>
                <a:sym typeface="Molengo"/>
                <a:hlinkClick r:id="rId3"/>
              </a:rPr>
              <a:t>Flaticon</a:t>
            </a:r>
            <a:r>
              <a:rPr lang="en">
                <a:solidFill>
                  <a:schemeClr val="lt1"/>
                </a:solidFill>
                <a:latin typeface="Molengo"/>
                <a:ea typeface="Molengo"/>
                <a:cs typeface="Molengo"/>
                <a:sym typeface="Molengo"/>
              </a:rPr>
              <a:t>, infographics &amp; images by </a:t>
            </a:r>
            <a:r>
              <a:rPr b="1" lang="en">
                <a:solidFill>
                  <a:schemeClr val="hlink"/>
                </a:solidFill>
                <a:uFill>
                  <a:noFill/>
                </a:uFill>
                <a:latin typeface="Molengo"/>
                <a:ea typeface="Molengo"/>
                <a:cs typeface="Molengo"/>
                <a:sym typeface="Molengo"/>
                <a:hlinkClick r:id="rId4"/>
              </a:rPr>
              <a:t>Freepik</a:t>
            </a:r>
            <a:r>
              <a:rPr lang="en">
                <a:solidFill>
                  <a:schemeClr val="lt1"/>
                </a:solidFill>
                <a:latin typeface="Molengo"/>
                <a:ea typeface="Molengo"/>
                <a:cs typeface="Molengo"/>
                <a:sym typeface="Molengo"/>
              </a:rPr>
              <a:t> and illustrations by </a:t>
            </a:r>
            <a:r>
              <a:rPr b="1" lang="en">
                <a:solidFill>
                  <a:schemeClr val="hlink"/>
                </a:solidFill>
                <a:uFill>
                  <a:noFill/>
                </a:uFill>
                <a:latin typeface="Molengo"/>
                <a:ea typeface="Molengo"/>
                <a:cs typeface="Molengo"/>
                <a:sym typeface="Molengo"/>
                <a:hlinkClick r:id="rId5"/>
              </a:rPr>
              <a:t>Stories</a:t>
            </a:r>
            <a:endParaRPr b="1">
              <a:solidFill>
                <a:schemeClr val="lt1"/>
              </a:solidFill>
              <a:latin typeface="Molengo"/>
              <a:ea typeface="Molengo"/>
              <a:cs typeface="Molengo"/>
              <a:sym typeface="Molengo"/>
            </a:endParaRPr>
          </a:p>
        </p:txBody>
      </p:sp>
      <p:sp>
        <p:nvSpPr>
          <p:cNvPr id="345" name="Google Shape;345;p25"/>
          <p:cNvSpPr txBox="1"/>
          <p:nvPr>
            <p:ph idx="1" type="subTitle"/>
          </p:nvPr>
        </p:nvSpPr>
        <p:spPr>
          <a:xfrm>
            <a:off x="720000" y="1976499"/>
            <a:ext cx="3085500" cy="13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346" name="Google Shape;346;p25"/>
          <p:cNvGrpSpPr/>
          <p:nvPr/>
        </p:nvGrpSpPr>
        <p:grpSpPr>
          <a:xfrm>
            <a:off x="3492901" y="-515136"/>
            <a:ext cx="2158189" cy="1808124"/>
            <a:chOff x="2793000" y="563350"/>
            <a:chExt cx="1681225" cy="1408525"/>
          </a:xfrm>
        </p:grpSpPr>
        <p:sp>
          <p:nvSpPr>
            <p:cNvPr id="347" name="Google Shape;347;p25"/>
            <p:cNvSpPr/>
            <p:nvPr/>
          </p:nvSpPr>
          <p:spPr>
            <a:xfrm>
              <a:off x="2925600" y="651750"/>
              <a:ext cx="1325975" cy="1136675"/>
            </a:xfrm>
            <a:custGeom>
              <a:rect b="b" l="l" r="r" t="t"/>
              <a:pathLst>
                <a:path extrusionOk="0" fill="none" h="45467" w="53039">
                  <a:moveTo>
                    <a:pt x="16779" y="0"/>
                  </a:moveTo>
                  <a:cubicBezTo>
                    <a:pt x="16779" y="0"/>
                    <a:pt x="14477" y="5838"/>
                    <a:pt x="10408" y="10141"/>
                  </a:cubicBezTo>
                  <a:cubicBezTo>
                    <a:pt x="6371" y="14477"/>
                    <a:pt x="0" y="17012"/>
                    <a:pt x="0" y="17012"/>
                  </a:cubicBezTo>
                  <a:cubicBezTo>
                    <a:pt x="0" y="17012"/>
                    <a:pt x="6838" y="22083"/>
                    <a:pt x="7105" y="35025"/>
                  </a:cubicBezTo>
                  <a:cubicBezTo>
                    <a:pt x="7105" y="35025"/>
                    <a:pt x="19281" y="34792"/>
                    <a:pt x="22850" y="45466"/>
                  </a:cubicBezTo>
                  <a:cubicBezTo>
                    <a:pt x="22850" y="45466"/>
                    <a:pt x="28687" y="37093"/>
                    <a:pt x="43665" y="36827"/>
                  </a:cubicBezTo>
                  <a:cubicBezTo>
                    <a:pt x="43665" y="36827"/>
                    <a:pt x="42397" y="25919"/>
                    <a:pt x="53038" y="20548"/>
                  </a:cubicBezTo>
                  <a:cubicBezTo>
                    <a:pt x="53038" y="20548"/>
                    <a:pt x="43131" y="15978"/>
                    <a:pt x="42898" y="2035"/>
                  </a:cubicBezTo>
                  <a:cubicBezTo>
                    <a:pt x="42898" y="2035"/>
                    <a:pt x="25385" y="8640"/>
                    <a:pt x="16779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5"/>
            <p:cNvSpPr/>
            <p:nvPr/>
          </p:nvSpPr>
          <p:spPr>
            <a:xfrm>
              <a:off x="3133250" y="829375"/>
              <a:ext cx="911500" cy="780575"/>
            </a:xfrm>
            <a:custGeom>
              <a:rect b="b" l="l" r="r" t="t"/>
              <a:pathLst>
                <a:path extrusionOk="0" fill="none" h="31223" w="36460">
                  <a:moveTo>
                    <a:pt x="11508" y="0"/>
                  </a:moveTo>
                  <a:cubicBezTo>
                    <a:pt x="11508" y="0"/>
                    <a:pt x="9941" y="4036"/>
                    <a:pt x="7139" y="6972"/>
                  </a:cubicBezTo>
                  <a:cubicBezTo>
                    <a:pt x="4337" y="9941"/>
                    <a:pt x="0" y="11709"/>
                    <a:pt x="0" y="11709"/>
                  </a:cubicBezTo>
                  <a:cubicBezTo>
                    <a:pt x="0" y="11709"/>
                    <a:pt x="4704" y="15178"/>
                    <a:pt x="4870" y="24084"/>
                  </a:cubicBezTo>
                  <a:cubicBezTo>
                    <a:pt x="4870" y="24084"/>
                    <a:pt x="13243" y="23917"/>
                    <a:pt x="15711" y="31223"/>
                  </a:cubicBezTo>
                  <a:cubicBezTo>
                    <a:pt x="15711" y="31223"/>
                    <a:pt x="19714" y="25485"/>
                    <a:pt x="29988" y="25285"/>
                  </a:cubicBezTo>
                  <a:cubicBezTo>
                    <a:pt x="29988" y="25285"/>
                    <a:pt x="29121" y="17780"/>
                    <a:pt x="36460" y="14144"/>
                  </a:cubicBezTo>
                  <a:cubicBezTo>
                    <a:pt x="36460" y="14144"/>
                    <a:pt x="29655" y="11008"/>
                    <a:pt x="29488" y="1401"/>
                  </a:cubicBezTo>
                  <a:cubicBezTo>
                    <a:pt x="29488" y="1401"/>
                    <a:pt x="17446" y="5971"/>
                    <a:pt x="1150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5"/>
            <p:cNvSpPr/>
            <p:nvPr/>
          </p:nvSpPr>
          <p:spPr>
            <a:xfrm>
              <a:off x="3363400" y="1026175"/>
              <a:ext cx="451175" cy="386975"/>
            </a:xfrm>
            <a:custGeom>
              <a:rect b="b" l="l" r="r" t="t"/>
              <a:pathLst>
                <a:path extrusionOk="0" fill="none" h="15479" w="18047">
                  <a:moveTo>
                    <a:pt x="5705" y="1"/>
                  </a:moveTo>
                  <a:cubicBezTo>
                    <a:pt x="5171" y="1268"/>
                    <a:pt x="4437" y="2436"/>
                    <a:pt x="3537" y="3470"/>
                  </a:cubicBezTo>
                  <a:cubicBezTo>
                    <a:pt x="2503" y="4470"/>
                    <a:pt x="1302" y="5238"/>
                    <a:pt x="1" y="5805"/>
                  </a:cubicBezTo>
                  <a:cubicBezTo>
                    <a:pt x="1" y="5805"/>
                    <a:pt x="2336" y="7539"/>
                    <a:pt x="2402" y="11942"/>
                  </a:cubicBezTo>
                  <a:cubicBezTo>
                    <a:pt x="2402" y="11942"/>
                    <a:pt x="6572" y="11842"/>
                    <a:pt x="7773" y="15478"/>
                  </a:cubicBezTo>
                  <a:cubicBezTo>
                    <a:pt x="7773" y="15478"/>
                    <a:pt x="9774" y="12643"/>
                    <a:pt x="14845" y="12576"/>
                  </a:cubicBezTo>
                  <a:cubicBezTo>
                    <a:pt x="14678" y="10241"/>
                    <a:pt x="15945" y="8040"/>
                    <a:pt x="18047" y="7039"/>
                  </a:cubicBezTo>
                  <a:cubicBezTo>
                    <a:pt x="18047" y="7039"/>
                    <a:pt x="14678" y="5471"/>
                    <a:pt x="14611" y="701"/>
                  </a:cubicBezTo>
                  <a:cubicBezTo>
                    <a:pt x="14611" y="701"/>
                    <a:pt x="8640" y="2936"/>
                    <a:pt x="5705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5"/>
            <p:cNvSpPr/>
            <p:nvPr/>
          </p:nvSpPr>
          <p:spPr>
            <a:xfrm>
              <a:off x="3496000" y="1140425"/>
              <a:ext cx="186000" cy="158475"/>
            </a:xfrm>
            <a:custGeom>
              <a:rect b="b" l="l" r="r" t="t"/>
              <a:pathLst>
                <a:path extrusionOk="0" fill="none" h="6339" w="7440">
                  <a:moveTo>
                    <a:pt x="2369" y="1"/>
                  </a:moveTo>
                  <a:cubicBezTo>
                    <a:pt x="2135" y="534"/>
                    <a:pt x="1835" y="1001"/>
                    <a:pt x="1468" y="1435"/>
                  </a:cubicBezTo>
                  <a:cubicBezTo>
                    <a:pt x="1035" y="1835"/>
                    <a:pt x="568" y="2169"/>
                    <a:pt x="1" y="2402"/>
                  </a:cubicBezTo>
                  <a:cubicBezTo>
                    <a:pt x="1" y="2402"/>
                    <a:pt x="968" y="3103"/>
                    <a:pt x="1001" y="4904"/>
                  </a:cubicBezTo>
                  <a:cubicBezTo>
                    <a:pt x="1001" y="4904"/>
                    <a:pt x="2702" y="4871"/>
                    <a:pt x="3203" y="6338"/>
                  </a:cubicBezTo>
                  <a:cubicBezTo>
                    <a:pt x="3203" y="6338"/>
                    <a:pt x="4037" y="5171"/>
                    <a:pt x="6138" y="5138"/>
                  </a:cubicBezTo>
                  <a:cubicBezTo>
                    <a:pt x="6038" y="4204"/>
                    <a:pt x="6572" y="3303"/>
                    <a:pt x="7439" y="2869"/>
                  </a:cubicBezTo>
                  <a:cubicBezTo>
                    <a:pt x="6505" y="2336"/>
                    <a:pt x="5971" y="1335"/>
                    <a:pt x="6005" y="301"/>
                  </a:cubicBezTo>
                  <a:cubicBezTo>
                    <a:pt x="6005" y="301"/>
                    <a:pt x="3570" y="1201"/>
                    <a:pt x="2369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5"/>
            <p:cNvSpPr/>
            <p:nvPr/>
          </p:nvSpPr>
          <p:spPr>
            <a:xfrm>
              <a:off x="3312525" y="563350"/>
              <a:ext cx="241875" cy="577100"/>
            </a:xfrm>
            <a:custGeom>
              <a:rect b="b" l="l" r="r" t="t"/>
              <a:pathLst>
                <a:path extrusionOk="0" fill="none" h="23084" w="9675">
                  <a:moveTo>
                    <a:pt x="1" y="0"/>
                  </a:moveTo>
                  <a:lnTo>
                    <a:pt x="9675" y="23084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5"/>
            <p:cNvSpPr/>
            <p:nvPr/>
          </p:nvSpPr>
          <p:spPr>
            <a:xfrm>
              <a:off x="3646100" y="626725"/>
              <a:ext cx="415325" cy="521225"/>
            </a:xfrm>
            <a:custGeom>
              <a:rect b="b" l="l" r="r" t="t"/>
              <a:pathLst>
                <a:path extrusionOk="0" fill="none" h="20849" w="16613">
                  <a:moveTo>
                    <a:pt x="1" y="20849"/>
                  </a:moveTo>
                  <a:lnTo>
                    <a:pt x="16613" y="0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5"/>
            <p:cNvSpPr/>
            <p:nvPr/>
          </p:nvSpPr>
          <p:spPr>
            <a:xfrm>
              <a:off x="3681975" y="1152925"/>
              <a:ext cx="792250" cy="59250"/>
            </a:xfrm>
            <a:custGeom>
              <a:rect b="b" l="l" r="r" t="t"/>
              <a:pathLst>
                <a:path extrusionOk="0" fill="none" h="2370" w="31690">
                  <a:moveTo>
                    <a:pt x="0" y="2369"/>
                  </a:moveTo>
                  <a:lnTo>
                    <a:pt x="31689" y="1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5"/>
            <p:cNvSpPr/>
            <p:nvPr/>
          </p:nvSpPr>
          <p:spPr>
            <a:xfrm>
              <a:off x="2793000" y="1045350"/>
              <a:ext cx="703025" cy="154300"/>
            </a:xfrm>
            <a:custGeom>
              <a:rect b="b" l="l" r="r" t="t"/>
              <a:pathLst>
                <a:path extrusionOk="0" fill="none" h="6172" w="28121">
                  <a:moveTo>
                    <a:pt x="28121" y="6172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5"/>
            <p:cNvSpPr/>
            <p:nvPr/>
          </p:nvSpPr>
          <p:spPr>
            <a:xfrm>
              <a:off x="3008150" y="1263025"/>
              <a:ext cx="512900" cy="327750"/>
            </a:xfrm>
            <a:custGeom>
              <a:rect b="b" l="l" r="r" t="t"/>
              <a:pathLst>
                <a:path extrusionOk="0" fill="none" h="13110" w="20516">
                  <a:moveTo>
                    <a:pt x="20515" y="0"/>
                  </a:moveTo>
                  <a:lnTo>
                    <a:pt x="1" y="13109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5"/>
            <p:cNvSpPr/>
            <p:nvPr/>
          </p:nvSpPr>
          <p:spPr>
            <a:xfrm>
              <a:off x="3471825" y="1298875"/>
              <a:ext cx="104250" cy="673000"/>
            </a:xfrm>
            <a:custGeom>
              <a:rect b="b" l="l" r="r" t="t"/>
              <a:pathLst>
                <a:path extrusionOk="0" fill="none" h="26920" w="4170">
                  <a:moveTo>
                    <a:pt x="4170" y="0"/>
                  </a:moveTo>
                  <a:lnTo>
                    <a:pt x="0" y="26920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5"/>
            <p:cNvSpPr/>
            <p:nvPr/>
          </p:nvSpPr>
          <p:spPr>
            <a:xfrm>
              <a:off x="3648600" y="1268850"/>
              <a:ext cx="527075" cy="436175"/>
            </a:xfrm>
            <a:custGeom>
              <a:rect b="b" l="l" r="r" t="t"/>
              <a:pathLst>
                <a:path extrusionOk="0" fill="none" h="17447" w="21083">
                  <a:moveTo>
                    <a:pt x="1" y="1"/>
                  </a:moveTo>
                  <a:lnTo>
                    <a:pt x="21083" y="17446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6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6"/>
          <p:cNvSpPr txBox="1"/>
          <p:nvPr>
            <p:ph type="title"/>
          </p:nvPr>
        </p:nvSpPr>
        <p:spPr>
          <a:xfrm>
            <a:off x="4087200" y="3846904"/>
            <a:ext cx="21567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Molengo"/>
                <a:ea typeface="Molengo"/>
                <a:cs typeface="Molengo"/>
                <a:sym typeface="Moleng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lengo"/>
                <a:ea typeface="Molengo"/>
                <a:cs typeface="Molengo"/>
                <a:sym typeface="Moleng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lengo"/>
                <a:ea typeface="Molengo"/>
                <a:cs typeface="Molengo"/>
                <a:sym typeface="Moleng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lengo"/>
                <a:ea typeface="Molengo"/>
                <a:cs typeface="Molengo"/>
                <a:sym typeface="Moleng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lengo"/>
                <a:ea typeface="Molengo"/>
                <a:cs typeface="Molengo"/>
                <a:sym typeface="Moleng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lengo"/>
                <a:ea typeface="Molengo"/>
                <a:cs typeface="Molengo"/>
                <a:sym typeface="Moleng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lengo"/>
                <a:ea typeface="Molengo"/>
                <a:cs typeface="Molengo"/>
                <a:sym typeface="Moleng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lengo"/>
                <a:ea typeface="Molengo"/>
                <a:cs typeface="Molengo"/>
                <a:sym typeface="Moleng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lengo"/>
                <a:ea typeface="Molengo"/>
                <a:cs typeface="Molengo"/>
                <a:sym typeface="Molengo"/>
              </a:defRPr>
            </a:lvl9pPr>
          </a:lstStyle>
          <a:p/>
        </p:txBody>
      </p:sp>
      <p:sp>
        <p:nvSpPr>
          <p:cNvPr id="360" name="Google Shape;360;p26"/>
          <p:cNvSpPr txBox="1"/>
          <p:nvPr>
            <p:ph idx="1" type="subTitle"/>
          </p:nvPr>
        </p:nvSpPr>
        <p:spPr>
          <a:xfrm>
            <a:off x="4087050" y="1785100"/>
            <a:ext cx="4337100" cy="1865700"/>
          </a:xfrm>
          <a:prstGeom prst="rect">
            <a:avLst/>
          </a:prstGeom>
          <a:effectLst>
            <a:outerShdw rotWithShape="0" algn="bl" dir="4200000" dist="2857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2"/>
                </a:solidFill>
                <a:latin typeface="Jolly Lodger"/>
                <a:ea typeface="Jolly Lodger"/>
                <a:cs typeface="Jolly Lodger"/>
                <a:sym typeface="Jolly Lodger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2"/>
                </a:solidFill>
                <a:latin typeface="Jolly Lodger"/>
                <a:ea typeface="Jolly Lodger"/>
                <a:cs typeface="Jolly Lodger"/>
                <a:sym typeface="Jolly Lodger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2"/>
                </a:solidFill>
                <a:latin typeface="Jolly Lodger"/>
                <a:ea typeface="Jolly Lodger"/>
                <a:cs typeface="Jolly Lodger"/>
                <a:sym typeface="Jolly Lodger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2"/>
                </a:solidFill>
                <a:latin typeface="Jolly Lodger"/>
                <a:ea typeface="Jolly Lodger"/>
                <a:cs typeface="Jolly Lodger"/>
                <a:sym typeface="Jolly Lodger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2"/>
                </a:solidFill>
                <a:latin typeface="Jolly Lodger"/>
                <a:ea typeface="Jolly Lodger"/>
                <a:cs typeface="Jolly Lodger"/>
                <a:sym typeface="Jolly Lodger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2"/>
                </a:solidFill>
                <a:latin typeface="Jolly Lodger"/>
                <a:ea typeface="Jolly Lodger"/>
                <a:cs typeface="Jolly Lodger"/>
                <a:sym typeface="Jolly Lodger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2"/>
                </a:solidFill>
                <a:latin typeface="Jolly Lodger"/>
                <a:ea typeface="Jolly Lodger"/>
                <a:cs typeface="Jolly Lodger"/>
                <a:sym typeface="Jolly Lodger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2"/>
                </a:solidFill>
                <a:latin typeface="Jolly Lodger"/>
                <a:ea typeface="Jolly Lodger"/>
                <a:cs typeface="Jolly Lodger"/>
                <a:sym typeface="Jolly Lodger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2"/>
                </a:solidFill>
                <a:latin typeface="Jolly Lodger"/>
                <a:ea typeface="Jolly Lodger"/>
                <a:cs typeface="Jolly Lodger"/>
                <a:sym typeface="Jolly Lodger"/>
              </a:defRPr>
            </a:lvl9pPr>
          </a:lstStyle>
          <a:p/>
        </p:txBody>
      </p:sp>
      <p:grpSp>
        <p:nvGrpSpPr>
          <p:cNvPr id="361" name="Google Shape;361;p26"/>
          <p:cNvGrpSpPr/>
          <p:nvPr/>
        </p:nvGrpSpPr>
        <p:grpSpPr>
          <a:xfrm rot="1210468">
            <a:off x="3693617" y="740160"/>
            <a:ext cx="509815" cy="405590"/>
            <a:chOff x="7" y="1055669"/>
            <a:chExt cx="2214420" cy="1761712"/>
          </a:xfrm>
        </p:grpSpPr>
        <p:sp>
          <p:nvSpPr>
            <p:cNvPr id="362" name="Google Shape;362;p26"/>
            <p:cNvSpPr/>
            <p:nvPr/>
          </p:nvSpPr>
          <p:spPr>
            <a:xfrm>
              <a:off x="821785" y="1405120"/>
              <a:ext cx="590630" cy="1072840"/>
            </a:xfrm>
            <a:custGeom>
              <a:rect b="b" l="l" r="r" t="t"/>
              <a:pathLst>
                <a:path extrusionOk="0" h="7273" w="4004">
                  <a:moveTo>
                    <a:pt x="2803" y="0"/>
                  </a:moveTo>
                  <a:lnTo>
                    <a:pt x="2803" y="0"/>
                  </a:lnTo>
                  <a:cubicBezTo>
                    <a:pt x="1935" y="968"/>
                    <a:pt x="1201" y="2035"/>
                    <a:pt x="668" y="3236"/>
                  </a:cubicBezTo>
                  <a:cubicBezTo>
                    <a:pt x="167" y="4504"/>
                    <a:pt x="1" y="5905"/>
                    <a:pt x="267" y="7272"/>
                  </a:cubicBezTo>
                  <a:cubicBezTo>
                    <a:pt x="1435" y="6538"/>
                    <a:pt x="2369" y="5504"/>
                    <a:pt x="3003" y="4270"/>
                  </a:cubicBezTo>
                  <a:cubicBezTo>
                    <a:pt x="3503" y="3069"/>
                    <a:pt x="3870" y="1802"/>
                    <a:pt x="4003" y="534"/>
                  </a:cubicBezTo>
                  <a:lnTo>
                    <a:pt x="4003" y="534"/>
                  </a:lnTo>
                  <a:cubicBezTo>
                    <a:pt x="4003" y="534"/>
                    <a:pt x="3181" y="2326"/>
                    <a:pt x="2611" y="2326"/>
                  </a:cubicBezTo>
                  <a:cubicBezTo>
                    <a:pt x="2574" y="2326"/>
                    <a:pt x="2537" y="2318"/>
                    <a:pt x="2502" y="2302"/>
                  </a:cubicBezTo>
                  <a:cubicBezTo>
                    <a:pt x="1935" y="2068"/>
                    <a:pt x="2802" y="1"/>
                    <a:pt x="2803" y="0"/>
                  </a:cubicBezTo>
                  <a:close/>
                </a:path>
              </a:pathLst>
            </a:custGeom>
            <a:solidFill>
              <a:srgbClr val="2733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7" y="1055669"/>
              <a:ext cx="1146743" cy="1112225"/>
            </a:xfrm>
            <a:custGeom>
              <a:rect b="b" l="l" r="r" t="t"/>
              <a:pathLst>
                <a:path extrusionOk="0" h="7540" w="7774">
                  <a:moveTo>
                    <a:pt x="2903" y="1"/>
                  </a:moveTo>
                  <a:cubicBezTo>
                    <a:pt x="768" y="2369"/>
                    <a:pt x="1" y="5505"/>
                    <a:pt x="735" y="7373"/>
                  </a:cubicBezTo>
                  <a:cubicBezTo>
                    <a:pt x="1119" y="7016"/>
                    <a:pt x="1627" y="6874"/>
                    <a:pt x="2117" y="6874"/>
                  </a:cubicBezTo>
                  <a:cubicBezTo>
                    <a:pt x="2820" y="6874"/>
                    <a:pt x="3487" y="7166"/>
                    <a:pt x="3704" y="7540"/>
                  </a:cubicBezTo>
                  <a:cubicBezTo>
                    <a:pt x="4145" y="7208"/>
                    <a:pt x="4770" y="7111"/>
                    <a:pt x="5350" y="7111"/>
                  </a:cubicBezTo>
                  <a:cubicBezTo>
                    <a:pt x="6172" y="7111"/>
                    <a:pt x="6906" y="7306"/>
                    <a:pt x="6906" y="7306"/>
                  </a:cubicBezTo>
                  <a:lnTo>
                    <a:pt x="7773" y="5338"/>
                  </a:lnTo>
                  <a:cubicBezTo>
                    <a:pt x="6205" y="4671"/>
                    <a:pt x="3970" y="2336"/>
                    <a:pt x="2903" y="1"/>
                  </a:cubicBezTo>
                  <a:close/>
                </a:path>
              </a:pathLst>
            </a:custGeom>
            <a:solidFill>
              <a:srgbClr val="2733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1018564" y="1843078"/>
              <a:ext cx="1195864" cy="974304"/>
            </a:xfrm>
            <a:custGeom>
              <a:rect b="b" l="l" r="r" t="t"/>
              <a:pathLst>
                <a:path extrusionOk="0" h="6605" w="8107">
                  <a:moveTo>
                    <a:pt x="868" y="0"/>
                  </a:moveTo>
                  <a:lnTo>
                    <a:pt x="1" y="1968"/>
                  </a:lnTo>
                  <a:cubicBezTo>
                    <a:pt x="1" y="1968"/>
                    <a:pt x="1802" y="3169"/>
                    <a:pt x="1936" y="4503"/>
                  </a:cubicBezTo>
                  <a:cubicBezTo>
                    <a:pt x="1991" y="4491"/>
                    <a:pt x="2050" y="4485"/>
                    <a:pt x="2112" y="4485"/>
                  </a:cubicBezTo>
                  <a:cubicBezTo>
                    <a:pt x="2873" y="4485"/>
                    <a:pt x="4070" y="5402"/>
                    <a:pt x="4070" y="6605"/>
                  </a:cubicBezTo>
                  <a:cubicBezTo>
                    <a:pt x="5972" y="5904"/>
                    <a:pt x="7773" y="3236"/>
                    <a:pt x="8107" y="67"/>
                  </a:cubicBezTo>
                  <a:lnTo>
                    <a:pt x="8107" y="67"/>
                  </a:lnTo>
                  <a:cubicBezTo>
                    <a:pt x="6928" y="413"/>
                    <a:pt x="5594" y="573"/>
                    <a:pt x="4352" y="573"/>
                  </a:cubicBezTo>
                  <a:cubicBezTo>
                    <a:pt x="2958" y="573"/>
                    <a:pt x="1680" y="371"/>
                    <a:pt x="868" y="0"/>
                  </a:cubicBezTo>
                  <a:close/>
                </a:path>
              </a:pathLst>
            </a:custGeom>
            <a:solidFill>
              <a:srgbClr val="2733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5" name="Google Shape;365;p26"/>
          <p:cNvGrpSpPr/>
          <p:nvPr/>
        </p:nvGrpSpPr>
        <p:grpSpPr>
          <a:xfrm rot="-3443138">
            <a:off x="5647438" y="346329"/>
            <a:ext cx="700093" cy="556968"/>
            <a:chOff x="7" y="1055669"/>
            <a:chExt cx="2214420" cy="1761712"/>
          </a:xfrm>
        </p:grpSpPr>
        <p:sp>
          <p:nvSpPr>
            <p:cNvPr id="366" name="Google Shape;366;p26"/>
            <p:cNvSpPr/>
            <p:nvPr/>
          </p:nvSpPr>
          <p:spPr>
            <a:xfrm>
              <a:off x="821785" y="1405120"/>
              <a:ext cx="590630" cy="1072840"/>
            </a:xfrm>
            <a:custGeom>
              <a:rect b="b" l="l" r="r" t="t"/>
              <a:pathLst>
                <a:path extrusionOk="0" h="7273" w="4004">
                  <a:moveTo>
                    <a:pt x="2803" y="0"/>
                  </a:moveTo>
                  <a:lnTo>
                    <a:pt x="2803" y="0"/>
                  </a:lnTo>
                  <a:cubicBezTo>
                    <a:pt x="1935" y="968"/>
                    <a:pt x="1201" y="2035"/>
                    <a:pt x="668" y="3236"/>
                  </a:cubicBezTo>
                  <a:cubicBezTo>
                    <a:pt x="167" y="4504"/>
                    <a:pt x="1" y="5905"/>
                    <a:pt x="267" y="7272"/>
                  </a:cubicBezTo>
                  <a:cubicBezTo>
                    <a:pt x="1435" y="6538"/>
                    <a:pt x="2369" y="5504"/>
                    <a:pt x="3003" y="4270"/>
                  </a:cubicBezTo>
                  <a:cubicBezTo>
                    <a:pt x="3503" y="3069"/>
                    <a:pt x="3870" y="1802"/>
                    <a:pt x="4003" y="534"/>
                  </a:cubicBezTo>
                  <a:lnTo>
                    <a:pt x="4003" y="534"/>
                  </a:lnTo>
                  <a:cubicBezTo>
                    <a:pt x="4003" y="534"/>
                    <a:pt x="3181" y="2326"/>
                    <a:pt x="2611" y="2326"/>
                  </a:cubicBezTo>
                  <a:cubicBezTo>
                    <a:pt x="2574" y="2326"/>
                    <a:pt x="2537" y="2318"/>
                    <a:pt x="2502" y="2302"/>
                  </a:cubicBezTo>
                  <a:cubicBezTo>
                    <a:pt x="1935" y="2068"/>
                    <a:pt x="2802" y="1"/>
                    <a:pt x="2803" y="0"/>
                  </a:cubicBezTo>
                  <a:close/>
                </a:path>
              </a:pathLst>
            </a:custGeom>
            <a:solidFill>
              <a:srgbClr val="2733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7" y="1055669"/>
              <a:ext cx="1146743" cy="1112225"/>
            </a:xfrm>
            <a:custGeom>
              <a:rect b="b" l="l" r="r" t="t"/>
              <a:pathLst>
                <a:path extrusionOk="0" h="7540" w="7774">
                  <a:moveTo>
                    <a:pt x="2903" y="1"/>
                  </a:moveTo>
                  <a:cubicBezTo>
                    <a:pt x="768" y="2369"/>
                    <a:pt x="1" y="5505"/>
                    <a:pt x="735" y="7373"/>
                  </a:cubicBezTo>
                  <a:cubicBezTo>
                    <a:pt x="1119" y="7016"/>
                    <a:pt x="1627" y="6874"/>
                    <a:pt x="2117" y="6874"/>
                  </a:cubicBezTo>
                  <a:cubicBezTo>
                    <a:pt x="2820" y="6874"/>
                    <a:pt x="3487" y="7166"/>
                    <a:pt x="3704" y="7540"/>
                  </a:cubicBezTo>
                  <a:cubicBezTo>
                    <a:pt x="4145" y="7208"/>
                    <a:pt x="4770" y="7111"/>
                    <a:pt x="5350" y="7111"/>
                  </a:cubicBezTo>
                  <a:cubicBezTo>
                    <a:pt x="6172" y="7111"/>
                    <a:pt x="6906" y="7306"/>
                    <a:pt x="6906" y="7306"/>
                  </a:cubicBezTo>
                  <a:lnTo>
                    <a:pt x="7773" y="5338"/>
                  </a:lnTo>
                  <a:cubicBezTo>
                    <a:pt x="6205" y="4671"/>
                    <a:pt x="3970" y="2336"/>
                    <a:pt x="2903" y="1"/>
                  </a:cubicBezTo>
                  <a:close/>
                </a:path>
              </a:pathLst>
            </a:custGeom>
            <a:solidFill>
              <a:srgbClr val="2733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1018564" y="1843078"/>
              <a:ext cx="1195864" cy="974304"/>
            </a:xfrm>
            <a:custGeom>
              <a:rect b="b" l="l" r="r" t="t"/>
              <a:pathLst>
                <a:path extrusionOk="0" h="6605" w="8107">
                  <a:moveTo>
                    <a:pt x="868" y="0"/>
                  </a:moveTo>
                  <a:lnTo>
                    <a:pt x="1" y="1968"/>
                  </a:lnTo>
                  <a:cubicBezTo>
                    <a:pt x="1" y="1968"/>
                    <a:pt x="1802" y="3169"/>
                    <a:pt x="1936" y="4503"/>
                  </a:cubicBezTo>
                  <a:cubicBezTo>
                    <a:pt x="1991" y="4491"/>
                    <a:pt x="2050" y="4485"/>
                    <a:pt x="2112" y="4485"/>
                  </a:cubicBezTo>
                  <a:cubicBezTo>
                    <a:pt x="2873" y="4485"/>
                    <a:pt x="4070" y="5402"/>
                    <a:pt x="4070" y="6605"/>
                  </a:cubicBezTo>
                  <a:cubicBezTo>
                    <a:pt x="5972" y="5904"/>
                    <a:pt x="7773" y="3236"/>
                    <a:pt x="8107" y="67"/>
                  </a:cubicBezTo>
                  <a:lnTo>
                    <a:pt x="8107" y="67"/>
                  </a:lnTo>
                  <a:cubicBezTo>
                    <a:pt x="6928" y="413"/>
                    <a:pt x="5594" y="573"/>
                    <a:pt x="4352" y="573"/>
                  </a:cubicBezTo>
                  <a:cubicBezTo>
                    <a:pt x="2958" y="573"/>
                    <a:pt x="1680" y="371"/>
                    <a:pt x="868" y="0"/>
                  </a:cubicBezTo>
                  <a:close/>
                </a:path>
              </a:pathLst>
            </a:custGeom>
            <a:solidFill>
              <a:srgbClr val="2733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9" name="Google Shape;369;p26"/>
          <p:cNvGrpSpPr/>
          <p:nvPr/>
        </p:nvGrpSpPr>
        <p:grpSpPr>
          <a:xfrm rot="-2213089">
            <a:off x="8168872" y="1182246"/>
            <a:ext cx="510247" cy="405934"/>
            <a:chOff x="7" y="1055669"/>
            <a:chExt cx="2214420" cy="1761712"/>
          </a:xfrm>
        </p:grpSpPr>
        <p:sp>
          <p:nvSpPr>
            <p:cNvPr id="370" name="Google Shape;370;p26"/>
            <p:cNvSpPr/>
            <p:nvPr/>
          </p:nvSpPr>
          <p:spPr>
            <a:xfrm>
              <a:off x="821785" y="1405120"/>
              <a:ext cx="590630" cy="1072840"/>
            </a:xfrm>
            <a:custGeom>
              <a:rect b="b" l="l" r="r" t="t"/>
              <a:pathLst>
                <a:path extrusionOk="0" h="7273" w="4004">
                  <a:moveTo>
                    <a:pt x="2803" y="0"/>
                  </a:moveTo>
                  <a:lnTo>
                    <a:pt x="2803" y="0"/>
                  </a:lnTo>
                  <a:cubicBezTo>
                    <a:pt x="1935" y="968"/>
                    <a:pt x="1201" y="2035"/>
                    <a:pt x="668" y="3236"/>
                  </a:cubicBezTo>
                  <a:cubicBezTo>
                    <a:pt x="167" y="4504"/>
                    <a:pt x="1" y="5905"/>
                    <a:pt x="267" y="7272"/>
                  </a:cubicBezTo>
                  <a:cubicBezTo>
                    <a:pt x="1435" y="6538"/>
                    <a:pt x="2369" y="5504"/>
                    <a:pt x="3003" y="4270"/>
                  </a:cubicBezTo>
                  <a:cubicBezTo>
                    <a:pt x="3503" y="3069"/>
                    <a:pt x="3870" y="1802"/>
                    <a:pt x="4003" y="534"/>
                  </a:cubicBezTo>
                  <a:lnTo>
                    <a:pt x="4003" y="534"/>
                  </a:lnTo>
                  <a:cubicBezTo>
                    <a:pt x="4003" y="534"/>
                    <a:pt x="3181" y="2326"/>
                    <a:pt x="2611" y="2326"/>
                  </a:cubicBezTo>
                  <a:cubicBezTo>
                    <a:pt x="2574" y="2326"/>
                    <a:pt x="2537" y="2318"/>
                    <a:pt x="2502" y="2302"/>
                  </a:cubicBezTo>
                  <a:cubicBezTo>
                    <a:pt x="1935" y="2068"/>
                    <a:pt x="2802" y="1"/>
                    <a:pt x="2803" y="0"/>
                  </a:cubicBezTo>
                  <a:close/>
                </a:path>
              </a:pathLst>
            </a:custGeom>
            <a:solidFill>
              <a:srgbClr val="2733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7" y="1055669"/>
              <a:ext cx="1146743" cy="1112225"/>
            </a:xfrm>
            <a:custGeom>
              <a:rect b="b" l="l" r="r" t="t"/>
              <a:pathLst>
                <a:path extrusionOk="0" h="7540" w="7774">
                  <a:moveTo>
                    <a:pt x="2903" y="1"/>
                  </a:moveTo>
                  <a:cubicBezTo>
                    <a:pt x="768" y="2369"/>
                    <a:pt x="1" y="5505"/>
                    <a:pt x="735" y="7373"/>
                  </a:cubicBezTo>
                  <a:cubicBezTo>
                    <a:pt x="1119" y="7016"/>
                    <a:pt x="1627" y="6874"/>
                    <a:pt x="2117" y="6874"/>
                  </a:cubicBezTo>
                  <a:cubicBezTo>
                    <a:pt x="2820" y="6874"/>
                    <a:pt x="3487" y="7166"/>
                    <a:pt x="3704" y="7540"/>
                  </a:cubicBezTo>
                  <a:cubicBezTo>
                    <a:pt x="4145" y="7208"/>
                    <a:pt x="4770" y="7111"/>
                    <a:pt x="5350" y="7111"/>
                  </a:cubicBezTo>
                  <a:cubicBezTo>
                    <a:pt x="6172" y="7111"/>
                    <a:pt x="6906" y="7306"/>
                    <a:pt x="6906" y="7306"/>
                  </a:cubicBezTo>
                  <a:lnTo>
                    <a:pt x="7773" y="5338"/>
                  </a:lnTo>
                  <a:cubicBezTo>
                    <a:pt x="6205" y="4671"/>
                    <a:pt x="3970" y="2336"/>
                    <a:pt x="2903" y="1"/>
                  </a:cubicBezTo>
                  <a:close/>
                </a:path>
              </a:pathLst>
            </a:custGeom>
            <a:solidFill>
              <a:srgbClr val="2733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1018564" y="1843078"/>
              <a:ext cx="1195864" cy="974304"/>
            </a:xfrm>
            <a:custGeom>
              <a:rect b="b" l="l" r="r" t="t"/>
              <a:pathLst>
                <a:path extrusionOk="0" h="6605" w="8107">
                  <a:moveTo>
                    <a:pt x="868" y="0"/>
                  </a:moveTo>
                  <a:lnTo>
                    <a:pt x="1" y="1968"/>
                  </a:lnTo>
                  <a:cubicBezTo>
                    <a:pt x="1" y="1968"/>
                    <a:pt x="1802" y="3169"/>
                    <a:pt x="1936" y="4503"/>
                  </a:cubicBezTo>
                  <a:cubicBezTo>
                    <a:pt x="1991" y="4491"/>
                    <a:pt x="2050" y="4485"/>
                    <a:pt x="2112" y="4485"/>
                  </a:cubicBezTo>
                  <a:cubicBezTo>
                    <a:pt x="2873" y="4485"/>
                    <a:pt x="4070" y="5402"/>
                    <a:pt x="4070" y="6605"/>
                  </a:cubicBezTo>
                  <a:cubicBezTo>
                    <a:pt x="5972" y="5904"/>
                    <a:pt x="7773" y="3236"/>
                    <a:pt x="8107" y="67"/>
                  </a:cubicBezTo>
                  <a:lnTo>
                    <a:pt x="8107" y="67"/>
                  </a:lnTo>
                  <a:cubicBezTo>
                    <a:pt x="6928" y="413"/>
                    <a:pt x="5594" y="573"/>
                    <a:pt x="4352" y="573"/>
                  </a:cubicBezTo>
                  <a:cubicBezTo>
                    <a:pt x="2958" y="573"/>
                    <a:pt x="1680" y="371"/>
                    <a:pt x="868" y="0"/>
                  </a:cubicBezTo>
                  <a:close/>
                </a:path>
              </a:pathLst>
            </a:custGeom>
            <a:solidFill>
              <a:srgbClr val="2733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Google Shape;374;p27"/>
          <p:cNvGrpSpPr/>
          <p:nvPr/>
        </p:nvGrpSpPr>
        <p:grpSpPr>
          <a:xfrm rot="10253261">
            <a:off x="3426673" y="3971291"/>
            <a:ext cx="2158189" cy="1808124"/>
            <a:chOff x="2793000" y="563350"/>
            <a:chExt cx="1681225" cy="1408525"/>
          </a:xfrm>
        </p:grpSpPr>
        <p:sp>
          <p:nvSpPr>
            <p:cNvPr id="375" name="Google Shape;375;p27"/>
            <p:cNvSpPr/>
            <p:nvPr/>
          </p:nvSpPr>
          <p:spPr>
            <a:xfrm>
              <a:off x="2925600" y="651750"/>
              <a:ext cx="1325975" cy="1136675"/>
            </a:xfrm>
            <a:custGeom>
              <a:rect b="b" l="l" r="r" t="t"/>
              <a:pathLst>
                <a:path extrusionOk="0" fill="none" h="45467" w="53039">
                  <a:moveTo>
                    <a:pt x="16779" y="0"/>
                  </a:moveTo>
                  <a:cubicBezTo>
                    <a:pt x="16779" y="0"/>
                    <a:pt x="14477" y="5838"/>
                    <a:pt x="10408" y="10141"/>
                  </a:cubicBezTo>
                  <a:cubicBezTo>
                    <a:pt x="6371" y="14477"/>
                    <a:pt x="0" y="17012"/>
                    <a:pt x="0" y="17012"/>
                  </a:cubicBezTo>
                  <a:cubicBezTo>
                    <a:pt x="0" y="17012"/>
                    <a:pt x="6838" y="22083"/>
                    <a:pt x="7105" y="35025"/>
                  </a:cubicBezTo>
                  <a:cubicBezTo>
                    <a:pt x="7105" y="35025"/>
                    <a:pt x="19281" y="34792"/>
                    <a:pt x="22850" y="45466"/>
                  </a:cubicBezTo>
                  <a:cubicBezTo>
                    <a:pt x="22850" y="45466"/>
                    <a:pt x="28687" y="37093"/>
                    <a:pt x="43665" y="36827"/>
                  </a:cubicBezTo>
                  <a:cubicBezTo>
                    <a:pt x="43665" y="36827"/>
                    <a:pt x="42397" y="25919"/>
                    <a:pt x="53038" y="20548"/>
                  </a:cubicBezTo>
                  <a:cubicBezTo>
                    <a:pt x="53038" y="20548"/>
                    <a:pt x="43131" y="15978"/>
                    <a:pt x="42898" y="2035"/>
                  </a:cubicBezTo>
                  <a:cubicBezTo>
                    <a:pt x="42898" y="2035"/>
                    <a:pt x="25385" y="8640"/>
                    <a:pt x="16779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7"/>
            <p:cNvSpPr/>
            <p:nvPr/>
          </p:nvSpPr>
          <p:spPr>
            <a:xfrm>
              <a:off x="3133250" y="829375"/>
              <a:ext cx="911500" cy="780575"/>
            </a:xfrm>
            <a:custGeom>
              <a:rect b="b" l="l" r="r" t="t"/>
              <a:pathLst>
                <a:path extrusionOk="0" fill="none" h="31223" w="36460">
                  <a:moveTo>
                    <a:pt x="11508" y="0"/>
                  </a:moveTo>
                  <a:cubicBezTo>
                    <a:pt x="11508" y="0"/>
                    <a:pt x="9941" y="4036"/>
                    <a:pt x="7139" y="6972"/>
                  </a:cubicBezTo>
                  <a:cubicBezTo>
                    <a:pt x="4337" y="9941"/>
                    <a:pt x="0" y="11709"/>
                    <a:pt x="0" y="11709"/>
                  </a:cubicBezTo>
                  <a:cubicBezTo>
                    <a:pt x="0" y="11709"/>
                    <a:pt x="4704" y="15178"/>
                    <a:pt x="4870" y="24084"/>
                  </a:cubicBezTo>
                  <a:cubicBezTo>
                    <a:pt x="4870" y="24084"/>
                    <a:pt x="13243" y="23917"/>
                    <a:pt x="15711" y="31223"/>
                  </a:cubicBezTo>
                  <a:cubicBezTo>
                    <a:pt x="15711" y="31223"/>
                    <a:pt x="19714" y="25485"/>
                    <a:pt x="29988" y="25285"/>
                  </a:cubicBezTo>
                  <a:cubicBezTo>
                    <a:pt x="29988" y="25285"/>
                    <a:pt x="29121" y="17780"/>
                    <a:pt x="36460" y="14144"/>
                  </a:cubicBezTo>
                  <a:cubicBezTo>
                    <a:pt x="36460" y="14144"/>
                    <a:pt x="29655" y="11008"/>
                    <a:pt x="29488" y="1401"/>
                  </a:cubicBezTo>
                  <a:cubicBezTo>
                    <a:pt x="29488" y="1401"/>
                    <a:pt x="17446" y="5971"/>
                    <a:pt x="1150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7"/>
            <p:cNvSpPr/>
            <p:nvPr/>
          </p:nvSpPr>
          <p:spPr>
            <a:xfrm>
              <a:off x="3363400" y="1026175"/>
              <a:ext cx="451175" cy="386975"/>
            </a:xfrm>
            <a:custGeom>
              <a:rect b="b" l="l" r="r" t="t"/>
              <a:pathLst>
                <a:path extrusionOk="0" fill="none" h="15479" w="18047">
                  <a:moveTo>
                    <a:pt x="5705" y="1"/>
                  </a:moveTo>
                  <a:cubicBezTo>
                    <a:pt x="5171" y="1268"/>
                    <a:pt x="4437" y="2436"/>
                    <a:pt x="3537" y="3470"/>
                  </a:cubicBezTo>
                  <a:cubicBezTo>
                    <a:pt x="2503" y="4470"/>
                    <a:pt x="1302" y="5238"/>
                    <a:pt x="1" y="5805"/>
                  </a:cubicBezTo>
                  <a:cubicBezTo>
                    <a:pt x="1" y="5805"/>
                    <a:pt x="2336" y="7539"/>
                    <a:pt x="2402" y="11942"/>
                  </a:cubicBezTo>
                  <a:cubicBezTo>
                    <a:pt x="2402" y="11942"/>
                    <a:pt x="6572" y="11842"/>
                    <a:pt x="7773" y="15478"/>
                  </a:cubicBezTo>
                  <a:cubicBezTo>
                    <a:pt x="7773" y="15478"/>
                    <a:pt x="9774" y="12643"/>
                    <a:pt x="14845" y="12576"/>
                  </a:cubicBezTo>
                  <a:cubicBezTo>
                    <a:pt x="14678" y="10241"/>
                    <a:pt x="15945" y="8040"/>
                    <a:pt x="18047" y="7039"/>
                  </a:cubicBezTo>
                  <a:cubicBezTo>
                    <a:pt x="18047" y="7039"/>
                    <a:pt x="14678" y="5471"/>
                    <a:pt x="14611" y="701"/>
                  </a:cubicBezTo>
                  <a:cubicBezTo>
                    <a:pt x="14611" y="701"/>
                    <a:pt x="8640" y="2936"/>
                    <a:pt x="5705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3496000" y="1140425"/>
              <a:ext cx="186000" cy="158475"/>
            </a:xfrm>
            <a:custGeom>
              <a:rect b="b" l="l" r="r" t="t"/>
              <a:pathLst>
                <a:path extrusionOk="0" fill="none" h="6339" w="7440">
                  <a:moveTo>
                    <a:pt x="2369" y="1"/>
                  </a:moveTo>
                  <a:cubicBezTo>
                    <a:pt x="2135" y="534"/>
                    <a:pt x="1835" y="1001"/>
                    <a:pt x="1468" y="1435"/>
                  </a:cubicBezTo>
                  <a:cubicBezTo>
                    <a:pt x="1035" y="1835"/>
                    <a:pt x="568" y="2169"/>
                    <a:pt x="1" y="2402"/>
                  </a:cubicBezTo>
                  <a:cubicBezTo>
                    <a:pt x="1" y="2402"/>
                    <a:pt x="968" y="3103"/>
                    <a:pt x="1001" y="4904"/>
                  </a:cubicBezTo>
                  <a:cubicBezTo>
                    <a:pt x="1001" y="4904"/>
                    <a:pt x="2702" y="4871"/>
                    <a:pt x="3203" y="6338"/>
                  </a:cubicBezTo>
                  <a:cubicBezTo>
                    <a:pt x="3203" y="6338"/>
                    <a:pt x="4037" y="5171"/>
                    <a:pt x="6138" y="5138"/>
                  </a:cubicBezTo>
                  <a:cubicBezTo>
                    <a:pt x="6038" y="4204"/>
                    <a:pt x="6572" y="3303"/>
                    <a:pt x="7439" y="2869"/>
                  </a:cubicBezTo>
                  <a:cubicBezTo>
                    <a:pt x="6505" y="2336"/>
                    <a:pt x="5971" y="1335"/>
                    <a:pt x="6005" y="301"/>
                  </a:cubicBezTo>
                  <a:cubicBezTo>
                    <a:pt x="6005" y="301"/>
                    <a:pt x="3570" y="1201"/>
                    <a:pt x="2369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3312525" y="563350"/>
              <a:ext cx="241875" cy="577100"/>
            </a:xfrm>
            <a:custGeom>
              <a:rect b="b" l="l" r="r" t="t"/>
              <a:pathLst>
                <a:path extrusionOk="0" fill="none" h="23084" w="9675">
                  <a:moveTo>
                    <a:pt x="1" y="0"/>
                  </a:moveTo>
                  <a:lnTo>
                    <a:pt x="9675" y="23084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7"/>
            <p:cNvSpPr/>
            <p:nvPr/>
          </p:nvSpPr>
          <p:spPr>
            <a:xfrm>
              <a:off x="3646100" y="626725"/>
              <a:ext cx="415325" cy="521225"/>
            </a:xfrm>
            <a:custGeom>
              <a:rect b="b" l="l" r="r" t="t"/>
              <a:pathLst>
                <a:path extrusionOk="0" fill="none" h="20849" w="16613">
                  <a:moveTo>
                    <a:pt x="1" y="20849"/>
                  </a:moveTo>
                  <a:lnTo>
                    <a:pt x="16613" y="0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7"/>
            <p:cNvSpPr/>
            <p:nvPr/>
          </p:nvSpPr>
          <p:spPr>
            <a:xfrm>
              <a:off x="3681975" y="1152925"/>
              <a:ext cx="792250" cy="59250"/>
            </a:xfrm>
            <a:custGeom>
              <a:rect b="b" l="l" r="r" t="t"/>
              <a:pathLst>
                <a:path extrusionOk="0" fill="none" h="2370" w="31690">
                  <a:moveTo>
                    <a:pt x="0" y="2369"/>
                  </a:moveTo>
                  <a:lnTo>
                    <a:pt x="31689" y="1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7"/>
            <p:cNvSpPr/>
            <p:nvPr/>
          </p:nvSpPr>
          <p:spPr>
            <a:xfrm>
              <a:off x="2793000" y="1045350"/>
              <a:ext cx="703025" cy="154300"/>
            </a:xfrm>
            <a:custGeom>
              <a:rect b="b" l="l" r="r" t="t"/>
              <a:pathLst>
                <a:path extrusionOk="0" fill="none" h="6172" w="28121">
                  <a:moveTo>
                    <a:pt x="28121" y="6172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7"/>
            <p:cNvSpPr/>
            <p:nvPr/>
          </p:nvSpPr>
          <p:spPr>
            <a:xfrm>
              <a:off x="3008150" y="1263025"/>
              <a:ext cx="512900" cy="327750"/>
            </a:xfrm>
            <a:custGeom>
              <a:rect b="b" l="l" r="r" t="t"/>
              <a:pathLst>
                <a:path extrusionOk="0" fill="none" h="13110" w="20516">
                  <a:moveTo>
                    <a:pt x="20515" y="0"/>
                  </a:moveTo>
                  <a:lnTo>
                    <a:pt x="1" y="13109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7"/>
            <p:cNvSpPr/>
            <p:nvPr/>
          </p:nvSpPr>
          <p:spPr>
            <a:xfrm>
              <a:off x="3471825" y="1298875"/>
              <a:ext cx="104250" cy="673000"/>
            </a:xfrm>
            <a:custGeom>
              <a:rect b="b" l="l" r="r" t="t"/>
              <a:pathLst>
                <a:path extrusionOk="0" fill="none" h="26920" w="4170">
                  <a:moveTo>
                    <a:pt x="4170" y="0"/>
                  </a:moveTo>
                  <a:lnTo>
                    <a:pt x="0" y="26920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7"/>
            <p:cNvSpPr/>
            <p:nvPr/>
          </p:nvSpPr>
          <p:spPr>
            <a:xfrm>
              <a:off x="3648600" y="1268850"/>
              <a:ext cx="527075" cy="436175"/>
            </a:xfrm>
            <a:custGeom>
              <a:rect b="b" l="l" r="r" t="t"/>
              <a:pathLst>
                <a:path extrusionOk="0" fill="none" h="17447" w="21083">
                  <a:moveTo>
                    <a:pt x="1" y="1"/>
                  </a:moveTo>
                  <a:lnTo>
                    <a:pt x="21083" y="17446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6" name="Google Shape;386;p27"/>
          <p:cNvGrpSpPr/>
          <p:nvPr/>
        </p:nvGrpSpPr>
        <p:grpSpPr>
          <a:xfrm flipH="1">
            <a:off x="5490640" y="457199"/>
            <a:ext cx="3195022" cy="1158384"/>
            <a:chOff x="609049" y="759549"/>
            <a:chExt cx="3195022" cy="1158384"/>
          </a:xfrm>
        </p:grpSpPr>
        <p:sp>
          <p:nvSpPr>
            <p:cNvPr id="387" name="Google Shape;387;p27"/>
            <p:cNvSpPr/>
            <p:nvPr/>
          </p:nvSpPr>
          <p:spPr>
            <a:xfrm>
              <a:off x="609049" y="1558102"/>
              <a:ext cx="832960" cy="359832"/>
            </a:xfrm>
            <a:custGeom>
              <a:rect b="b" l="l" r="r" t="t"/>
              <a:pathLst>
                <a:path extrusionOk="0" h="14886" w="34459">
                  <a:moveTo>
                    <a:pt x="3423" y="0"/>
                  </a:moveTo>
                  <a:cubicBezTo>
                    <a:pt x="1616" y="0"/>
                    <a:pt x="1" y="641"/>
                    <a:pt x="1" y="641"/>
                  </a:cubicBezTo>
                  <a:cubicBezTo>
                    <a:pt x="1" y="641"/>
                    <a:pt x="3403" y="4311"/>
                    <a:pt x="2870" y="7146"/>
                  </a:cubicBezTo>
                  <a:cubicBezTo>
                    <a:pt x="5505" y="7480"/>
                    <a:pt x="7506" y="9048"/>
                    <a:pt x="6873" y="11549"/>
                  </a:cubicBezTo>
                  <a:cubicBezTo>
                    <a:pt x="6931" y="11546"/>
                    <a:pt x="6994" y="11545"/>
                    <a:pt x="7059" y="11545"/>
                  </a:cubicBezTo>
                  <a:cubicBezTo>
                    <a:pt x="9062" y="11545"/>
                    <a:pt x="13926" y="12988"/>
                    <a:pt x="14378" y="13117"/>
                  </a:cubicBezTo>
                  <a:cubicBezTo>
                    <a:pt x="14378" y="13317"/>
                    <a:pt x="14378" y="13484"/>
                    <a:pt x="14345" y="13651"/>
                  </a:cubicBezTo>
                  <a:cubicBezTo>
                    <a:pt x="14978" y="13784"/>
                    <a:pt x="15846" y="14885"/>
                    <a:pt x="15846" y="14885"/>
                  </a:cubicBezTo>
                  <a:cubicBezTo>
                    <a:pt x="15846" y="14885"/>
                    <a:pt x="16946" y="14018"/>
                    <a:pt x="17580" y="14018"/>
                  </a:cubicBezTo>
                  <a:cubicBezTo>
                    <a:pt x="17580" y="13851"/>
                    <a:pt x="17647" y="13684"/>
                    <a:pt x="17680" y="13517"/>
                  </a:cubicBezTo>
                  <a:cubicBezTo>
                    <a:pt x="17963" y="13497"/>
                    <a:pt x="20062" y="13342"/>
                    <a:pt x="22064" y="13342"/>
                  </a:cubicBezTo>
                  <a:cubicBezTo>
                    <a:pt x="23364" y="13342"/>
                    <a:pt x="24623" y="13407"/>
                    <a:pt x="25319" y="13617"/>
                  </a:cubicBezTo>
                  <a:cubicBezTo>
                    <a:pt x="25258" y="11278"/>
                    <a:pt x="27162" y="10184"/>
                    <a:pt x="29519" y="10184"/>
                  </a:cubicBezTo>
                  <a:cubicBezTo>
                    <a:pt x="29750" y="10184"/>
                    <a:pt x="29985" y="10194"/>
                    <a:pt x="30223" y="10215"/>
                  </a:cubicBezTo>
                  <a:cubicBezTo>
                    <a:pt x="30323" y="7313"/>
                    <a:pt x="34459" y="4511"/>
                    <a:pt x="34459" y="4511"/>
                  </a:cubicBezTo>
                  <a:cubicBezTo>
                    <a:pt x="34459" y="4511"/>
                    <a:pt x="32424" y="3110"/>
                    <a:pt x="30256" y="2977"/>
                  </a:cubicBezTo>
                  <a:cubicBezTo>
                    <a:pt x="30002" y="2962"/>
                    <a:pt x="29757" y="2955"/>
                    <a:pt x="29520" y="2955"/>
                  </a:cubicBezTo>
                  <a:cubicBezTo>
                    <a:pt x="23327" y="2955"/>
                    <a:pt x="22930" y="7876"/>
                    <a:pt x="18014" y="11249"/>
                  </a:cubicBezTo>
                  <a:cubicBezTo>
                    <a:pt x="18047" y="10849"/>
                    <a:pt x="17947" y="10482"/>
                    <a:pt x="17714" y="10182"/>
                  </a:cubicBezTo>
                  <a:cubicBezTo>
                    <a:pt x="17680" y="9515"/>
                    <a:pt x="17614" y="8881"/>
                    <a:pt x="17480" y="8247"/>
                  </a:cubicBezTo>
                  <a:lnTo>
                    <a:pt x="17013" y="9648"/>
                  </a:lnTo>
                  <a:cubicBezTo>
                    <a:pt x="16846" y="9515"/>
                    <a:pt x="16646" y="9414"/>
                    <a:pt x="16446" y="9348"/>
                  </a:cubicBezTo>
                  <a:cubicBezTo>
                    <a:pt x="16246" y="9381"/>
                    <a:pt x="16046" y="9448"/>
                    <a:pt x="15846" y="9515"/>
                  </a:cubicBezTo>
                  <a:lnTo>
                    <a:pt x="15712" y="8047"/>
                  </a:lnTo>
                  <a:cubicBezTo>
                    <a:pt x="15445" y="8647"/>
                    <a:pt x="15212" y="9248"/>
                    <a:pt x="15045" y="9881"/>
                  </a:cubicBezTo>
                  <a:cubicBezTo>
                    <a:pt x="14745" y="10115"/>
                    <a:pt x="14578" y="10482"/>
                    <a:pt x="14511" y="10849"/>
                  </a:cubicBezTo>
                  <a:cubicBezTo>
                    <a:pt x="10342" y="6312"/>
                    <a:pt x="11242" y="1242"/>
                    <a:pt x="4437" y="74"/>
                  </a:cubicBezTo>
                  <a:cubicBezTo>
                    <a:pt x="4099" y="22"/>
                    <a:pt x="3757" y="0"/>
                    <a:pt x="3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7"/>
            <p:cNvSpPr/>
            <p:nvPr/>
          </p:nvSpPr>
          <p:spPr>
            <a:xfrm rot="-1227913">
              <a:off x="1647704" y="869241"/>
              <a:ext cx="680530" cy="293983"/>
            </a:xfrm>
            <a:custGeom>
              <a:rect b="b" l="l" r="r" t="t"/>
              <a:pathLst>
                <a:path extrusionOk="0" h="14886" w="34459">
                  <a:moveTo>
                    <a:pt x="3423" y="0"/>
                  </a:moveTo>
                  <a:cubicBezTo>
                    <a:pt x="1616" y="0"/>
                    <a:pt x="1" y="641"/>
                    <a:pt x="1" y="641"/>
                  </a:cubicBezTo>
                  <a:cubicBezTo>
                    <a:pt x="1" y="641"/>
                    <a:pt x="3403" y="4311"/>
                    <a:pt x="2870" y="7146"/>
                  </a:cubicBezTo>
                  <a:cubicBezTo>
                    <a:pt x="5505" y="7480"/>
                    <a:pt x="7506" y="9048"/>
                    <a:pt x="6873" y="11549"/>
                  </a:cubicBezTo>
                  <a:cubicBezTo>
                    <a:pt x="6931" y="11546"/>
                    <a:pt x="6994" y="11545"/>
                    <a:pt x="7059" y="11545"/>
                  </a:cubicBezTo>
                  <a:cubicBezTo>
                    <a:pt x="9062" y="11545"/>
                    <a:pt x="13926" y="12988"/>
                    <a:pt x="14378" y="13117"/>
                  </a:cubicBezTo>
                  <a:cubicBezTo>
                    <a:pt x="14378" y="13317"/>
                    <a:pt x="14378" y="13484"/>
                    <a:pt x="14345" y="13651"/>
                  </a:cubicBezTo>
                  <a:cubicBezTo>
                    <a:pt x="14978" y="13784"/>
                    <a:pt x="15846" y="14885"/>
                    <a:pt x="15846" y="14885"/>
                  </a:cubicBezTo>
                  <a:cubicBezTo>
                    <a:pt x="15846" y="14885"/>
                    <a:pt x="16946" y="14018"/>
                    <a:pt x="17580" y="14018"/>
                  </a:cubicBezTo>
                  <a:cubicBezTo>
                    <a:pt x="17580" y="13851"/>
                    <a:pt x="17647" y="13684"/>
                    <a:pt x="17680" y="13517"/>
                  </a:cubicBezTo>
                  <a:cubicBezTo>
                    <a:pt x="17963" y="13497"/>
                    <a:pt x="20062" y="13342"/>
                    <a:pt x="22064" y="13342"/>
                  </a:cubicBezTo>
                  <a:cubicBezTo>
                    <a:pt x="23364" y="13342"/>
                    <a:pt x="24623" y="13407"/>
                    <a:pt x="25319" y="13617"/>
                  </a:cubicBezTo>
                  <a:cubicBezTo>
                    <a:pt x="25258" y="11278"/>
                    <a:pt x="27162" y="10184"/>
                    <a:pt x="29519" y="10184"/>
                  </a:cubicBezTo>
                  <a:cubicBezTo>
                    <a:pt x="29750" y="10184"/>
                    <a:pt x="29985" y="10194"/>
                    <a:pt x="30223" y="10215"/>
                  </a:cubicBezTo>
                  <a:cubicBezTo>
                    <a:pt x="30323" y="7313"/>
                    <a:pt x="34459" y="4511"/>
                    <a:pt x="34459" y="4511"/>
                  </a:cubicBezTo>
                  <a:cubicBezTo>
                    <a:pt x="34459" y="4511"/>
                    <a:pt x="32424" y="3110"/>
                    <a:pt x="30256" y="2977"/>
                  </a:cubicBezTo>
                  <a:cubicBezTo>
                    <a:pt x="30002" y="2962"/>
                    <a:pt x="29757" y="2955"/>
                    <a:pt x="29520" y="2955"/>
                  </a:cubicBezTo>
                  <a:cubicBezTo>
                    <a:pt x="23327" y="2955"/>
                    <a:pt x="22930" y="7876"/>
                    <a:pt x="18014" y="11249"/>
                  </a:cubicBezTo>
                  <a:cubicBezTo>
                    <a:pt x="18047" y="10849"/>
                    <a:pt x="17947" y="10482"/>
                    <a:pt x="17714" y="10182"/>
                  </a:cubicBezTo>
                  <a:cubicBezTo>
                    <a:pt x="17680" y="9515"/>
                    <a:pt x="17614" y="8881"/>
                    <a:pt x="17480" y="8247"/>
                  </a:cubicBezTo>
                  <a:lnTo>
                    <a:pt x="17013" y="9648"/>
                  </a:lnTo>
                  <a:cubicBezTo>
                    <a:pt x="16846" y="9515"/>
                    <a:pt x="16646" y="9414"/>
                    <a:pt x="16446" y="9348"/>
                  </a:cubicBezTo>
                  <a:cubicBezTo>
                    <a:pt x="16246" y="9381"/>
                    <a:pt x="16046" y="9448"/>
                    <a:pt x="15846" y="9515"/>
                  </a:cubicBezTo>
                  <a:lnTo>
                    <a:pt x="15712" y="8047"/>
                  </a:lnTo>
                  <a:cubicBezTo>
                    <a:pt x="15445" y="8647"/>
                    <a:pt x="15212" y="9248"/>
                    <a:pt x="15045" y="9881"/>
                  </a:cubicBezTo>
                  <a:cubicBezTo>
                    <a:pt x="14745" y="10115"/>
                    <a:pt x="14578" y="10482"/>
                    <a:pt x="14511" y="10849"/>
                  </a:cubicBezTo>
                  <a:cubicBezTo>
                    <a:pt x="10342" y="6312"/>
                    <a:pt x="11242" y="1242"/>
                    <a:pt x="4437" y="74"/>
                  </a:cubicBezTo>
                  <a:cubicBezTo>
                    <a:pt x="4099" y="22"/>
                    <a:pt x="3757" y="0"/>
                    <a:pt x="3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7"/>
            <p:cNvSpPr/>
            <p:nvPr/>
          </p:nvSpPr>
          <p:spPr>
            <a:xfrm rot="974867">
              <a:off x="2555157" y="1453062"/>
              <a:ext cx="524659" cy="226648"/>
            </a:xfrm>
            <a:custGeom>
              <a:rect b="b" l="l" r="r" t="t"/>
              <a:pathLst>
                <a:path extrusionOk="0" h="14886" w="34459">
                  <a:moveTo>
                    <a:pt x="3423" y="0"/>
                  </a:moveTo>
                  <a:cubicBezTo>
                    <a:pt x="1616" y="0"/>
                    <a:pt x="1" y="641"/>
                    <a:pt x="1" y="641"/>
                  </a:cubicBezTo>
                  <a:cubicBezTo>
                    <a:pt x="1" y="641"/>
                    <a:pt x="3403" y="4311"/>
                    <a:pt x="2870" y="7146"/>
                  </a:cubicBezTo>
                  <a:cubicBezTo>
                    <a:pt x="5505" y="7480"/>
                    <a:pt x="7506" y="9048"/>
                    <a:pt x="6873" y="11549"/>
                  </a:cubicBezTo>
                  <a:cubicBezTo>
                    <a:pt x="6931" y="11546"/>
                    <a:pt x="6994" y="11545"/>
                    <a:pt x="7059" y="11545"/>
                  </a:cubicBezTo>
                  <a:cubicBezTo>
                    <a:pt x="9062" y="11545"/>
                    <a:pt x="13926" y="12988"/>
                    <a:pt x="14378" y="13117"/>
                  </a:cubicBezTo>
                  <a:cubicBezTo>
                    <a:pt x="14378" y="13317"/>
                    <a:pt x="14378" y="13484"/>
                    <a:pt x="14345" y="13651"/>
                  </a:cubicBezTo>
                  <a:cubicBezTo>
                    <a:pt x="14978" y="13784"/>
                    <a:pt x="15846" y="14885"/>
                    <a:pt x="15846" y="14885"/>
                  </a:cubicBezTo>
                  <a:cubicBezTo>
                    <a:pt x="15846" y="14885"/>
                    <a:pt x="16946" y="14018"/>
                    <a:pt x="17580" y="14018"/>
                  </a:cubicBezTo>
                  <a:cubicBezTo>
                    <a:pt x="17580" y="13851"/>
                    <a:pt x="17647" y="13684"/>
                    <a:pt x="17680" y="13517"/>
                  </a:cubicBezTo>
                  <a:cubicBezTo>
                    <a:pt x="17963" y="13497"/>
                    <a:pt x="20062" y="13342"/>
                    <a:pt x="22064" y="13342"/>
                  </a:cubicBezTo>
                  <a:cubicBezTo>
                    <a:pt x="23364" y="13342"/>
                    <a:pt x="24623" y="13407"/>
                    <a:pt x="25319" y="13617"/>
                  </a:cubicBezTo>
                  <a:cubicBezTo>
                    <a:pt x="25258" y="11278"/>
                    <a:pt x="27162" y="10184"/>
                    <a:pt x="29519" y="10184"/>
                  </a:cubicBezTo>
                  <a:cubicBezTo>
                    <a:pt x="29750" y="10184"/>
                    <a:pt x="29985" y="10194"/>
                    <a:pt x="30223" y="10215"/>
                  </a:cubicBezTo>
                  <a:cubicBezTo>
                    <a:pt x="30323" y="7313"/>
                    <a:pt x="34459" y="4511"/>
                    <a:pt x="34459" y="4511"/>
                  </a:cubicBezTo>
                  <a:cubicBezTo>
                    <a:pt x="34459" y="4511"/>
                    <a:pt x="32424" y="3110"/>
                    <a:pt x="30256" y="2977"/>
                  </a:cubicBezTo>
                  <a:cubicBezTo>
                    <a:pt x="30002" y="2962"/>
                    <a:pt x="29757" y="2955"/>
                    <a:pt x="29520" y="2955"/>
                  </a:cubicBezTo>
                  <a:cubicBezTo>
                    <a:pt x="23327" y="2955"/>
                    <a:pt x="22930" y="7876"/>
                    <a:pt x="18014" y="11249"/>
                  </a:cubicBezTo>
                  <a:cubicBezTo>
                    <a:pt x="18047" y="10849"/>
                    <a:pt x="17947" y="10482"/>
                    <a:pt x="17714" y="10182"/>
                  </a:cubicBezTo>
                  <a:cubicBezTo>
                    <a:pt x="17680" y="9515"/>
                    <a:pt x="17614" y="8881"/>
                    <a:pt x="17480" y="8247"/>
                  </a:cubicBezTo>
                  <a:lnTo>
                    <a:pt x="17013" y="9648"/>
                  </a:lnTo>
                  <a:cubicBezTo>
                    <a:pt x="16846" y="9515"/>
                    <a:pt x="16646" y="9414"/>
                    <a:pt x="16446" y="9348"/>
                  </a:cubicBezTo>
                  <a:cubicBezTo>
                    <a:pt x="16246" y="9381"/>
                    <a:pt x="16046" y="9448"/>
                    <a:pt x="15846" y="9515"/>
                  </a:cubicBezTo>
                  <a:lnTo>
                    <a:pt x="15712" y="8047"/>
                  </a:lnTo>
                  <a:cubicBezTo>
                    <a:pt x="15445" y="8647"/>
                    <a:pt x="15212" y="9248"/>
                    <a:pt x="15045" y="9881"/>
                  </a:cubicBezTo>
                  <a:cubicBezTo>
                    <a:pt x="14745" y="10115"/>
                    <a:pt x="14578" y="10482"/>
                    <a:pt x="14511" y="10849"/>
                  </a:cubicBezTo>
                  <a:cubicBezTo>
                    <a:pt x="10342" y="6312"/>
                    <a:pt x="11242" y="1242"/>
                    <a:pt x="4437" y="74"/>
                  </a:cubicBezTo>
                  <a:cubicBezTo>
                    <a:pt x="4099" y="22"/>
                    <a:pt x="3757" y="0"/>
                    <a:pt x="3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7"/>
            <p:cNvSpPr/>
            <p:nvPr/>
          </p:nvSpPr>
          <p:spPr>
            <a:xfrm rot="-1398423">
              <a:off x="3298438" y="895600"/>
              <a:ext cx="484018" cy="209092"/>
            </a:xfrm>
            <a:custGeom>
              <a:rect b="b" l="l" r="r" t="t"/>
              <a:pathLst>
                <a:path extrusionOk="0" h="14886" w="34459">
                  <a:moveTo>
                    <a:pt x="3423" y="0"/>
                  </a:moveTo>
                  <a:cubicBezTo>
                    <a:pt x="1616" y="0"/>
                    <a:pt x="1" y="641"/>
                    <a:pt x="1" y="641"/>
                  </a:cubicBezTo>
                  <a:cubicBezTo>
                    <a:pt x="1" y="641"/>
                    <a:pt x="3403" y="4311"/>
                    <a:pt x="2870" y="7146"/>
                  </a:cubicBezTo>
                  <a:cubicBezTo>
                    <a:pt x="5505" y="7480"/>
                    <a:pt x="7506" y="9048"/>
                    <a:pt x="6873" y="11549"/>
                  </a:cubicBezTo>
                  <a:cubicBezTo>
                    <a:pt x="6931" y="11546"/>
                    <a:pt x="6994" y="11545"/>
                    <a:pt x="7059" y="11545"/>
                  </a:cubicBezTo>
                  <a:cubicBezTo>
                    <a:pt x="9062" y="11545"/>
                    <a:pt x="13926" y="12988"/>
                    <a:pt x="14378" y="13117"/>
                  </a:cubicBezTo>
                  <a:cubicBezTo>
                    <a:pt x="14378" y="13317"/>
                    <a:pt x="14378" y="13484"/>
                    <a:pt x="14345" y="13651"/>
                  </a:cubicBezTo>
                  <a:cubicBezTo>
                    <a:pt x="14978" y="13784"/>
                    <a:pt x="15846" y="14885"/>
                    <a:pt x="15846" y="14885"/>
                  </a:cubicBezTo>
                  <a:cubicBezTo>
                    <a:pt x="15846" y="14885"/>
                    <a:pt x="16946" y="14018"/>
                    <a:pt x="17580" y="14018"/>
                  </a:cubicBezTo>
                  <a:cubicBezTo>
                    <a:pt x="17580" y="13851"/>
                    <a:pt x="17647" y="13684"/>
                    <a:pt x="17680" y="13517"/>
                  </a:cubicBezTo>
                  <a:cubicBezTo>
                    <a:pt x="17963" y="13497"/>
                    <a:pt x="20062" y="13342"/>
                    <a:pt x="22064" y="13342"/>
                  </a:cubicBezTo>
                  <a:cubicBezTo>
                    <a:pt x="23364" y="13342"/>
                    <a:pt x="24623" y="13407"/>
                    <a:pt x="25319" y="13617"/>
                  </a:cubicBezTo>
                  <a:cubicBezTo>
                    <a:pt x="25258" y="11278"/>
                    <a:pt x="27162" y="10184"/>
                    <a:pt x="29519" y="10184"/>
                  </a:cubicBezTo>
                  <a:cubicBezTo>
                    <a:pt x="29750" y="10184"/>
                    <a:pt x="29985" y="10194"/>
                    <a:pt x="30223" y="10215"/>
                  </a:cubicBezTo>
                  <a:cubicBezTo>
                    <a:pt x="30323" y="7313"/>
                    <a:pt x="34459" y="4511"/>
                    <a:pt x="34459" y="4511"/>
                  </a:cubicBezTo>
                  <a:cubicBezTo>
                    <a:pt x="34459" y="4511"/>
                    <a:pt x="32424" y="3110"/>
                    <a:pt x="30256" y="2977"/>
                  </a:cubicBezTo>
                  <a:cubicBezTo>
                    <a:pt x="30002" y="2962"/>
                    <a:pt x="29757" y="2955"/>
                    <a:pt x="29520" y="2955"/>
                  </a:cubicBezTo>
                  <a:cubicBezTo>
                    <a:pt x="23327" y="2955"/>
                    <a:pt x="22930" y="7876"/>
                    <a:pt x="18014" y="11249"/>
                  </a:cubicBezTo>
                  <a:cubicBezTo>
                    <a:pt x="18047" y="10849"/>
                    <a:pt x="17947" y="10482"/>
                    <a:pt x="17714" y="10182"/>
                  </a:cubicBezTo>
                  <a:cubicBezTo>
                    <a:pt x="17680" y="9515"/>
                    <a:pt x="17614" y="8881"/>
                    <a:pt x="17480" y="8247"/>
                  </a:cubicBezTo>
                  <a:lnTo>
                    <a:pt x="17013" y="9648"/>
                  </a:lnTo>
                  <a:cubicBezTo>
                    <a:pt x="16846" y="9515"/>
                    <a:pt x="16646" y="9414"/>
                    <a:pt x="16446" y="9348"/>
                  </a:cubicBezTo>
                  <a:cubicBezTo>
                    <a:pt x="16246" y="9381"/>
                    <a:pt x="16046" y="9448"/>
                    <a:pt x="15846" y="9515"/>
                  </a:cubicBezTo>
                  <a:lnTo>
                    <a:pt x="15712" y="8047"/>
                  </a:lnTo>
                  <a:cubicBezTo>
                    <a:pt x="15445" y="8647"/>
                    <a:pt x="15212" y="9248"/>
                    <a:pt x="15045" y="9881"/>
                  </a:cubicBezTo>
                  <a:cubicBezTo>
                    <a:pt x="14745" y="10115"/>
                    <a:pt x="14578" y="10482"/>
                    <a:pt x="14511" y="10849"/>
                  </a:cubicBezTo>
                  <a:cubicBezTo>
                    <a:pt x="10342" y="6312"/>
                    <a:pt x="11242" y="1242"/>
                    <a:pt x="4437" y="74"/>
                  </a:cubicBezTo>
                  <a:cubicBezTo>
                    <a:pt x="4099" y="22"/>
                    <a:pt x="3757" y="0"/>
                    <a:pt x="3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1" name="Google Shape;391;p27"/>
          <p:cNvGrpSpPr/>
          <p:nvPr/>
        </p:nvGrpSpPr>
        <p:grpSpPr>
          <a:xfrm>
            <a:off x="442018" y="1875489"/>
            <a:ext cx="948475" cy="1380661"/>
            <a:chOff x="594418" y="2561289"/>
            <a:chExt cx="948475" cy="1380661"/>
          </a:xfrm>
        </p:grpSpPr>
        <p:sp>
          <p:nvSpPr>
            <p:cNvPr id="392" name="Google Shape;392;p27"/>
            <p:cNvSpPr/>
            <p:nvPr/>
          </p:nvSpPr>
          <p:spPr>
            <a:xfrm flipH="1" rot="1663393">
              <a:off x="630305" y="3409027"/>
              <a:ext cx="832955" cy="359830"/>
            </a:xfrm>
            <a:custGeom>
              <a:rect b="b" l="l" r="r" t="t"/>
              <a:pathLst>
                <a:path extrusionOk="0" h="14886" w="34459">
                  <a:moveTo>
                    <a:pt x="3423" y="0"/>
                  </a:moveTo>
                  <a:cubicBezTo>
                    <a:pt x="1616" y="0"/>
                    <a:pt x="1" y="641"/>
                    <a:pt x="1" y="641"/>
                  </a:cubicBezTo>
                  <a:cubicBezTo>
                    <a:pt x="1" y="641"/>
                    <a:pt x="3403" y="4311"/>
                    <a:pt x="2870" y="7146"/>
                  </a:cubicBezTo>
                  <a:cubicBezTo>
                    <a:pt x="5505" y="7480"/>
                    <a:pt x="7506" y="9048"/>
                    <a:pt x="6873" y="11549"/>
                  </a:cubicBezTo>
                  <a:cubicBezTo>
                    <a:pt x="6931" y="11546"/>
                    <a:pt x="6994" y="11545"/>
                    <a:pt x="7059" y="11545"/>
                  </a:cubicBezTo>
                  <a:cubicBezTo>
                    <a:pt x="9062" y="11545"/>
                    <a:pt x="13926" y="12988"/>
                    <a:pt x="14378" y="13117"/>
                  </a:cubicBezTo>
                  <a:cubicBezTo>
                    <a:pt x="14378" y="13317"/>
                    <a:pt x="14378" y="13484"/>
                    <a:pt x="14345" y="13651"/>
                  </a:cubicBezTo>
                  <a:cubicBezTo>
                    <a:pt x="14978" y="13784"/>
                    <a:pt x="15846" y="14885"/>
                    <a:pt x="15846" y="14885"/>
                  </a:cubicBezTo>
                  <a:cubicBezTo>
                    <a:pt x="15846" y="14885"/>
                    <a:pt x="16946" y="14018"/>
                    <a:pt x="17580" y="14018"/>
                  </a:cubicBezTo>
                  <a:cubicBezTo>
                    <a:pt x="17580" y="13851"/>
                    <a:pt x="17647" y="13684"/>
                    <a:pt x="17680" y="13517"/>
                  </a:cubicBezTo>
                  <a:cubicBezTo>
                    <a:pt x="17963" y="13497"/>
                    <a:pt x="20062" y="13342"/>
                    <a:pt x="22064" y="13342"/>
                  </a:cubicBezTo>
                  <a:cubicBezTo>
                    <a:pt x="23364" y="13342"/>
                    <a:pt x="24623" y="13407"/>
                    <a:pt x="25319" y="13617"/>
                  </a:cubicBezTo>
                  <a:cubicBezTo>
                    <a:pt x="25258" y="11278"/>
                    <a:pt x="27162" y="10184"/>
                    <a:pt x="29519" y="10184"/>
                  </a:cubicBezTo>
                  <a:cubicBezTo>
                    <a:pt x="29750" y="10184"/>
                    <a:pt x="29985" y="10194"/>
                    <a:pt x="30223" y="10215"/>
                  </a:cubicBezTo>
                  <a:cubicBezTo>
                    <a:pt x="30323" y="7313"/>
                    <a:pt x="34459" y="4511"/>
                    <a:pt x="34459" y="4511"/>
                  </a:cubicBezTo>
                  <a:cubicBezTo>
                    <a:pt x="34459" y="4511"/>
                    <a:pt x="32424" y="3110"/>
                    <a:pt x="30256" y="2977"/>
                  </a:cubicBezTo>
                  <a:cubicBezTo>
                    <a:pt x="30002" y="2962"/>
                    <a:pt x="29757" y="2955"/>
                    <a:pt x="29520" y="2955"/>
                  </a:cubicBezTo>
                  <a:cubicBezTo>
                    <a:pt x="23327" y="2955"/>
                    <a:pt x="22930" y="7876"/>
                    <a:pt x="18014" y="11249"/>
                  </a:cubicBezTo>
                  <a:cubicBezTo>
                    <a:pt x="18047" y="10849"/>
                    <a:pt x="17947" y="10482"/>
                    <a:pt x="17714" y="10182"/>
                  </a:cubicBezTo>
                  <a:cubicBezTo>
                    <a:pt x="17680" y="9515"/>
                    <a:pt x="17614" y="8881"/>
                    <a:pt x="17480" y="8247"/>
                  </a:cubicBezTo>
                  <a:lnTo>
                    <a:pt x="17013" y="9648"/>
                  </a:lnTo>
                  <a:cubicBezTo>
                    <a:pt x="16846" y="9515"/>
                    <a:pt x="16646" y="9414"/>
                    <a:pt x="16446" y="9348"/>
                  </a:cubicBezTo>
                  <a:cubicBezTo>
                    <a:pt x="16246" y="9381"/>
                    <a:pt x="16046" y="9448"/>
                    <a:pt x="15846" y="9515"/>
                  </a:cubicBezTo>
                  <a:lnTo>
                    <a:pt x="15712" y="8047"/>
                  </a:lnTo>
                  <a:cubicBezTo>
                    <a:pt x="15445" y="8647"/>
                    <a:pt x="15212" y="9248"/>
                    <a:pt x="15045" y="9881"/>
                  </a:cubicBezTo>
                  <a:cubicBezTo>
                    <a:pt x="14745" y="10115"/>
                    <a:pt x="14578" y="10482"/>
                    <a:pt x="14511" y="10849"/>
                  </a:cubicBezTo>
                  <a:cubicBezTo>
                    <a:pt x="10342" y="6312"/>
                    <a:pt x="11242" y="1242"/>
                    <a:pt x="4437" y="74"/>
                  </a:cubicBezTo>
                  <a:cubicBezTo>
                    <a:pt x="4099" y="22"/>
                    <a:pt x="3757" y="0"/>
                    <a:pt x="3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7"/>
            <p:cNvSpPr/>
            <p:nvPr/>
          </p:nvSpPr>
          <p:spPr>
            <a:xfrm flipH="1" rot="-570455">
              <a:off x="1044958" y="2599825"/>
              <a:ext cx="483992" cy="209080"/>
            </a:xfrm>
            <a:custGeom>
              <a:rect b="b" l="l" r="r" t="t"/>
              <a:pathLst>
                <a:path extrusionOk="0" h="14886" w="34459">
                  <a:moveTo>
                    <a:pt x="3423" y="0"/>
                  </a:moveTo>
                  <a:cubicBezTo>
                    <a:pt x="1616" y="0"/>
                    <a:pt x="1" y="641"/>
                    <a:pt x="1" y="641"/>
                  </a:cubicBezTo>
                  <a:cubicBezTo>
                    <a:pt x="1" y="641"/>
                    <a:pt x="3403" y="4311"/>
                    <a:pt x="2870" y="7146"/>
                  </a:cubicBezTo>
                  <a:cubicBezTo>
                    <a:pt x="5505" y="7480"/>
                    <a:pt x="7506" y="9048"/>
                    <a:pt x="6873" y="11549"/>
                  </a:cubicBezTo>
                  <a:cubicBezTo>
                    <a:pt x="6931" y="11546"/>
                    <a:pt x="6994" y="11545"/>
                    <a:pt x="7059" y="11545"/>
                  </a:cubicBezTo>
                  <a:cubicBezTo>
                    <a:pt x="9062" y="11545"/>
                    <a:pt x="13926" y="12988"/>
                    <a:pt x="14378" y="13117"/>
                  </a:cubicBezTo>
                  <a:cubicBezTo>
                    <a:pt x="14378" y="13317"/>
                    <a:pt x="14378" y="13484"/>
                    <a:pt x="14345" y="13651"/>
                  </a:cubicBezTo>
                  <a:cubicBezTo>
                    <a:pt x="14978" y="13784"/>
                    <a:pt x="15846" y="14885"/>
                    <a:pt x="15846" y="14885"/>
                  </a:cubicBezTo>
                  <a:cubicBezTo>
                    <a:pt x="15846" y="14885"/>
                    <a:pt x="16946" y="14018"/>
                    <a:pt x="17580" y="14018"/>
                  </a:cubicBezTo>
                  <a:cubicBezTo>
                    <a:pt x="17580" y="13851"/>
                    <a:pt x="17647" y="13684"/>
                    <a:pt x="17680" y="13517"/>
                  </a:cubicBezTo>
                  <a:cubicBezTo>
                    <a:pt x="17963" y="13497"/>
                    <a:pt x="20062" y="13342"/>
                    <a:pt x="22064" y="13342"/>
                  </a:cubicBezTo>
                  <a:cubicBezTo>
                    <a:pt x="23364" y="13342"/>
                    <a:pt x="24623" y="13407"/>
                    <a:pt x="25319" y="13617"/>
                  </a:cubicBezTo>
                  <a:cubicBezTo>
                    <a:pt x="25258" y="11278"/>
                    <a:pt x="27162" y="10184"/>
                    <a:pt x="29519" y="10184"/>
                  </a:cubicBezTo>
                  <a:cubicBezTo>
                    <a:pt x="29750" y="10184"/>
                    <a:pt x="29985" y="10194"/>
                    <a:pt x="30223" y="10215"/>
                  </a:cubicBezTo>
                  <a:cubicBezTo>
                    <a:pt x="30323" y="7313"/>
                    <a:pt x="34459" y="4511"/>
                    <a:pt x="34459" y="4511"/>
                  </a:cubicBezTo>
                  <a:cubicBezTo>
                    <a:pt x="34459" y="4511"/>
                    <a:pt x="32424" y="3110"/>
                    <a:pt x="30256" y="2977"/>
                  </a:cubicBezTo>
                  <a:cubicBezTo>
                    <a:pt x="30002" y="2962"/>
                    <a:pt x="29757" y="2955"/>
                    <a:pt x="29520" y="2955"/>
                  </a:cubicBezTo>
                  <a:cubicBezTo>
                    <a:pt x="23327" y="2955"/>
                    <a:pt x="22930" y="7876"/>
                    <a:pt x="18014" y="11249"/>
                  </a:cubicBezTo>
                  <a:cubicBezTo>
                    <a:pt x="18047" y="10849"/>
                    <a:pt x="17947" y="10482"/>
                    <a:pt x="17714" y="10182"/>
                  </a:cubicBezTo>
                  <a:cubicBezTo>
                    <a:pt x="17680" y="9515"/>
                    <a:pt x="17614" y="8881"/>
                    <a:pt x="17480" y="8247"/>
                  </a:cubicBezTo>
                  <a:lnTo>
                    <a:pt x="17013" y="9648"/>
                  </a:lnTo>
                  <a:cubicBezTo>
                    <a:pt x="16846" y="9515"/>
                    <a:pt x="16646" y="9414"/>
                    <a:pt x="16446" y="9348"/>
                  </a:cubicBezTo>
                  <a:cubicBezTo>
                    <a:pt x="16246" y="9381"/>
                    <a:pt x="16046" y="9448"/>
                    <a:pt x="15846" y="9515"/>
                  </a:cubicBezTo>
                  <a:lnTo>
                    <a:pt x="15712" y="8047"/>
                  </a:lnTo>
                  <a:cubicBezTo>
                    <a:pt x="15445" y="8647"/>
                    <a:pt x="15212" y="9248"/>
                    <a:pt x="15045" y="9881"/>
                  </a:cubicBezTo>
                  <a:cubicBezTo>
                    <a:pt x="14745" y="10115"/>
                    <a:pt x="14578" y="10482"/>
                    <a:pt x="14511" y="10849"/>
                  </a:cubicBezTo>
                  <a:cubicBezTo>
                    <a:pt x="10342" y="6312"/>
                    <a:pt x="11242" y="1242"/>
                    <a:pt x="4437" y="74"/>
                  </a:cubicBezTo>
                  <a:cubicBezTo>
                    <a:pt x="4099" y="22"/>
                    <a:pt x="3757" y="0"/>
                    <a:pt x="3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4" name="Google Shape;394;p27"/>
          <p:cNvSpPr txBox="1"/>
          <p:nvPr>
            <p:ph type="title"/>
          </p:nvPr>
        </p:nvSpPr>
        <p:spPr>
          <a:xfrm>
            <a:off x="720000" y="5395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idx="1" type="body"/>
          </p:nvPr>
        </p:nvSpPr>
        <p:spPr>
          <a:xfrm>
            <a:off x="720000" y="1285554"/>
            <a:ext cx="7216200" cy="3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  <a:defRPr sz="1200">
                <a:solidFill>
                  <a:srgbClr val="FFFFFF"/>
                </a:solidFill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lphaLcPeriod"/>
              <a:defRPr sz="1200">
                <a:solidFill>
                  <a:srgbClr val="FFFFFF"/>
                </a:solidFill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romanLcPeriod"/>
              <a:defRPr sz="1200">
                <a:solidFill>
                  <a:srgbClr val="FFFFFF"/>
                </a:solidFill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  <a:defRPr sz="1200">
                <a:solidFill>
                  <a:srgbClr val="FFFFFF"/>
                </a:solidFill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lphaLcPeriod"/>
              <a:defRPr sz="1200">
                <a:solidFill>
                  <a:srgbClr val="FFFFFF"/>
                </a:solidFill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romanLcPeriod"/>
              <a:defRPr sz="1200">
                <a:solidFill>
                  <a:srgbClr val="FFFFFF"/>
                </a:solidFill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  <a:defRPr sz="1200">
                <a:solidFill>
                  <a:srgbClr val="FFFFFF"/>
                </a:solidFill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lphaLcPeriod"/>
              <a:defRPr sz="1200">
                <a:solidFill>
                  <a:srgbClr val="FFFFFF"/>
                </a:solidFill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romanLcPeriod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type="title"/>
          </p:nvPr>
        </p:nvSpPr>
        <p:spPr>
          <a:xfrm>
            <a:off x="720000" y="5395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7" name="Google Shape;37;p4"/>
          <p:cNvSpPr/>
          <p:nvPr/>
        </p:nvSpPr>
        <p:spPr>
          <a:xfrm flipH="1">
            <a:off x="6680725" y="345025"/>
            <a:ext cx="767250" cy="557100"/>
          </a:xfrm>
          <a:custGeom>
            <a:rect b="b" l="l" r="r" t="t"/>
            <a:pathLst>
              <a:path extrusionOk="0" h="22284" w="30690">
                <a:moveTo>
                  <a:pt x="1" y="1"/>
                </a:moveTo>
                <a:lnTo>
                  <a:pt x="34" y="34"/>
                </a:lnTo>
                <a:cubicBezTo>
                  <a:pt x="268" y="301"/>
                  <a:pt x="534" y="534"/>
                  <a:pt x="868" y="701"/>
                </a:cubicBezTo>
                <a:cubicBezTo>
                  <a:pt x="1268" y="935"/>
                  <a:pt x="2636" y="2903"/>
                  <a:pt x="2636" y="4270"/>
                </a:cubicBezTo>
                <a:cubicBezTo>
                  <a:pt x="2603" y="5638"/>
                  <a:pt x="1335" y="6839"/>
                  <a:pt x="1335" y="6839"/>
                </a:cubicBezTo>
                <a:cubicBezTo>
                  <a:pt x="1335" y="6839"/>
                  <a:pt x="3603" y="8173"/>
                  <a:pt x="3603" y="10108"/>
                </a:cubicBezTo>
                <a:cubicBezTo>
                  <a:pt x="3537" y="11342"/>
                  <a:pt x="3103" y="12510"/>
                  <a:pt x="2336" y="13510"/>
                </a:cubicBezTo>
                <a:cubicBezTo>
                  <a:pt x="2336" y="13510"/>
                  <a:pt x="6272" y="14178"/>
                  <a:pt x="7573" y="16412"/>
                </a:cubicBezTo>
                <a:cubicBezTo>
                  <a:pt x="7673" y="16613"/>
                  <a:pt x="7773" y="16813"/>
                  <a:pt x="7840" y="17013"/>
                </a:cubicBezTo>
                <a:cubicBezTo>
                  <a:pt x="7806" y="17113"/>
                  <a:pt x="7773" y="17213"/>
                  <a:pt x="7740" y="17313"/>
                </a:cubicBezTo>
                <a:cubicBezTo>
                  <a:pt x="7639" y="17647"/>
                  <a:pt x="7639" y="18014"/>
                  <a:pt x="7673" y="18381"/>
                </a:cubicBezTo>
                <a:cubicBezTo>
                  <a:pt x="7339" y="18747"/>
                  <a:pt x="6906" y="18981"/>
                  <a:pt x="6439" y="19081"/>
                </a:cubicBezTo>
                <a:cubicBezTo>
                  <a:pt x="6439" y="19081"/>
                  <a:pt x="8340" y="20716"/>
                  <a:pt x="8006" y="22283"/>
                </a:cubicBezTo>
                <a:lnTo>
                  <a:pt x="8173" y="22050"/>
                </a:lnTo>
                <a:cubicBezTo>
                  <a:pt x="8571" y="21488"/>
                  <a:pt x="9182" y="21173"/>
                  <a:pt x="9823" y="21173"/>
                </a:cubicBezTo>
                <a:cubicBezTo>
                  <a:pt x="10095" y="21173"/>
                  <a:pt x="10373" y="21230"/>
                  <a:pt x="10642" y="21349"/>
                </a:cubicBezTo>
                <a:cubicBezTo>
                  <a:pt x="10775" y="21383"/>
                  <a:pt x="10908" y="21483"/>
                  <a:pt x="11042" y="21550"/>
                </a:cubicBezTo>
                <a:cubicBezTo>
                  <a:pt x="11042" y="21550"/>
                  <a:pt x="10108" y="19315"/>
                  <a:pt x="12710" y="19215"/>
                </a:cubicBezTo>
                <a:cubicBezTo>
                  <a:pt x="12752" y="19213"/>
                  <a:pt x="12795" y="19212"/>
                  <a:pt x="12838" y="19212"/>
                </a:cubicBezTo>
                <a:cubicBezTo>
                  <a:pt x="15398" y="19212"/>
                  <a:pt x="17980" y="22117"/>
                  <a:pt x="17980" y="22117"/>
                </a:cubicBezTo>
                <a:cubicBezTo>
                  <a:pt x="18380" y="20949"/>
                  <a:pt x="19181" y="19948"/>
                  <a:pt x="20215" y="19248"/>
                </a:cubicBezTo>
                <a:cubicBezTo>
                  <a:pt x="20677" y="18959"/>
                  <a:pt x="21200" y="18856"/>
                  <a:pt x="21710" y="18856"/>
                </a:cubicBezTo>
                <a:cubicBezTo>
                  <a:pt x="22969" y="18856"/>
                  <a:pt x="24151" y="19481"/>
                  <a:pt x="24151" y="19481"/>
                </a:cubicBezTo>
                <a:cubicBezTo>
                  <a:pt x="24151" y="19481"/>
                  <a:pt x="24518" y="17780"/>
                  <a:pt x="25652" y="17046"/>
                </a:cubicBezTo>
                <a:cubicBezTo>
                  <a:pt x="26318" y="16628"/>
                  <a:pt x="27384" y="16481"/>
                  <a:pt x="28252" y="16481"/>
                </a:cubicBezTo>
                <a:cubicBezTo>
                  <a:pt x="28907" y="16481"/>
                  <a:pt x="29450" y="16565"/>
                  <a:pt x="29622" y="16679"/>
                </a:cubicBezTo>
                <a:cubicBezTo>
                  <a:pt x="29955" y="16846"/>
                  <a:pt x="30322" y="16946"/>
                  <a:pt x="30689" y="17046"/>
                </a:cubicBezTo>
                <a:cubicBezTo>
                  <a:pt x="30689" y="17046"/>
                  <a:pt x="27420" y="14077"/>
                  <a:pt x="26420" y="13711"/>
                </a:cubicBezTo>
                <a:lnTo>
                  <a:pt x="25953" y="13544"/>
                </a:lnTo>
                <a:lnTo>
                  <a:pt x="25352" y="13344"/>
                </a:lnTo>
                <a:cubicBezTo>
                  <a:pt x="25152" y="13277"/>
                  <a:pt x="24918" y="13210"/>
                  <a:pt x="24685" y="13143"/>
                </a:cubicBezTo>
                <a:lnTo>
                  <a:pt x="24318" y="13043"/>
                </a:lnTo>
                <a:lnTo>
                  <a:pt x="23551" y="12877"/>
                </a:lnTo>
                <a:cubicBezTo>
                  <a:pt x="22784" y="12676"/>
                  <a:pt x="21983" y="12543"/>
                  <a:pt x="21182" y="12476"/>
                </a:cubicBezTo>
                <a:cubicBezTo>
                  <a:pt x="20955" y="12445"/>
                  <a:pt x="20728" y="12430"/>
                  <a:pt x="20503" y="12430"/>
                </a:cubicBezTo>
                <a:cubicBezTo>
                  <a:pt x="20001" y="12430"/>
                  <a:pt x="19508" y="12505"/>
                  <a:pt x="19048" y="12643"/>
                </a:cubicBezTo>
                <a:cubicBezTo>
                  <a:pt x="19048" y="12643"/>
                  <a:pt x="19248" y="12410"/>
                  <a:pt x="19415" y="12209"/>
                </a:cubicBezTo>
                <a:cubicBezTo>
                  <a:pt x="19548" y="11976"/>
                  <a:pt x="20182" y="11809"/>
                  <a:pt x="20182" y="11809"/>
                </a:cubicBezTo>
                <a:lnTo>
                  <a:pt x="20182" y="11809"/>
                </a:lnTo>
                <a:cubicBezTo>
                  <a:pt x="19681" y="11843"/>
                  <a:pt x="19181" y="12009"/>
                  <a:pt x="18747" y="12310"/>
                </a:cubicBezTo>
                <a:cubicBezTo>
                  <a:pt x="18147" y="12777"/>
                  <a:pt x="17280" y="13877"/>
                  <a:pt x="15278" y="15178"/>
                </a:cubicBezTo>
                <a:cubicBezTo>
                  <a:pt x="14778" y="15545"/>
                  <a:pt x="14211" y="15812"/>
                  <a:pt x="13610" y="16046"/>
                </a:cubicBezTo>
                <a:cubicBezTo>
                  <a:pt x="14144" y="15478"/>
                  <a:pt x="14578" y="14811"/>
                  <a:pt x="14911" y="14077"/>
                </a:cubicBezTo>
                <a:cubicBezTo>
                  <a:pt x="15128" y="13613"/>
                  <a:pt x="15201" y="13033"/>
                  <a:pt x="15130" y="13033"/>
                </a:cubicBezTo>
                <a:cubicBezTo>
                  <a:pt x="15125" y="13033"/>
                  <a:pt x="15119" y="13036"/>
                  <a:pt x="15111" y="13043"/>
                </a:cubicBezTo>
                <a:cubicBezTo>
                  <a:pt x="14745" y="13410"/>
                  <a:pt x="14311" y="13711"/>
                  <a:pt x="13844" y="13944"/>
                </a:cubicBezTo>
                <a:cubicBezTo>
                  <a:pt x="13277" y="14178"/>
                  <a:pt x="12643" y="14378"/>
                  <a:pt x="12043" y="14511"/>
                </a:cubicBezTo>
                <a:cubicBezTo>
                  <a:pt x="12043" y="14511"/>
                  <a:pt x="11776" y="13677"/>
                  <a:pt x="11175" y="13444"/>
                </a:cubicBezTo>
                <a:cubicBezTo>
                  <a:pt x="10927" y="13333"/>
                  <a:pt x="10678" y="13268"/>
                  <a:pt x="10410" y="13268"/>
                </a:cubicBezTo>
                <a:cubicBezTo>
                  <a:pt x="10355" y="13268"/>
                  <a:pt x="10299" y="13271"/>
                  <a:pt x="10241" y="13277"/>
                </a:cubicBezTo>
                <a:lnTo>
                  <a:pt x="10208" y="13177"/>
                </a:lnTo>
                <a:cubicBezTo>
                  <a:pt x="10075" y="12610"/>
                  <a:pt x="10075" y="12009"/>
                  <a:pt x="10175" y="11409"/>
                </a:cubicBezTo>
                <a:cubicBezTo>
                  <a:pt x="10375" y="10675"/>
                  <a:pt x="10708" y="10208"/>
                  <a:pt x="10575" y="10175"/>
                </a:cubicBezTo>
                <a:cubicBezTo>
                  <a:pt x="10569" y="10173"/>
                  <a:pt x="10563" y="10173"/>
                  <a:pt x="10557" y="10173"/>
                </a:cubicBezTo>
                <a:cubicBezTo>
                  <a:pt x="10413" y="10173"/>
                  <a:pt x="10092" y="10527"/>
                  <a:pt x="9741" y="10942"/>
                </a:cubicBezTo>
                <a:cubicBezTo>
                  <a:pt x="9874" y="9274"/>
                  <a:pt x="10208" y="8307"/>
                  <a:pt x="10308" y="7673"/>
                </a:cubicBezTo>
                <a:cubicBezTo>
                  <a:pt x="10308" y="7173"/>
                  <a:pt x="10208" y="6672"/>
                  <a:pt x="9974" y="6205"/>
                </a:cubicBezTo>
                <a:lnTo>
                  <a:pt x="9974" y="6205"/>
                </a:lnTo>
                <a:cubicBezTo>
                  <a:pt x="10041" y="6472"/>
                  <a:pt x="10075" y="6772"/>
                  <a:pt x="10041" y="7072"/>
                </a:cubicBezTo>
                <a:cubicBezTo>
                  <a:pt x="10008" y="7139"/>
                  <a:pt x="10008" y="7206"/>
                  <a:pt x="9974" y="7239"/>
                </a:cubicBezTo>
                <a:cubicBezTo>
                  <a:pt x="9941" y="7339"/>
                  <a:pt x="9908" y="7439"/>
                  <a:pt x="9874" y="7506"/>
                </a:cubicBezTo>
                <a:lnTo>
                  <a:pt x="9841" y="7606"/>
                </a:lnTo>
                <a:cubicBezTo>
                  <a:pt x="9674" y="6906"/>
                  <a:pt x="9341" y="6239"/>
                  <a:pt x="8874" y="5705"/>
                </a:cubicBezTo>
                <a:cubicBezTo>
                  <a:pt x="7740" y="4304"/>
                  <a:pt x="6472" y="3036"/>
                  <a:pt x="5104" y="1902"/>
                </a:cubicBezTo>
                <a:cubicBezTo>
                  <a:pt x="4604" y="1602"/>
                  <a:pt x="4104" y="1335"/>
                  <a:pt x="3537" y="1168"/>
                </a:cubicBezTo>
                <a:cubicBezTo>
                  <a:pt x="3136" y="1001"/>
                  <a:pt x="2669" y="835"/>
                  <a:pt x="2236" y="701"/>
                </a:cubicBezTo>
                <a:lnTo>
                  <a:pt x="1802" y="568"/>
                </a:lnTo>
                <a:cubicBezTo>
                  <a:pt x="1302" y="401"/>
                  <a:pt x="868" y="268"/>
                  <a:pt x="568" y="134"/>
                </a:cubicBezTo>
                <a:lnTo>
                  <a:pt x="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" name="Google Shape;38;p4"/>
          <p:cNvGrpSpPr/>
          <p:nvPr/>
        </p:nvGrpSpPr>
        <p:grpSpPr>
          <a:xfrm flipH="1">
            <a:off x="8185891" y="-112628"/>
            <a:ext cx="488074" cy="1725693"/>
            <a:chOff x="8126765" y="1315400"/>
            <a:chExt cx="594560" cy="2101940"/>
          </a:xfrm>
        </p:grpSpPr>
        <p:cxnSp>
          <p:nvCxnSpPr>
            <p:cNvPr id="39" name="Google Shape;39;p4"/>
            <p:cNvCxnSpPr/>
            <p:nvPr/>
          </p:nvCxnSpPr>
          <p:spPr>
            <a:xfrm>
              <a:off x="8424050" y="1315400"/>
              <a:ext cx="0" cy="1657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0" name="Google Shape;40;p4"/>
            <p:cNvSpPr/>
            <p:nvPr/>
          </p:nvSpPr>
          <p:spPr>
            <a:xfrm>
              <a:off x="8126765" y="2685086"/>
              <a:ext cx="594560" cy="732255"/>
            </a:xfrm>
            <a:custGeom>
              <a:rect b="b" l="l" r="r" t="t"/>
              <a:pathLst>
                <a:path extrusionOk="0" h="21107" w="17138">
                  <a:moveTo>
                    <a:pt x="9463" y="1"/>
                  </a:moveTo>
                  <a:lnTo>
                    <a:pt x="12423" y="4846"/>
                  </a:lnTo>
                  <a:lnTo>
                    <a:pt x="10211" y="8196"/>
                  </a:lnTo>
                  <a:cubicBezTo>
                    <a:pt x="9723" y="7480"/>
                    <a:pt x="9138" y="6960"/>
                    <a:pt x="8455" y="6960"/>
                  </a:cubicBezTo>
                  <a:cubicBezTo>
                    <a:pt x="7772" y="6960"/>
                    <a:pt x="7122" y="7513"/>
                    <a:pt x="6667" y="8261"/>
                  </a:cubicBezTo>
                  <a:lnTo>
                    <a:pt x="4260" y="5269"/>
                  </a:lnTo>
                  <a:lnTo>
                    <a:pt x="6797" y="196"/>
                  </a:lnTo>
                  <a:lnTo>
                    <a:pt x="3642" y="5139"/>
                  </a:lnTo>
                  <a:cubicBezTo>
                    <a:pt x="3577" y="5237"/>
                    <a:pt x="3577" y="5367"/>
                    <a:pt x="3642" y="5464"/>
                  </a:cubicBezTo>
                  <a:lnTo>
                    <a:pt x="3642" y="5497"/>
                  </a:lnTo>
                  <a:lnTo>
                    <a:pt x="6114" y="9269"/>
                  </a:lnTo>
                  <a:cubicBezTo>
                    <a:pt x="5984" y="9659"/>
                    <a:pt x="5886" y="10017"/>
                    <a:pt x="5821" y="10407"/>
                  </a:cubicBezTo>
                  <a:lnTo>
                    <a:pt x="618" y="8326"/>
                  </a:lnTo>
                  <a:lnTo>
                    <a:pt x="1756" y="2700"/>
                  </a:lnTo>
                  <a:lnTo>
                    <a:pt x="33" y="8424"/>
                  </a:lnTo>
                  <a:cubicBezTo>
                    <a:pt x="0" y="8554"/>
                    <a:pt x="65" y="8651"/>
                    <a:pt x="163" y="8716"/>
                  </a:cubicBezTo>
                  <a:lnTo>
                    <a:pt x="195" y="8716"/>
                  </a:lnTo>
                  <a:lnTo>
                    <a:pt x="5919" y="11610"/>
                  </a:lnTo>
                  <a:cubicBezTo>
                    <a:pt x="6049" y="12066"/>
                    <a:pt x="6309" y="12489"/>
                    <a:pt x="6667" y="12846"/>
                  </a:cubicBezTo>
                  <a:lnTo>
                    <a:pt x="2211" y="15123"/>
                  </a:lnTo>
                  <a:cubicBezTo>
                    <a:pt x="2114" y="15155"/>
                    <a:pt x="2081" y="15253"/>
                    <a:pt x="2114" y="15350"/>
                  </a:cubicBezTo>
                  <a:lnTo>
                    <a:pt x="3415" y="19740"/>
                  </a:lnTo>
                  <a:lnTo>
                    <a:pt x="2537" y="15415"/>
                  </a:lnTo>
                  <a:lnTo>
                    <a:pt x="7415" y="13432"/>
                  </a:lnTo>
                  <a:lnTo>
                    <a:pt x="7415" y="13432"/>
                  </a:lnTo>
                  <a:cubicBezTo>
                    <a:pt x="7349" y="13594"/>
                    <a:pt x="7284" y="13724"/>
                    <a:pt x="7252" y="13887"/>
                  </a:cubicBezTo>
                  <a:cubicBezTo>
                    <a:pt x="7219" y="13887"/>
                    <a:pt x="7187" y="13919"/>
                    <a:pt x="7154" y="13919"/>
                  </a:cubicBezTo>
                  <a:lnTo>
                    <a:pt x="7122" y="13952"/>
                  </a:lnTo>
                  <a:lnTo>
                    <a:pt x="3870" y="16456"/>
                  </a:lnTo>
                  <a:cubicBezTo>
                    <a:pt x="3805" y="16521"/>
                    <a:pt x="3772" y="16586"/>
                    <a:pt x="3772" y="16684"/>
                  </a:cubicBezTo>
                  <a:lnTo>
                    <a:pt x="4748" y="21106"/>
                  </a:lnTo>
                  <a:lnTo>
                    <a:pt x="4260" y="16781"/>
                  </a:lnTo>
                  <a:lnTo>
                    <a:pt x="7512" y="14765"/>
                  </a:lnTo>
                  <a:cubicBezTo>
                    <a:pt x="7740" y="15090"/>
                    <a:pt x="8097" y="15253"/>
                    <a:pt x="8488" y="15253"/>
                  </a:cubicBezTo>
                  <a:cubicBezTo>
                    <a:pt x="8910" y="15253"/>
                    <a:pt x="9301" y="15058"/>
                    <a:pt x="9528" y="14700"/>
                  </a:cubicBezTo>
                  <a:lnTo>
                    <a:pt x="12910" y="16749"/>
                  </a:lnTo>
                  <a:lnTo>
                    <a:pt x="12423" y="21106"/>
                  </a:lnTo>
                  <a:lnTo>
                    <a:pt x="13366" y="16716"/>
                  </a:lnTo>
                  <a:cubicBezTo>
                    <a:pt x="13398" y="16618"/>
                    <a:pt x="13366" y="16553"/>
                    <a:pt x="13301" y="16488"/>
                  </a:cubicBezTo>
                  <a:lnTo>
                    <a:pt x="10049" y="13984"/>
                  </a:lnTo>
                  <a:lnTo>
                    <a:pt x="9984" y="13984"/>
                  </a:lnTo>
                  <a:cubicBezTo>
                    <a:pt x="9936" y="13937"/>
                    <a:pt x="9854" y="13907"/>
                    <a:pt x="9774" y="13907"/>
                  </a:cubicBezTo>
                  <a:cubicBezTo>
                    <a:pt x="9746" y="13907"/>
                    <a:pt x="9717" y="13911"/>
                    <a:pt x="9691" y="13919"/>
                  </a:cubicBezTo>
                  <a:cubicBezTo>
                    <a:pt x="9658" y="13692"/>
                    <a:pt x="9561" y="13497"/>
                    <a:pt x="9431" y="13334"/>
                  </a:cubicBezTo>
                  <a:lnTo>
                    <a:pt x="9463" y="13334"/>
                  </a:lnTo>
                  <a:cubicBezTo>
                    <a:pt x="9496" y="13399"/>
                    <a:pt x="9561" y="13399"/>
                    <a:pt x="9593" y="13432"/>
                  </a:cubicBezTo>
                  <a:lnTo>
                    <a:pt x="14634" y="15480"/>
                  </a:lnTo>
                  <a:lnTo>
                    <a:pt x="13756" y="19805"/>
                  </a:lnTo>
                  <a:lnTo>
                    <a:pt x="15057" y="15350"/>
                  </a:lnTo>
                  <a:cubicBezTo>
                    <a:pt x="15089" y="15253"/>
                    <a:pt x="15057" y="15155"/>
                    <a:pt x="14959" y="15123"/>
                  </a:cubicBezTo>
                  <a:lnTo>
                    <a:pt x="10341" y="12749"/>
                  </a:lnTo>
                  <a:cubicBezTo>
                    <a:pt x="10601" y="12489"/>
                    <a:pt x="10829" y="12163"/>
                    <a:pt x="10959" y="11806"/>
                  </a:cubicBezTo>
                  <a:lnTo>
                    <a:pt x="16975" y="8749"/>
                  </a:lnTo>
                  <a:cubicBezTo>
                    <a:pt x="17105" y="8684"/>
                    <a:pt x="17138" y="8554"/>
                    <a:pt x="17105" y="8424"/>
                  </a:cubicBezTo>
                  <a:lnTo>
                    <a:pt x="15382" y="2700"/>
                  </a:lnTo>
                  <a:lnTo>
                    <a:pt x="16520" y="8326"/>
                  </a:lnTo>
                  <a:lnTo>
                    <a:pt x="11057" y="10505"/>
                  </a:lnTo>
                  <a:cubicBezTo>
                    <a:pt x="11024" y="10115"/>
                    <a:pt x="10927" y="9692"/>
                    <a:pt x="10764" y="9302"/>
                  </a:cubicBezTo>
                  <a:lnTo>
                    <a:pt x="13040" y="4976"/>
                  </a:lnTo>
                  <a:lnTo>
                    <a:pt x="13040" y="4944"/>
                  </a:lnTo>
                  <a:cubicBezTo>
                    <a:pt x="13073" y="4846"/>
                    <a:pt x="13073" y="4749"/>
                    <a:pt x="13008" y="4651"/>
                  </a:cubicBezTo>
                  <a:lnTo>
                    <a:pt x="94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idx="1" type="subTitle"/>
          </p:nvPr>
        </p:nvSpPr>
        <p:spPr>
          <a:xfrm>
            <a:off x="1323950" y="2948260"/>
            <a:ext cx="24861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2" type="subTitle"/>
          </p:nvPr>
        </p:nvSpPr>
        <p:spPr>
          <a:xfrm>
            <a:off x="1323950" y="3343275"/>
            <a:ext cx="2486100" cy="9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3" type="subTitle"/>
          </p:nvPr>
        </p:nvSpPr>
        <p:spPr>
          <a:xfrm>
            <a:off x="5333975" y="2948260"/>
            <a:ext cx="24861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4" type="subTitle"/>
          </p:nvPr>
        </p:nvSpPr>
        <p:spPr>
          <a:xfrm>
            <a:off x="5333975" y="3343275"/>
            <a:ext cx="2486100" cy="9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type="title"/>
          </p:nvPr>
        </p:nvSpPr>
        <p:spPr>
          <a:xfrm>
            <a:off x="720000" y="5395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grpSp>
        <p:nvGrpSpPr>
          <p:cNvPr id="47" name="Google Shape;47;p5"/>
          <p:cNvGrpSpPr/>
          <p:nvPr/>
        </p:nvGrpSpPr>
        <p:grpSpPr>
          <a:xfrm>
            <a:off x="3300054" y="2647324"/>
            <a:ext cx="2417306" cy="3438504"/>
            <a:chOff x="3300054" y="2266324"/>
            <a:chExt cx="2417306" cy="3438504"/>
          </a:xfrm>
        </p:grpSpPr>
        <p:grpSp>
          <p:nvGrpSpPr>
            <p:cNvPr id="48" name="Google Shape;48;p5"/>
            <p:cNvGrpSpPr/>
            <p:nvPr/>
          </p:nvGrpSpPr>
          <p:grpSpPr>
            <a:xfrm rot="10253261">
              <a:off x="3429612" y="3737216"/>
              <a:ext cx="2158189" cy="1808124"/>
              <a:chOff x="2793000" y="563350"/>
              <a:chExt cx="1681225" cy="1408525"/>
            </a:xfrm>
          </p:grpSpPr>
          <p:sp>
            <p:nvSpPr>
              <p:cNvPr id="49" name="Google Shape;49;p5"/>
              <p:cNvSpPr/>
              <p:nvPr/>
            </p:nvSpPr>
            <p:spPr>
              <a:xfrm>
                <a:off x="2925600" y="651750"/>
                <a:ext cx="1325975" cy="1136675"/>
              </a:xfrm>
              <a:custGeom>
                <a:rect b="b" l="l" r="r" t="t"/>
                <a:pathLst>
                  <a:path extrusionOk="0" fill="none" h="45467" w="53039">
                    <a:moveTo>
                      <a:pt x="16779" y="0"/>
                    </a:moveTo>
                    <a:cubicBezTo>
                      <a:pt x="16779" y="0"/>
                      <a:pt x="14477" y="5838"/>
                      <a:pt x="10408" y="10141"/>
                    </a:cubicBezTo>
                    <a:cubicBezTo>
                      <a:pt x="6371" y="14477"/>
                      <a:pt x="0" y="17012"/>
                      <a:pt x="0" y="17012"/>
                    </a:cubicBezTo>
                    <a:cubicBezTo>
                      <a:pt x="0" y="17012"/>
                      <a:pt x="6838" y="22083"/>
                      <a:pt x="7105" y="35025"/>
                    </a:cubicBezTo>
                    <a:cubicBezTo>
                      <a:pt x="7105" y="35025"/>
                      <a:pt x="19281" y="34792"/>
                      <a:pt x="22850" y="45466"/>
                    </a:cubicBezTo>
                    <a:cubicBezTo>
                      <a:pt x="22850" y="45466"/>
                      <a:pt x="28687" y="37093"/>
                      <a:pt x="43665" y="36827"/>
                    </a:cubicBezTo>
                    <a:cubicBezTo>
                      <a:pt x="43665" y="36827"/>
                      <a:pt x="42397" y="25919"/>
                      <a:pt x="53038" y="20548"/>
                    </a:cubicBezTo>
                    <a:cubicBezTo>
                      <a:pt x="53038" y="20548"/>
                      <a:pt x="43131" y="15978"/>
                      <a:pt x="42898" y="2035"/>
                    </a:cubicBezTo>
                    <a:cubicBezTo>
                      <a:pt x="42898" y="2035"/>
                      <a:pt x="25385" y="8640"/>
                      <a:pt x="16779" y="0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5"/>
              <p:cNvSpPr/>
              <p:nvPr/>
            </p:nvSpPr>
            <p:spPr>
              <a:xfrm>
                <a:off x="3133250" y="829375"/>
                <a:ext cx="911500" cy="780575"/>
              </a:xfrm>
              <a:custGeom>
                <a:rect b="b" l="l" r="r" t="t"/>
                <a:pathLst>
                  <a:path extrusionOk="0" fill="none" h="31223" w="36460">
                    <a:moveTo>
                      <a:pt x="11508" y="0"/>
                    </a:moveTo>
                    <a:cubicBezTo>
                      <a:pt x="11508" y="0"/>
                      <a:pt x="9941" y="4036"/>
                      <a:pt x="7139" y="6972"/>
                    </a:cubicBezTo>
                    <a:cubicBezTo>
                      <a:pt x="4337" y="9941"/>
                      <a:pt x="0" y="11709"/>
                      <a:pt x="0" y="11709"/>
                    </a:cubicBezTo>
                    <a:cubicBezTo>
                      <a:pt x="0" y="11709"/>
                      <a:pt x="4704" y="15178"/>
                      <a:pt x="4870" y="24084"/>
                    </a:cubicBezTo>
                    <a:cubicBezTo>
                      <a:pt x="4870" y="24084"/>
                      <a:pt x="13243" y="23917"/>
                      <a:pt x="15711" y="31223"/>
                    </a:cubicBezTo>
                    <a:cubicBezTo>
                      <a:pt x="15711" y="31223"/>
                      <a:pt x="19714" y="25485"/>
                      <a:pt x="29988" y="25285"/>
                    </a:cubicBezTo>
                    <a:cubicBezTo>
                      <a:pt x="29988" y="25285"/>
                      <a:pt x="29121" y="17780"/>
                      <a:pt x="36460" y="14144"/>
                    </a:cubicBezTo>
                    <a:cubicBezTo>
                      <a:pt x="36460" y="14144"/>
                      <a:pt x="29655" y="11008"/>
                      <a:pt x="29488" y="1401"/>
                    </a:cubicBezTo>
                    <a:cubicBezTo>
                      <a:pt x="29488" y="1401"/>
                      <a:pt x="17446" y="5971"/>
                      <a:pt x="11508" y="0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5"/>
              <p:cNvSpPr/>
              <p:nvPr/>
            </p:nvSpPr>
            <p:spPr>
              <a:xfrm>
                <a:off x="3363400" y="1026175"/>
                <a:ext cx="451175" cy="386975"/>
              </a:xfrm>
              <a:custGeom>
                <a:rect b="b" l="l" r="r" t="t"/>
                <a:pathLst>
                  <a:path extrusionOk="0" fill="none" h="15479" w="18047">
                    <a:moveTo>
                      <a:pt x="5705" y="1"/>
                    </a:moveTo>
                    <a:cubicBezTo>
                      <a:pt x="5171" y="1268"/>
                      <a:pt x="4437" y="2436"/>
                      <a:pt x="3537" y="3470"/>
                    </a:cubicBezTo>
                    <a:cubicBezTo>
                      <a:pt x="2503" y="4470"/>
                      <a:pt x="1302" y="5238"/>
                      <a:pt x="1" y="5805"/>
                    </a:cubicBezTo>
                    <a:cubicBezTo>
                      <a:pt x="1" y="5805"/>
                      <a:pt x="2336" y="7539"/>
                      <a:pt x="2402" y="11942"/>
                    </a:cubicBezTo>
                    <a:cubicBezTo>
                      <a:pt x="2402" y="11942"/>
                      <a:pt x="6572" y="11842"/>
                      <a:pt x="7773" y="15478"/>
                    </a:cubicBezTo>
                    <a:cubicBezTo>
                      <a:pt x="7773" y="15478"/>
                      <a:pt x="9774" y="12643"/>
                      <a:pt x="14845" y="12576"/>
                    </a:cubicBezTo>
                    <a:cubicBezTo>
                      <a:pt x="14678" y="10241"/>
                      <a:pt x="15945" y="8040"/>
                      <a:pt x="18047" y="7039"/>
                    </a:cubicBezTo>
                    <a:cubicBezTo>
                      <a:pt x="18047" y="7039"/>
                      <a:pt x="14678" y="5471"/>
                      <a:pt x="14611" y="701"/>
                    </a:cubicBezTo>
                    <a:cubicBezTo>
                      <a:pt x="14611" y="701"/>
                      <a:pt x="8640" y="2936"/>
                      <a:pt x="5705" y="1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5"/>
              <p:cNvSpPr/>
              <p:nvPr/>
            </p:nvSpPr>
            <p:spPr>
              <a:xfrm>
                <a:off x="3496000" y="1140425"/>
                <a:ext cx="186000" cy="158475"/>
              </a:xfrm>
              <a:custGeom>
                <a:rect b="b" l="l" r="r" t="t"/>
                <a:pathLst>
                  <a:path extrusionOk="0" fill="none" h="6339" w="7440">
                    <a:moveTo>
                      <a:pt x="2369" y="1"/>
                    </a:moveTo>
                    <a:cubicBezTo>
                      <a:pt x="2135" y="534"/>
                      <a:pt x="1835" y="1001"/>
                      <a:pt x="1468" y="1435"/>
                    </a:cubicBezTo>
                    <a:cubicBezTo>
                      <a:pt x="1035" y="1835"/>
                      <a:pt x="568" y="2169"/>
                      <a:pt x="1" y="2402"/>
                    </a:cubicBezTo>
                    <a:cubicBezTo>
                      <a:pt x="1" y="2402"/>
                      <a:pt x="968" y="3103"/>
                      <a:pt x="1001" y="4904"/>
                    </a:cubicBezTo>
                    <a:cubicBezTo>
                      <a:pt x="1001" y="4904"/>
                      <a:pt x="2702" y="4871"/>
                      <a:pt x="3203" y="6338"/>
                    </a:cubicBezTo>
                    <a:cubicBezTo>
                      <a:pt x="3203" y="6338"/>
                      <a:pt x="4037" y="5171"/>
                      <a:pt x="6138" y="5138"/>
                    </a:cubicBezTo>
                    <a:cubicBezTo>
                      <a:pt x="6038" y="4204"/>
                      <a:pt x="6572" y="3303"/>
                      <a:pt x="7439" y="2869"/>
                    </a:cubicBezTo>
                    <a:cubicBezTo>
                      <a:pt x="6505" y="2336"/>
                      <a:pt x="5971" y="1335"/>
                      <a:pt x="6005" y="301"/>
                    </a:cubicBezTo>
                    <a:cubicBezTo>
                      <a:pt x="6005" y="301"/>
                      <a:pt x="3570" y="1201"/>
                      <a:pt x="2369" y="1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5"/>
              <p:cNvSpPr/>
              <p:nvPr/>
            </p:nvSpPr>
            <p:spPr>
              <a:xfrm>
                <a:off x="3312525" y="563350"/>
                <a:ext cx="241875" cy="577100"/>
              </a:xfrm>
              <a:custGeom>
                <a:rect b="b" l="l" r="r" t="t"/>
                <a:pathLst>
                  <a:path extrusionOk="0" fill="none" h="23084" w="9675">
                    <a:moveTo>
                      <a:pt x="1" y="0"/>
                    </a:moveTo>
                    <a:lnTo>
                      <a:pt x="9675" y="23084"/>
                    </a:lnTo>
                  </a:path>
                </a:pathLst>
              </a:cu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5"/>
              <p:cNvSpPr/>
              <p:nvPr/>
            </p:nvSpPr>
            <p:spPr>
              <a:xfrm>
                <a:off x="3646100" y="626725"/>
                <a:ext cx="415325" cy="521225"/>
              </a:xfrm>
              <a:custGeom>
                <a:rect b="b" l="l" r="r" t="t"/>
                <a:pathLst>
                  <a:path extrusionOk="0" fill="none" h="20849" w="16613">
                    <a:moveTo>
                      <a:pt x="1" y="20849"/>
                    </a:moveTo>
                    <a:lnTo>
                      <a:pt x="16613" y="0"/>
                    </a:lnTo>
                  </a:path>
                </a:pathLst>
              </a:cu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5"/>
              <p:cNvSpPr/>
              <p:nvPr/>
            </p:nvSpPr>
            <p:spPr>
              <a:xfrm>
                <a:off x="3681975" y="1152925"/>
                <a:ext cx="792250" cy="59250"/>
              </a:xfrm>
              <a:custGeom>
                <a:rect b="b" l="l" r="r" t="t"/>
                <a:pathLst>
                  <a:path extrusionOk="0" fill="none" h="2370" w="31690">
                    <a:moveTo>
                      <a:pt x="0" y="2369"/>
                    </a:moveTo>
                    <a:lnTo>
                      <a:pt x="31689" y="1"/>
                    </a:lnTo>
                  </a:path>
                </a:pathLst>
              </a:cu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5"/>
              <p:cNvSpPr/>
              <p:nvPr/>
            </p:nvSpPr>
            <p:spPr>
              <a:xfrm>
                <a:off x="2793000" y="1045350"/>
                <a:ext cx="703025" cy="154300"/>
              </a:xfrm>
              <a:custGeom>
                <a:rect b="b" l="l" r="r" t="t"/>
                <a:pathLst>
                  <a:path extrusionOk="0" fill="none" h="6172" w="28121">
                    <a:moveTo>
                      <a:pt x="28121" y="6172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5"/>
              <p:cNvSpPr/>
              <p:nvPr/>
            </p:nvSpPr>
            <p:spPr>
              <a:xfrm>
                <a:off x="3008150" y="1263025"/>
                <a:ext cx="512900" cy="327750"/>
              </a:xfrm>
              <a:custGeom>
                <a:rect b="b" l="l" r="r" t="t"/>
                <a:pathLst>
                  <a:path extrusionOk="0" fill="none" h="13110" w="20516">
                    <a:moveTo>
                      <a:pt x="20515" y="0"/>
                    </a:moveTo>
                    <a:lnTo>
                      <a:pt x="1" y="13109"/>
                    </a:lnTo>
                  </a:path>
                </a:pathLst>
              </a:cu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5"/>
              <p:cNvSpPr/>
              <p:nvPr/>
            </p:nvSpPr>
            <p:spPr>
              <a:xfrm>
                <a:off x="3471825" y="1298875"/>
                <a:ext cx="104250" cy="673000"/>
              </a:xfrm>
              <a:custGeom>
                <a:rect b="b" l="l" r="r" t="t"/>
                <a:pathLst>
                  <a:path extrusionOk="0" fill="none" h="26920" w="4170">
                    <a:moveTo>
                      <a:pt x="4170" y="0"/>
                    </a:moveTo>
                    <a:lnTo>
                      <a:pt x="0" y="26920"/>
                    </a:lnTo>
                  </a:path>
                </a:pathLst>
              </a:cu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5"/>
              <p:cNvSpPr/>
              <p:nvPr/>
            </p:nvSpPr>
            <p:spPr>
              <a:xfrm>
                <a:off x="3648600" y="1268850"/>
                <a:ext cx="527075" cy="436175"/>
              </a:xfrm>
              <a:custGeom>
                <a:rect b="b" l="l" r="r" t="t"/>
                <a:pathLst>
                  <a:path extrusionOk="0" fill="none" h="17447" w="21083">
                    <a:moveTo>
                      <a:pt x="1" y="1"/>
                    </a:moveTo>
                    <a:lnTo>
                      <a:pt x="21083" y="17446"/>
                    </a:lnTo>
                  </a:path>
                </a:pathLst>
              </a:cu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" name="Google Shape;60;p5"/>
            <p:cNvGrpSpPr/>
            <p:nvPr/>
          </p:nvGrpSpPr>
          <p:grpSpPr>
            <a:xfrm flipH="1">
              <a:off x="4327966" y="2266324"/>
              <a:ext cx="488074" cy="1660556"/>
              <a:chOff x="8126765" y="486231"/>
              <a:chExt cx="594560" cy="2022601"/>
            </a:xfrm>
          </p:grpSpPr>
          <p:cxnSp>
            <p:nvCxnSpPr>
              <p:cNvPr id="61" name="Google Shape;61;p5"/>
              <p:cNvCxnSpPr/>
              <p:nvPr/>
            </p:nvCxnSpPr>
            <p:spPr>
              <a:xfrm>
                <a:off x="8424050" y="851332"/>
                <a:ext cx="0" cy="1657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2" name="Google Shape;62;p5"/>
              <p:cNvSpPr/>
              <p:nvPr/>
            </p:nvSpPr>
            <p:spPr>
              <a:xfrm>
                <a:off x="8126765" y="486231"/>
                <a:ext cx="594560" cy="732255"/>
              </a:xfrm>
              <a:custGeom>
                <a:rect b="b" l="l" r="r" t="t"/>
                <a:pathLst>
                  <a:path extrusionOk="0" h="21107" w="17138">
                    <a:moveTo>
                      <a:pt x="9463" y="1"/>
                    </a:moveTo>
                    <a:lnTo>
                      <a:pt x="12423" y="4846"/>
                    </a:lnTo>
                    <a:lnTo>
                      <a:pt x="10211" y="8196"/>
                    </a:lnTo>
                    <a:cubicBezTo>
                      <a:pt x="9723" y="7480"/>
                      <a:pt x="9138" y="6960"/>
                      <a:pt x="8455" y="6960"/>
                    </a:cubicBezTo>
                    <a:cubicBezTo>
                      <a:pt x="7772" y="6960"/>
                      <a:pt x="7122" y="7513"/>
                      <a:pt x="6667" y="8261"/>
                    </a:cubicBezTo>
                    <a:lnTo>
                      <a:pt x="4260" y="5269"/>
                    </a:lnTo>
                    <a:lnTo>
                      <a:pt x="6797" y="196"/>
                    </a:lnTo>
                    <a:lnTo>
                      <a:pt x="3642" y="5139"/>
                    </a:lnTo>
                    <a:cubicBezTo>
                      <a:pt x="3577" y="5237"/>
                      <a:pt x="3577" y="5367"/>
                      <a:pt x="3642" y="5464"/>
                    </a:cubicBezTo>
                    <a:lnTo>
                      <a:pt x="3642" y="5497"/>
                    </a:lnTo>
                    <a:lnTo>
                      <a:pt x="6114" y="9269"/>
                    </a:lnTo>
                    <a:cubicBezTo>
                      <a:pt x="5984" y="9659"/>
                      <a:pt x="5886" y="10017"/>
                      <a:pt x="5821" y="10407"/>
                    </a:cubicBezTo>
                    <a:lnTo>
                      <a:pt x="618" y="8326"/>
                    </a:lnTo>
                    <a:lnTo>
                      <a:pt x="1756" y="2700"/>
                    </a:lnTo>
                    <a:lnTo>
                      <a:pt x="33" y="8424"/>
                    </a:lnTo>
                    <a:cubicBezTo>
                      <a:pt x="0" y="8554"/>
                      <a:pt x="65" y="8651"/>
                      <a:pt x="163" y="8716"/>
                    </a:cubicBezTo>
                    <a:lnTo>
                      <a:pt x="195" y="8716"/>
                    </a:lnTo>
                    <a:lnTo>
                      <a:pt x="5919" y="11610"/>
                    </a:lnTo>
                    <a:cubicBezTo>
                      <a:pt x="6049" y="12066"/>
                      <a:pt x="6309" y="12489"/>
                      <a:pt x="6667" y="12846"/>
                    </a:cubicBezTo>
                    <a:lnTo>
                      <a:pt x="2211" y="15123"/>
                    </a:lnTo>
                    <a:cubicBezTo>
                      <a:pt x="2114" y="15155"/>
                      <a:pt x="2081" y="15253"/>
                      <a:pt x="2114" y="15350"/>
                    </a:cubicBezTo>
                    <a:lnTo>
                      <a:pt x="3415" y="19740"/>
                    </a:lnTo>
                    <a:lnTo>
                      <a:pt x="2537" y="15415"/>
                    </a:lnTo>
                    <a:lnTo>
                      <a:pt x="7415" y="13432"/>
                    </a:lnTo>
                    <a:lnTo>
                      <a:pt x="7415" y="13432"/>
                    </a:lnTo>
                    <a:cubicBezTo>
                      <a:pt x="7349" y="13594"/>
                      <a:pt x="7284" y="13724"/>
                      <a:pt x="7252" y="13887"/>
                    </a:cubicBezTo>
                    <a:cubicBezTo>
                      <a:pt x="7219" y="13887"/>
                      <a:pt x="7187" y="13919"/>
                      <a:pt x="7154" y="13919"/>
                    </a:cubicBezTo>
                    <a:lnTo>
                      <a:pt x="7122" y="13952"/>
                    </a:lnTo>
                    <a:lnTo>
                      <a:pt x="3870" y="16456"/>
                    </a:lnTo>
                    <a:cubicBezTo>
                      <a:pt x="3805" y="16521"/>
                      <a:pt x="3772" y="16586"/>
                      <a:pt x="3772" y="16684"/>
                    </a:cubicBezTo>
                    <a:lnTo>
                      <a:pt x="4748" y="21106"/>
                    </a:lnTo>
                    <a:lnTo>
                      <a:pt x="4260" y="16781"/>
                    </a:lnTo>
                    <a:lnTo>
                      <a:pt x="7512" y="14765"/>
                    </a:lnTo>
                    <a:cubicBezTo>
                      <a:pt x="7740" y="15090"/>
                      <a:pt x="8097" y="15253"/>
                      <a:pt x="8488" y="15253"/>
                    </a:cubicBezTo>
                    <a:cubicBezTo>
                      <a:pt x="8910" y="15253"/>
                      <a:pt x="9301" y="15058"/>
                      <a:pt x="9528" y="14700"/>
                    </a:cubicBezTo>
                    <a:lnTo>
                      <a:pt x="12910" y="16749"/>
                    </a:lnTo>
                    <a:lnTo>
                      <a:pt x="12423" y="21106"/>
                    </a:lnTo>
                    <a:lnTo>
                      <a:pt x="13366" y="16716"/>
                    </a:lnTo>
                    <a:cubicBezTo>
                      <a:pt x="13398" y="16618"/>
                      <a:pt x="13366" y="16553"/>
                      <a:pt x="13301" y="16488"/>
                    </a:cubicBezTo>
                    <a:lnTo>
                      <a:pt x="10049" y="13984"/>
                    </a:lnTo>
                    <a:lnTo>
                      <a:pt x="9984" y="13984"/>
                    </a:lnTo>
                    <a:cubicBezTo>
                      <a:pt x="9936" y="13937"/>
                      <a:pt x="9854" y="13907"/>
                      <a:pt x="9774" y="13907"/>
                    </a:cubicBezTo>
                    <a:cubicBezTo>
                      <a:pt x="9746" y="13907"/>
                      <a:pt x="9717" y="13911"/>
                      <a:pt x="9691" y="13919"/>
                    </a:cubicBezTo>
                    <a:cubicBezTo>
                      <a:pt x="9658" y="13692"/>
                      <a:pt x="9561" y="13497"/>
                      <a:pt x="9431" y="13334"/>
                    </a:cubicBezTo>
                    <a:lnTo>
                      <a:pt x="9463" y="13334"/>
                    </a:lnTo>
                    <a:cubicBezTo>
                      <a:pt x="9496" y="13399"/>
                      <a:pt x="9561" y="13399"/>
                      <a:pt x="9593" y="13432"/>
                    </a:cubicBezTo>
                    <a:lnTo>
                      <a:pt x="14634" y="15480"/>
                    </a:lnTo>
                    <a:lnTo>
                      <a:pt x="13756" y="19805"/>
                    </a:lnTo>
                    <a:lnTo>
                      <a:pt x="15057" y="15350"/>
                    </a:lnTo>
                    <a:cubicBezTo>
                      <a:pt x="15089" y="15253"/>
                      <a:pt x="15057" y="15155"/>
                      <a:pt x="14959" y="15123"/>
                    </a:cubicBezTo>
                    <a:lnTo>
                      <a:pt x="10341" y="12749"/>
                    </a:lnTo>
                    <a:cubicBezTo>
                      <a:pt x="10601" y="12489"/>
                      <a:pt x="10829" y="12163"/>
                      <a:pt x="10959" y="11806"/>
                    </a:cubicBezTo>
                    <a:lnTo>
                      <a:pt x="16975" y="8749"/>
                    </a:lnTo>
                    <a:cubicBezTo>
                      <a:pt x="17105" y="8684"/>
                      <a:pt x="17138" y="8554"/>
                      <a:pt x="17105" y="8424"/>
                    </a:cubicBezTo>
                    <a:lnTo>
                      <a:pt x="15382" y="2700"/>
                    </a:lnTo>
                    <a:lnTo>
                      <a:pt x="16520" y="8326"/>
                    </a:lnTo>
                    <a:lnTo>
                      <a:pt x="11057" y="10505"/>
                    </a:lnTo>
                    <a:cubicBezTo>
                      <a:pt x="11024" y="10115"/>
                      <a:pt x="10927" y="9692"/>
                      <a:pt x="10764" y="9302"/>
                    </a:cubicBezTo>
                    <a:lnTo>
                      <a:pt x="13040" y="4976"/>
                    </a:lnTo>
                    <a:lnTo>
                      <a:pt x="13040" y="4944"/>
                    </a:lnTo>
                    <a:cubicBezTo>
                      <a:pt x="13073" y="4846"/>
                      <a:pt x="13073" y="4749"/>
                      <a:pt x="13008" y="4651"/>
                    </a:cubicBezTo>
                    <a:lnTo>
                      <a:pt x="94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 txBox="1"/>
          <p:nvPr>
            <p:ph type="title"/>
          </p:nvPr>
        </p:nvSpPr>
        <p:spPr>
          <a:xfrm>
            <a:off x="720000" y="5395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/>
          <p:nvPr>
            <p:ph idx="1" type="subTitle"/>
          </p:nvPr>
        </p:nvSpPr>
        <p:spPr>
          <a:xfrm>
            <a:off x="1076700" y="2229475"/>
            <a:ext cx="3043500" cy="135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67" name="Google Shape;67;p7"/>
          <p:cNvGrpSpPr/>
          <p:nvPr/>
        </p:nvGrpSpPr>
        <p:grpSpPr>
          <a:xfrm rot="-8622941">
            <a:off x="-213098" y="3763480"/>
            <a:ext cx="2158234" cy="1808162"/>
            <a:chOff x="2793000" y="563350"/>
            <a:chExt cx="1681225" cy="1408525"/>
          </a:xfrm>
        </p:grpSpPr>
        <p:sp>
          <p:nvSpPr>
            <p:cNvPr id="68" name="Google Shape;68;p7"/>
            <p:cNvSpPr/>
            <p:nvPr/>
          </p:nvSpPr>
          <p:spPr>
            <a:xfrm>
              <a:off x="2925600" y="651750"/>
              <a:ext cx="1325975" cy="1136675"/>
            </a:xfrm>
            <a:custGeom>
              <a:rect b="b" l="l" r="r" t="t"/>
              <a:pathLst>
                <a:path extrusionOk="0" fill="none" h="45467" w="53039">
                  <a:moveTo>
                    <a:pt x="16779" y="0"/>
                  </a:moveTo>
                  <a:cubicBezTo>
                    <a:pt x="16779" y="0"/>
                    <a:pt x="14477" y="5838"/>
                    <a:pt x="10408" y="10141"/>
                  </a:cubicBezTo>
                  <a:cubicBezTo>
                    <a:pt x="6371" y="14477"/>
                    <a:pt x="0" y="17012"/>
                    <a:pt x="0" y="17012"/>
                  </a:cubicBezTo>
                  <a:cubicBezTo>
                    <a:pt x="0" y="17012"/>
                    <a:pt x="6838" y="22083"/>
                    <a:pt x="7105" y="35025"/>
                  </a:cubicBezTo>
                  <a:cubicBezTo>
                    <a:pt x="7105" y="35025"/>
                    <a:pt x="19281" y="34792"/>
                    <a:pt x="22850" y="45466"/>
                  </a:cubicBezTo>
                  <a:cubicBezTo>
                    <a:pt x="22850" y="45466"/>
                    <a:pt x="28687" y="37093"/>
                    <a:pt x="43665" y="36827"/>
                  </a:cubicBezTo>
                  <a:cubicBezTo>
                    <a:pt x="43665" y="36827"/>
                    <a:pt x="42397" y="25919"/>
                    <a:pt x="53038" y="20548"/>
                  </a:cubicBezTo>
                  <a:cubicBezTo>
                    <a:pt x="53038" y="20548"/>
                    <a:pt x="43131" y="15978"/>
                    <a:pt x="42898" y="2035"/>
                  </a:cubicBezTo>
                  <a:cubicBezTo>
                    <a:pt x="42898" y="2035"/>
                    <a:pt x="25385" y="8640"/>
                    <a:pt x="16779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>
              <a:off x="3133250" y="829375"/>
              <a:ext cx="911500" cy="780575"/>
            </a:xfrm>
            <a:custGeom>
              <a:rect b="b" l="l" r="r" t="t"/>
              <a:pathLst>
                <a:path extrusionOk="0" fill="none" h="31223" w="36460">
                  <a:moveTo>
                    <a:pt x="11508" y="0"/>
                  </a:moveTo>
                  <a:cubicBezTo>
                    <a:pt x="11508" y="0"/>
                    <a:pt x="9941" y="4036"/>
                    <a:pt x="7139" y="6972"/>
                  </a:cubicBezTo>
                  <a:cubicBezTo>
                    <a:pt x="4337" y="9941"/>
                    <a:pt x="0" y="11709"/>
                    <a:pt x="0" y="11709"/>
                  </a:cubicBezTo>
                  <a:cubicBezTo>
                    <a:pt x="0" y="11709"/>
                    <a:pt x="4704" y="15178"/>
                    <a:pt x="4870" y="24084"/>
                  </a:cubicBezTo>
                  <a:cubicBezTo>
                    <a:pt x="4870" y="24084"/>
                    <a:pt x="13243" y="23917"/>
                    <a:pt x="15711" y="31223"/>
                  </a:cubicBezTo>
                  <a:cubicBezTo>
                    <a:pt x="15711" y="31223"/>
                    <a:pt x="19714" y="25485"/>
                    <a:pt x="29988" y="25285"/>
                  </a:cubicBezTo>
                  <a:cubicBezTo>
                    <a:pt x="29988" y="25285"/>
                    <a:pt x="29121" y="17780"/>
                    <a:pt x="36460" y="14144"/>
                  </a:cubicBezTo>
                  <a:cubicBezTo>
                    <a:pt x="36460" y="14144"/>
                    <a:pt x="29655" y="11008"/>
                    <a:pt x="29488" y="1401"/>
                  </a:cubicBezTo>
                  <a:cubicBezTo>
                    <a:pt x="29488" y="1401"/>
                    <a:pt x="17446" y="5971"/>
                    <a:pt x="1150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>
              <a:off x="3363400" y="1026175"/>
              <a:ext cx="451175" cy="386975"/>
            </a:xfrm>
            <a:custGeom>
              <a:rect b="b" l="l" r="r" t="t"/>
              <a:pathLst>
                <a:path extrusionOk="0" fill="none" h="15479" w="18047">
                  <a:moveTo>
                    <a:pt x="5705" y="1"/>
                  </a:moveTo>
                  <a:cubicBezTo>
                    <a:pt x="5171" y="1268"/>
                    <a:pt x="4437" y="2436"/>
                    <a:pt x="3537" y="3470"/>
                  </a:cubicBezTo>
                  <a:cubicBezTo>
                    <a:pt x="2503" y="4470"/>
                    <a:pt x="1302" y="5238"/>
                    <a:pt x="1" y="5805"/>
                  </a:cubicBezTo>
                  <a:cubicBezTo>
                    <a:pt x="1" y="5805"/>
                    <a:pt x="2336" y="7539"/>
                    <a:pt x="2402" y="11942"/>
                  </a:cubicBezTo>
                  <a:cubicBezTo>
                    <a:pt x="2402" y="11942"/>
                    <a:pt x="6572" y="11842"/>
                    <a:pt x="7773" y="15478"/>
                  </a:cubicBezTo>
                  <a:cubicBezTo>
                    <a:pt x="7773" y="15478"/>
                    <a:pt x="9774" y="12643"/>
                    <a:pt x="14845" y="12576"/>
                  </a:cubicBezTo>
                  <a:cubicBezTo>
                    <a:pt x="14678" y="10241"/>
                    <a:pt x="15945" y="8040"/>
                    <a:pt x="18047" y="7039"/>
                  </a:cubicBezTo>
                  <a:cubicBezTo>
                    <a:pt x="18047" y="7039"/>
                    <a:pt x="14678" y="5471"/>
                    <a:pt x="14611" y="701"/>
                  </a:cubicBezTo>
                  <a:cubicBezTo>
                    <a:pt x="14611" y="701"/>
                    <a:pt x="8640" y="2936"/>
                    <a:pt x="5705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7"/>
            <p:cNvSpPr/>
            <p:nvPr/>
          </p:nvSpPr>
          <p:spPr>
            <a:xfrm>
              <a:off x="3496000" y="1140425"/>
              <a:ext cx="186000" cy="158475"/>
            </a:xfrm>
            <a:custGeom>
              <a:rect b="b" l="l" r="r" t="t"/>
              <a:pathLst>
                <a:path extrusionOk="0" fill="none" h="6339" w="7440">
                  <a:moveTo>
                    <a:pt x="2369" y="1"/>
                  </a:moveTo>
                  <a:cubicBezTo>
                    <a:pt x="2135" y="534"/>
                    <a:pt x="1835" y="1001"/>
                    <a:pt x="1468" y="1435"/>
                  </a:cubicBezTo>
                  <a:cubicBezTo>
                    <a:pt x="1035" y="1835"/>
                    <a:pt x="568" y="2169"/>
                    <a:pt x="1" y="2402"/>
                  </a:cubicBezTo>
                  <a:cubicBezTo>
                    <a:pt x="1" y="2402"/>
                    <a:pt x="968" y="3103"/>
                    <a:pt x="1001" y="4904"/>
                  </a:cubicBezTo>
                  <a:cubicBezTo>
                    <a:pt x="1001" y="4904"/>
                    <a:pt x="2702" y="4871"/>
                    <a:pt x="3203" y="6338"/>
                  </a:cubicBezTo>
                  <a:cubicBezTo>
                    <a:pt x="3203" y="6338"/>
                    <a:pt x="4037" y="5171"/>
                    <a:pt x="6138" y="5138"/>
                  </a:cubicBezTo>
                  <a:cubicBezTo>
                    <a:pt x="6038" y="4204"/>
                    <a:pt x="6572" y="3303"/>
                    <a:pt x="7439" y="2869"/>
                  </a:cubicBezTo>
                  <a:cubicBezTo>
                    <a:pt x="6505" y="2336"/>
                    <a:pt x="5971" y="1335"/>
                    <a:pt x="6005" y="301"/>
                  </a:cubicBezTo>
                  <a:cubicBezTo>
                    <a:pt x="6005" y="301"/>
                    <a:pt x="3570" y="1201"/>
                    <a:pt x="2369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3312525" y="563350"/>
              <a:ext cx="241875" cy="577100"/>
            </a:xfrm>
            <a:custGeom>
              <a:rect b="b" l="l" r="r" t="t"/>
              <a:pathLst>
                <a:path extrusionOk="0" fill="none" h="23084" w="9675">
                  <a:moveTo>
                    <a:pt x="1" y="0"/>
                  </a:moveTo>
                  <a:lnTo>
                    <a:pt x="9675" y="23084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3646100" y="626725"/>
              <a:ext cx="415325" cy="521225"/>
            </a:xfrm>
            <a:custGeom>
              <a:rect b="b" l="l" r="r" t="t"/>
              <a:pathLst>
                <a:path extrusionOk="0" fill="none" h="20849" w="16613">
                  <a:moveTo>
                    <a:pt x="1" y="20849"/>
                  </a:moveTo>
                  <a:lnTo>
                    <a:pt x="16613" y="0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681975" y="1152925"/>
              <a:ext cx="792250" cy="59250"/>
            </a:xfrm>
            <a:custGeom>
              <a:rect b="b" l="l" r="r" t="t"/>
              <a:pathLst>
                <a:path extrusionOk="0" fill="none" h="2370" w="31690">
                  <a:moveTo>
                    <a:pt x="0" y="2369"/>
                  </a:moveTo>
                  <a:lnTo>
                    <a:pt x="31689" y="1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2793000" y="1045350"/>
              <a:ext cx="703025" cy="154300"/>
            </a:xfrm>
            <a:custGeom>
              <a:rect b="b" l="l" r="r" t="t"/>
              <a:pathLst>
                <a:path extrusionOk="0" fill="none" h="6172" w="28121">
                  <a:moveTo>
                    <a:pt x="28121" y="6172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3008150" y="1263025"/>
              <a:ext cx="512900" cy="327750"/>
            </a:xfrm>
            <a:custGeom>
              <a:rect b="b" l="l" r="r" t="t"/>
              <a:pathLst>
                <a:path extrusionOk="0" fill="none" h="13110" w="20516">
                  <a:moveTo>
                    <a:pt x="20515" y="0"/>
                  </a:moveTo>
                  <a:lnTo>
                    <a:pt x="1" y="13109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3471825" y="1298875"/>
              <a:ext cx="104250" cy="673000"/>
            </a:xfrm>
            <a:custGeom>
              <a:rect b="b" l="l" r="r" t="t"/>
              <a:pathLst>
                <a:path extrusionOk="0" fill="none" h="26920" w="4170">
                  <a:moveTo>
                    <a:pt x="4170" y="0"/>
                  </a:moveTo>
                  <a:lnTo>
                    <a:pt x="0" y="26920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3648600" y="1268850"/>
              <a:ext cx="527075" cy="436175"/>
            </a:xfrm>
            <a:custGeom>
              <a:rect b="b" l="l" r="r" t="t"/>
              <a:pathLst>
                <a:path extrusionOk="0" fill="none" h="17447" w="21083">
                  <a:moveTo>
                    <a:pt x="1" y="1"/>
                  </a:moveTo>
                  <a:lnTo>
                    <a:pt x="21083" y="17446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" name="Google Shape;79;p7"/>
          <p:cNvGrpSpPr/>
          <p:nvPr/>
        </p:nvGrpSpPr>
        <p:grpSpPr>
          <a:xfrm rot="1210468">
            <a:off x="7740467" y="3634635"/>
            <a:ext cx="509815" cy="405590"/>
            <a:chOff x="7" y="1055669"/>
            <a:chExt cx="2214420" cy="1761712"/>
          </a:xfrm>
        </p:grpSpPr>
        <p:sp>
          <p:nvSpPr>
            <p:cNvPr id="80" name="Google Shape;80;p7"/>
            <p:cNvSpPr/>
            <p:nvPr/>
          </p:nvSpPr>
          <p:spPr>
            <a:xfrm>
              <a:off x="821785" y="1405120"/>
              <a:ext cx="590630" cy="1072840"/>
            </a:xfrm>
            <a:custGeom>
              <a:rect b="b" l="l" r="r" t="t"/>
              <a:pathLst>
                <a:path extrusionOk="0" h="7273" w="4004">
                  <a:moveTo>
                    <a:pt x="2803" y="0"/>
                  </a:moveTo>
                  <a:lnTo>
                    <a:pt x="2803" y="0"/>
                  </a:lnTo>
                  <a:cubicBezTo>
                    <a:pt x="1935" y="968"/>
                    <a:pt x="1201" y="2035"/>
                    <a:pt x="668" y="3236"/>
                  </a:cubicBezTo>
                  <a:cubicBezTo>
                    <a:pt x="167" y="4504"/>
                    <a:pt x="1" y="5905"/>
                    <a:pt x="267" y="7272"/>
                  </a:cubicBezTo>
                  <a:cubicBezTo>
                    <a:pt x="1435" y="6538"/>
                    <a:pt x="2369" y="5504"/>
                    <a:pt x="3003" y="4270"/>
                  </a:cubicBezTo>
                  <a:cubicBezTo>
                    <a:pt x="3503" y="3069"/>
                    <a:pt x="3870" y="1802"/>
                    <a:pt x="4003" y="534"/>
                  </a:cubicBezTo>
                  <a:lnTo>
                    <a:pt x="4003" y="534"/>
                  </a:lnTo>
                  <a:cubicBezTo>
                    <a:pt x="4003" y="534"/>
                    <a:pt x="3181" y="2326"/>
                    <a:pt x="2611" y="2326"/>
                  </a:cubicBezTo>
                  <a:cubicBezTo>
                    <a:pt x="2574" y="2326"/>
                    <a:pt x="2537" y="2318"/>
                    <a:pt x="2502" y="2302"/>
                  </a:cubicBezTo>
                  <a:cubicBezTo>
                    <a:pt x="1935" y="2068"/>
                    <a:pt x="2802" y="1"/>
                    <a:pt x="2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7" y="1055669"/>
              <a:ext cx="1146743" cy="1112225"/>
            </a:xfrm>
            <a:custGeom>
              <a:rect b="b" l="l" r="r" t="t"/>
              <a:pathLst>
                <a:path extrusionOk="0" h="7540" w="7774">
                  <a:moveTo>
                    <a:pt x="2903" y="1"/>
                  </a:moveTo>
                  <a:cubicBezTo>
                    <a:pt x="768" y="2369"/>
                    <a:pt x="1" y="5505"/>
                    <a:pt x="735" y="7373"/>
                  </a:cubicBezTo>
                  <a:cubicBezTo>
                    <a:pt x="1119" y="7016"/>
                    <a:pt x="1627" y="6874"/>
                    <a:pt x="2117" y="6874"/>
                  </a:cubicBezTo>
                  <a:cubicBezTo>
                    <a:pt x="2820" y="6874"/>
                    <a:pt x="3487" y="7166"/>
                    <a:pt x="3704" y="7540"/>
                  </a:cubicBezTo>
                  <a:cubicBezTo>
                    <a:pt x="4145" y="7208"/>
                    <a:pt x="4770" y="7111"/>
                    <a:pt x="5350" y="7111"/>
                  </a:cubicBezTo>
                  <a:cubicBezTo>
                    <a:pt x="6172" y="7111"/>
                    <a:pt x="6906" y="7306"/>
                    <a:pt x="6906" y="7306"/>
                  </a:cubicBezTo>
                  <a:lnTo>
                    <a:pt x="7773" y="5338"/>
                  </a:lnTo>
                  <a:cubicBezTo>
                    <a:pt x="6205" y="4671"/>
                    <a:pt x="3970" y="2336"/>
                    <a:pt x="2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1018564" y="1843078"/>
              <a:ext cx="1195864" cy="974304"/>
            </a:xfrm>
            <a:custGeom>
              <a:rect b="b" l="l" r="r" t="t"/>
              <a:pathLst>
                <a:path extrusionOk="0" h="6605" w="8107">
                  <a:moveTo>
                    <a:pt x="868" y="0"/>
                  </a:moveTo>
                  <a:lnTo>
                    <a:pt x="1" y="1968"/>
                  </a:lnTo>
                  <a:cubicBezTo>
                    <a:pt x="1" y="1968"/>
                    <a:pt x="1802" y="3169"/>
                    <a:pt x="1936" y="4503"/>
                  </a:cubicBezTo>
                  <a:cubicBezTo>
                    <a:pt x="1991" y="4491"/>
                    <a:pt x="2050" y="4485"/>
                    <a:pt x="2112" y="4485"/>
                  </a:cubicBezTo>
                  <a:cubicBezTo>
                    <a:pt x="2873" y="4485"/>
                    <a:pt x="4070" y="5402"/>
                    <a:pt x="4070" y="6605"/>
                  </a:cubicBezTo>
                  <a:cubicBezTo>
                    <a:pt x="5972" y="5904"/>
                    <a:pt x="7773" y="3236"/>
                    <a:pt x="8107" y="67"/>
                  </a:cubicBezTo>
                  <a:lnTo>
                    <a:pt x="8107" y="67"/>
                  </a:lnTo>
                  <a:cubicBezTo>
                    <a:pt x="6928" y="413"/>
                    <a:pt x="5594" y="573"/>
                    <a:pt x="4352" y="573"/>
                  </a:cubicBezTo>
                  <a:cubicBezTo>
                    <a:pt x="2958" y="573"/>
                    <a:pt x="1680" y="371"/>
                    <a:pt x="8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" name="Google Shape;83;p7"/>
          <p:cNvGrpSpPr/>
          <p:nvPr/>
        </p:nvGrpSpPr>
        <p:grpSpPr>
          <a:xfrm rot="-3443138">
            <a:off x="6454863" y="706454"/>
            <a:ext cx="700093" cy="556968"/>
            <a:chOff x="7" y="1055669"/>
            <a:chExt cx="2214420" cy="1761712"/>
          </a:xfrm>
        </p:grpSpPr>
        <p:sp>
          <p:nvSpPr>
            <p:cNvPr id="84" name="Google Shape;84;p7"/>
            <p:cNvSpPr/>
            <p:nvPr/>
          </p:nvSpPr>
          <p:spPr>
            <a:xfrm>
              <a:off x="821785" y="1405120"/>
              <a:ext cx="590630" cy="1072840"/>
            </a:xfrm>
            <a:custGeom>
              <a:rect b="b" l="l" r="r" t="t"/>
              <a:pathLst>
                <a:path extrusionOk="0" h="7273" w="4004">
                  <a:moveTo>
                    <a:pt x="2803" y="0"/>
                  </a:moveTo>
                  <a:lnTo>
                    <a:pt x="2803" y="0"/>
                  </a:lnTo>
                  <a:cubicBezTo>
                    <a:pt x="1935" y="968"/>
                    <a:pt x="1201" y="2035"/>
                    <a:pt x="668" y="3236"/>
                  </a:cubicBezTo>
                  <a:cubicBezTo>
                    <a:pt x="167" y="4504"/>
                    <a:pt x="1" y="5905"/>
                    <a:pt x="267" y="7272"/>
                  </a:cubicBezTo>
                  <a:cubicBezTo>
                    <a:pt x="1435" y="6538"/>
                    <a:pt x="2369" y="5504"/>
                    <a:pt x="3003" y="4270"/>
                  </a:cubicBezTo>
                  <a:cubicBezTo>
                    <a:pt x="3503" y="3069"/>
                    <a:pt x="3870" y="1802"/>
                    <a:pt x="4003" y="534"/>
                  </a:cubicBezTo>
                  <a:lnTo>
                    <a:pt x="4003" y="534"/>
                  </a:lnTo>
                  <a:cubicBezTo>
                    <a:pt x="4003" y="534"/>
                    <a:pt x="3181" y="2326"/>
                    <a:pt x="2611" y="2326"/>
                  </a:cubicBezTo>
                  <a:cubicBezTo>
                    <a:pt x="2574" y="2326"/>
                    <a:pt x="2537" y="2318"/>
                    <a:pt x="2502" y="2302"/>
                  </a:cubicBezTo>
                  <a:cubicBezTo>
                    <a:pt x="1935" y="2068"/>
                    <a:pt x="2802" y="1"/>
                    <a:pt x="2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7"/>
            <p:cNvSpPr/>
            <p:nvPr/>
          </p:nvSpPr>
          <p:spPr>
            <a:xfrm>
              <a:off x="7" y="1055669"/>
              <a:ext cx="1146743" cy="1112225"/>
            </a:xfrm>
            <a:custGeom>
              <a:rect b="b" l="l" r="r" t="t"/>
              <a:pathLst>
                <a:path extrusionOk="0" h="7540" w="7774">
                  <a:moveTo>
                    <a:pt x="2903" y="1"/>
                  </a:moveTo>
                  <a:cubicBezTo>
                    <a:pt x="768" y="2369"/>
                    <a:pt x="1" y="5505"/>
                    <a:pt x="735" y="7373"/>
                  </a:cubicBezTo>
                  <a:cubicBezTo>
                    <a:pt x="1119" y="7016"/>
                    <a:pt x="1627" y="6874"/>
                    <a:pt x="2117" y="6874"/>
                  </a:cubicBezTo>
                  <a:cubicBezTo>
                    <a:pt x="2820" y="6874"/>
                    <a:pt x="3487" y="7166"/>
                    <a:pt x="3704" y="7540"/>
                  </a:cubicBezTo>
                  <a:cubicBezTo>
                    <a:pt x="4145" y="7208"/>
                    <a:pt x="4770" y="7111"/>
                    <a:pt x="5350" y="7111"/>
                  </a:cubicBezTo>
                  <a:cubicBezTo>
                    <a:pt x="6172" y="7111"/>
                    <a:pt x="6906" y="7306"/>
                    <a:pt x="6906" y="7306"/>
                  </a:cubicBezTo>
                  <a:lnTo>
                    <a:pt x="7773" y="5338"/>
                  </a:lnTo>
                  <a:cubicBezTo>
                    <a:pt x="6205" y="4671"/>
                    <a:pt x="3970" y="2336"/>
                    <a:pt x="2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1018564" y="1843078"/>
              <a:ext cx="1195864" cy="974304"/>
            </a:xfrm>
            <a:custGeom>
              <a:rect b="b" l="l" r="r" t="t"/>
              <a:pathLst>
                <a:path extrusionOk="0" h="6605" w="8107">
                  <a:moveTo>
                    <a:pt x="868" y="0"/>
                  </a:moveTo>
                  <a:lnTo>
                    <a:pt x="1" y="1968"/>
                  </a:lnTo>
                  <a:cubicBezTo>
                    <a:pt x="1" y="1968"/>
                    <a:pt x="1802" y="3169"/>
                    <a:pt x="1936" y="4503"/>
                  </a:cubicBezTo>
                  <a:cubicBezTo>
                    <a:pt x="1991" y="4491"/>
                    <a:pt x="2050" y="4485"/>
                    <a:pt x="2112" y="4485"/>
                  </a:cubicBezTo>
                  <a:cubicBezTo>
                    <a:pt x="2873" y="4485"/>
                    <a:pt x="4070" y="5402"/>
                    <a:pt x="4070" y="6605"/>
                  </a:cubicBezTo>
                  <a:cubicBezTo>
                    <a:pt x="5972" y="5904"/>
                    <a:pt x="7773" y="3236"/>
                    <a:pt x="8107" y="67"/>
                  </a:cubicBezTo>
                  <a:lnTo>
                    <a:pt x="8107" y="67"/>
                  </a:lnTo>
                  <a:cubicBezTo>
                    <a:pt x="6928" y="413"/>
                    <a:pt x="5594" y="573"/>
                    <a:pt x="4352" y="573"/>
                  </a:cubicBezTo>
                  <a:cubicBezTo>
                    <a:pt x="2958" y="573"/>
                    <a:pt x="1680" y="371"/>
                    <a:pt x="8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" name="Google Shape;87;p7"/>
          <p:cNvGrpSpPr/>
          <p:nvPr/>
        </p:nvGrpSpPr>
        <p:grpSpPr>
          <a:xfrm rot="-2213089">
            <a:off x="8059222" y="1876096"/>
            <a:ext cx="510247" cy="405934"/>
            <a:chOff x="7" y="1055669"/>
            <a:chExt cx="2214420" cy="1761712"/>
          </a:xfrm>
        </p:grpSpPr>
        <p:sp>
          <p:nvSpPr>
            <p:cNvPr id="88" name="Google Shape;88;p7"/>
            <p:cNvSpPr/>
            <p:nvPr/>
          </p:nvSpPr>
          <p:spPr>
            <a:xfrm>
              <a:off x="821785" y="1405120"/>
              <a:ext cx="590630" cy="1072840"/>
            </a:xfrm>
            <a:custGeom>
              <a:rect b="b" l="l" r="r" t="t"/>
              <a:pathLst>
                <a:path extrusionOk="0" h="7273" w="4004">
                  <a:moveTo>
                    <a:pt x="2803" y="0"/>
                  </a:moveTo>
                  <a:lnTo>
                    <a:pt x="2803" y="0"/>
                  </a:lnTo>
                  <a:cubicBezTo>
                    <a:pt x="1935" y="968"/>
                    <a:pt x="1201" y="2035"/>
                    <a:pt x="668" y="3236"/>
                  </a:cubicBezTo>
                  <a:cubicBezTo>
                    <a:pt x="167" y="4504"/>
                    <a:pt x="1" y="5905"/>
                    <a:pt x="267" y="7272"/>
                  </a:cubicBezTo>
                  <a:cubicBezTo>
                    <a:pt x="1435" y="6538"/>
                    <a:pt x="2369" y="5504"/>
                    <a:pt x="3003" y="4270"/>
                  </a:cubicBezTo>
                  <a:cubicBezTo>
                    <a:pt x="3503" y="3069"/>
                    <a:pt x="3870" y="1802"/>
                    <a:pt x="4003" y="534"/>
                  </a:cubicBezTo>
                  <a:lnTo>
                    <a:pt x="4003" y="534"/>
                  </a:lnTo>
                  <a:cubicBezTo>
                    <a:pt x="4003" y="534"/>
                    <a:pt x="3181" y="2326"/>
                    <a:pt x="2611" y="2326"/>
                  </a:cubicBezTo>
                  <a:cubicBezTo>
                    <a:pt x="2574" y="2326"/>
                    <a:pt x="2537" y="2318"/>
                    <a:pt x="2502" y="2302"/>
                  </a:cubicBezTo>
                  <a:cubicBezTo>
                    <a:pt x="1935" y="2068"/>
                    <a:pt x="2802" y="1"/>
                    <a:pt x="2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7" y="1055669"/>
              <a:ext cx="1146743" cy="1112225"/>
            </a:xfrm>
            <a:custGeom>
              <a:rect b="b" l="l" r="r" t="t"/>
              <a:pathLst>
                <a:path extrusionOk="0" h="7540" w="7774">
                  <a:moveTo>
                    <a:pt x="2903" y="1"/>
                  </a:moveTo>
                  <a:cubicBezTo>
                    <a:pt x="768" y="2369"/>
                    <a:pt x="1" y="5505"/>
                    <a:pt x="735" y="7373"/>
                  </a:cubicBezTo>
                  <a:cubicBezTo>
                    <a:pt x="1119" y="7016"/>
                    <a:pt x="1627" y="6874"/>
                    <a:pt x="2117" y="6874"/>
                  </a:cubicBezTo>
                  <a:cubicBezTo>
                    <a:pt x="2820" y="6874"/>
                    <a:pt x="3487" y="7166"/>
                    <a:pt x="3704" y="7540"/>
                  </a:cubicBezTo>
                  <a:cubicBezTo>
                    <a:pt x="4145" y="7208"/>
                    <a:pt x="4770" y="7111"/>
                    <a:pt x="5350" y="7111"/>
                  </a:cubicBezTo>
                  <a:cubicBezTo>
                    <a:pt x="6172" y="7111"/>
                    <a:pt x="6906" y="7306"/>
                    <a:pt x="6906" y="7306"/>
                  </a:cubicBezTo>
                  <a:lnTo>
                    <a:pt x="7773" y="5338"/>
                  </a:lnTo>
                  <a:cubicBezTo>
                    <a:pt x="6205" y="4671"/>
                    <a:pt x="3970" y="2336"/>
                    <a:pt x="2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1018564" y="1843078"/>
              <a:ext cx="1195864" cy="974304"/>
            </a:xfrm>
            <a:custGeom>
              <a:rect b="b" l="l" r="r" t="t"/>
              <a:pathLst>
                <a:path extrusionOk="0" h="6605" w="8107">
                  <a:moveTo>
                    <a:pt x="868" y="0"/>
                  </a:moveTo>
                  <a:lnTo>
                    <a:pt x="1" y="1968"/>
                  </a:lnTo>
                  <a:cubicBezTo>
                    <a:pt x="1" y="1968"/>
                    <a:pt x="1802" y="3169"/>
                    <a:pt x="1936" y="4503"/>
                  </a:cubicBezTo>
                  <a:cubicBezTo>
                    <a:pt x="1991" y="4491"/>
                    <a:pt x="2050" y="4485"/>
                    <a:pt x="2112" y="4485"/>
                  </a:cubicBezTo>
                  <a:cubicBezTo>
                    <a:pt x="2873" y="4485"/>
                    <a:pt x="4070" y="5402"/>
                    <a:pt x="4070" y="6605"/>
                  </a:cubicBezTo>
                  <a:cubicBezTo>
                    <a:pt x="5972" y="5904"/>
                    <a:pt x="7773" y="3236"/>
                    <a:pt x="8107" y="67"/>
                  </a:cubicBezTo>
                  <a:lnTo>
                    <a:pt x="8107" y="67"/>
                  </a:lnTo>
                  <a:cubicBezTo>
                    <a:pt x="6928" y="413"/>
                    <a:pt x="5594" y="573"/>
                    <a:pt x="4352" y="573"/>
                  </a:cubicBezTo>
                  <a:cubicBezTo>
                    <a:pt x="2958" y="573"/>
                    <a:pt x="1680" y="371"/>
                    <a:pt x="8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7"/>
          <p:cNvSpPr txBox="1"/>
          <p:nvPr>
            <p:ph type="title"/>
          </p:nvPr>
        </p:nvSpPr>
        <p:spPr>
          <a:xfrm>
            <a:off x="720000" y="5395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"/>
          <p:cNvSpPr txBox="1"/>
          <p:nvPr>
            <p:ph idx="1" type="subTitle"/>
          </p:nvPr>
        </p:nvSpPr>
        <p:spPr>
          <a:xfrm>
            <a:off x="3384675" y="3452700"/>
            <a:ext cx="3961200" cy="10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4" name="Google Shape;94;p8"/>
          <p:cNvSpPr txBox="1"/>
          <p:nvPr>
            <p:ph type="title"/>
          </p:nvPr>
        </p:nvSpPr>
        <p:spPr>
          <a:xfrm>
            <a:off x="3384675" y="2100400"/>
            <a:ext cx="5110200" cy="14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 txBox="1"/>
          <p:nvPr>
            <p:ph idx="1" type="body"/>
          </p:nvPr>
        </p:nvSpPr>
        <p:spPr>
          <a:xfrm>
            <a:off x="1750200" y="1756900"/>
            <a:ext cx="5643600" cy="24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sz="1800">
                <a:solidFill>
                  <a:srgbClr val="FFFFFF"/>
                </a:solidFill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sz="1800">
                <a:solidFill>
                  <a:srgbClr val="FFFFFF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sz="1800">
                <a:solidFill>
                  <a:srgbClr val="FFFFFF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sz="1800">
                <a:solidFill>
                  <a:srgbClr val="FFFFFF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sz="1800">
                <a:solidFill>
                  <a:srgbClr val="FFFFFF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sz="1800">
                <a:solidFill>
                  <a:srgbClr val="FFFFFF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sz="1800">
                <a:solidFill>
                  <a:srgbClr val="FFFFFF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sz="1800">
                <a:solidFill>
                  <a:srgbClr val="FFFFFF"/>
                </a:solidFill>
              </a:defRPr>
            </a:lvl9pPr>
          </a:lstStyle>
          <a:p/>
        </p:txBody>
      </p:sp>
      <p:grpSp>
        <p:nvGrpSpPr>
          <p:cNvPr id="97" name="Google Shape;97;p9"/>
          <p:cNvGrpSpPr/>
          <p:nvPr/>
        </p:nvGrpSpPr>
        <p:grpSpPr>
          <a:xfrm rot="10253261">
            <a:off x="7076497" y="-500734"/>
            <a:ext cx="2158189" cy="1808124"/>
            <a:chOff x="2793000" y="563350"/>
            <a:chExt cx="1681225" cy="1408525"/>
          </a:xfrm>
        </p:grpSpPr>
        <p:sp>
          <p:nvSpPr>
            <p:cNvPr id="98" name="Google Shape;98;p9"/>
            <p:cNvSpPr/>
            <p:nvPr/>
          </p:nvSpPr>
          <p:spPr>
            <a:xfrm>
              <a:off x="2925600" y="651750"/>
              <a:ext cx="1325975" cy="1136675"/>
            </a:xfrm>
            <a:custGeom>
              <a:rect b="b" l="l" r="r" t="t"/>
              <a:pathLst>
                <a:path extrusionOk="0" fill="none" h="45467" w="53039">
                  <a:moveTo>
                    <a:pt x="16779" y="0"/>
                  </a:moveTo>
                  <a:cubicBezTo>
                    <a:pt x="16779" y="0"/>
                    <a:pt x="14477" y="5838"/>
                    <a:pt x="10408" y="10141"/>
                  </a:cubicBezTo>
                  <a:cubicBezTo>
                    <a:pt x="6371" y="14477"/>
                    <a:pt x="0" y="17012"/>
                    <a:pt x="0" y="17012"/>
                  </a:cubicBezTo>
                  <a:cubicBezTo>
                    <a:pt x="0" y="17012"/>
                    <a:pt x="6838" y="22083"/>
                    <a:pt x="7105" y="35025"/>
                  </a:cubicBezTo>
                  <a:cubicBezTo>
                    <a:pt x="7105" y="35025"/>
                    <a:pt x="19281" y="34792"/>
                    <a:pt x="22850" y="45466"/>
                  </a:cubicBezTo>
                  <a:cubicBezTo>
                    <a:pt x="22850" y="45466"/>
                    <a:pt x="28687" y="37093"/>
                    <a:pt x="43665" y="36827"/>
                  </a:cubicBezTo>
                  <a:cubicBezTo>
                    <a:pt x="43665" y="36827"/>
                    <a:pt x="42397" y="25919"/>
                    <a:pt x="53038" y="20548"/>
                  </a:cubicBezTo>
                  <a:cubicBezTo>
                    <a:pt x="53038" y="20548"/>
                    <a:pt x="43131" y="15978"/>
                    <a:pt x="42898" y="2035"/>
                  </a:cubicBezTo>
                  <a:cubicBezTo>
                    <a:pt x="42898" y="2035"/>
                    <a:pt x="25385" y="8640"/>
                    <a:pt x="16779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3133250" y="829375"/>
              <a:ext cx="911500" cy="780575"/>
            </a:xfrm>
            <a:custGeom>
              <a:rect b="b" l="l" r="r" t="t"/>
              <a:pathLst>
                <a:path extrusionOk="0" fill="none" h="31223" w="36460">
                  <a:moveTo>
                    <a:pt x="11508" y="0"/>
                  </a:moveTo>
                  <a:cubicBezTo>
                    <a:pt x="11508" y="0"/>
                    <a:pt x="9941" y="4036"/>
                    <a:pt x="7139" y="6972"/>
                  </a:cubicBezTo>
                  <a:cubicBezTo>
                    <a:pt x="4337" y="9941"/>
                    <a:pt x="0" y="11709"/>
                    <a:pt x="0" y="11709"/>
                  </a:cubicBezTo>
                  <a:cubicBezTo>
                    <a:pt x="0" y="11709"/>
                    <a:pt x="4704" y="15178"/>
                    <a:pt x="4870" y="24084"/>
                  </a:cubicBezTo>
                  <a:cubicBezTo>
                    <a:pt x="4870" y="24084"/>
                    <a:pt x="13243" y="23917"/>
                    <a:pt x="15711" y="31223"/>
                  </a:cubicBezTo>
                  <a:cubicBezTo>
                    <a:pt x="15711" y="31223"/>
                    <a:pt x="19714" y="25485"/>
                    <a:pt x="29988" y="25285"/>
                  </a:cubicBezTo>
                  <a:cubicBezTo>
                    <a:pt x="29988" y="25285"/>
                    <a:pt x="29121" y="17780"/>
                    <a:pt x="36460" y="14144"/>
                  </a:cubicBezTo>
                  <a:cubicBezTo>
                    <a:pt x="36460" y="14144"/>
                    <a:pt x="29655" y="11008"/>
                    <a:pt x="29488" y="1401"/>
                  </a:cubicBezTo>
                  <a:cubicBezTo>
                    <a:pt x="29488" y="1401"/>
                    <a:pt x="17446" y="5971"/>
                    <a:pt x="1150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3363400" y="1026175"/>
              <a:ext cx="451175" cy="386975"/>
            </a:xfrm>
            <a:custGeom>
              <a:rect b="b" l="l" r="r" t="t"/>
              <a:pathLst>
                <a:path extrusionOk="0" fill="none" h="15479" w="18047">
                  <a:moveTo>
                    <a:pt x="5705" y="1"/>
                  </a:moveTo>
                  <a:cubicBezTo>
                    <a:pt x="5171" y="1268"/>
                    <a:pt x="4437" y="2436"/>
                    <a:pt x="3537" y="3470"/>
                  </a:cubicBezTo>
                  <a:cubicBezTo>
                    <a:pt x="2503" y="4470"/>
                    <a:pt x="1302" y="5238"/>
                    <a:pt x="1" y="5805"/>
                  </a:cubicBezTo>
                  <a:cubicBezTo>
                    <a:pt x="1" y="5805"/>
                    <a:pt x="2336" y="7539"/>
                    <a:pt x="2402" y="11942"/>
                  </a:cubicBezTo>
                  <a:cubicBezTo>
                    <a:pt x="2402" y="11942"/>
                    <a:pt x="6572" y="11842"/>
                    <a:pt x="7773" y="15478"/>
                  </a:cubicBezTo>
                  <a:cubicBezTo>
                    <a:pt x="7773" y="15478"/>
                    <a:pt x="9774" y="12643"/>
                    <a:pt x="14845" y="12576"/>
                  </a:cubicBezTo>
                  <a:cubicBezTo>
                    <a:pt x="14678" y="10241"/>
                    <a:pt x="15945" y="8040"/>
                    <a:pt x="18047" y="7039"/>
                  </a:cubicBezTo>
                  <a:cubicBezTo>
                    <a:pt x="18047" y="7039"/>
                    <a:pt x="14678" y="5471"/>
                    <a:pt x="14611" y="701"/>
                  </a:cubicBezTo>
                  <a:cubicBezTo>
                    <a:pt x="14611" y="701"/>
                    <a:pt x="8640" y="2936"/>
                    <a:pt x="5705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3496000" y="1140425"/>
              <a:ext cx="186000" cy="158475"/>
            </a:xfrm>
            <a:custGeom>
              <a:rect b="b" l="l" r="r" t="t"/>
              <a:pathLst>
                <a:path extrusionOk="0" fill="none" h="6339" w="7440">
                  <a:moveTo>
                    <a:pt x="2369" y="1"/>
                  </a:moveTo>
                  <a:cubicBezTo>
                    <a:pt x="2135" y="534"/>
                    <a:pt x="1835" y="1001"/>
                    <a:pt x="1468" y="1435"/>
                  </a:cubicBezTo>
                  <a:cubicBezTo>
                    <a:pt x="1035" y="1835"/>
                    <a:pt x="568" y="2169"/>
                    <a:pt x="1" y="2402"/>
                  </a:cubicBezTo>
                  <a:cubicBezTo>
                    <a:pt x="1" y="2402"/>
                    <a:pt x="968" y="3103"/>
                    <a:pt x="1001" y="4904"/>
                  </a:cubicBezTo>
                  <a:cubicBezTo>
                    <a:pt x="1001" y="4904"/>
                    <a:pt x="2702" y="4871"/>
                    <a:pt x="3203" y="6338"/>
                  </a:cubicBezTo>
                  <a:cubicBezTo>
                    <a:pt x="3203" y="6338"/>
                    <a:pt x="4037" y="5171"/>
                    <a:pt x="6138" y="5138"/>
                  </a:cubicBezTo>
                  <a:cubicBezTo>
                    <a:pt x="6038" y="4204"/>
                    <a:pt x="6572" y="3303"/>
                    <a:pt x="7439" y="2869"/>
                  </a:cubicBezTo>
                  <a:cubicBezTo>
                    <a:pt x="6505" y="2336"/>
                    <a:pt x="5971" y="1335"/>
                    <a:pt x="6005" y="301"/>
                  </a:cubicBezTo>
                  <a:cubicBezTo>
                    <a:pt x="6005" y="301"/>
                    <a:pt x="3570" y="1201"/>
                    <a:pt x="2369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3312525" y="563350"/>
              <a:ext cx="241875" cy="577100"/>
            </a:xfrm>
            <a:custGeom>
              <a:rect b="b" l="l" r="r" t="t"/>
              <a:pathLst>
                <a:path extrusionOk="0" fill="none" h="23084" w="9675">
                  <a:moveTo>
                    <a:pt x="1" y="0"/>
                  </a:moveTo>
                  <a:lnTo>
                    <a:pt x="9675" y="23084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3646100" y="626725"/>
              <a:ext cx="415325" cy="521225"/>
            </a:xfrm>
            <a:custGeom>
              <a:rect b="b" l="l" r="r" t="t"/>
              <a:pathLst>
                <a:path extrusionOk="0" fill="none" h="20849" w="16613">
                  <a:moveTo>
                    <a:pt x="1" y="20849"/>
                  </a:moveTo>
                  <a:lnTo>
                    <a:pt x="16613" y="0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3681975" y="1152925"/>
              <a:ext cx="792250" cy="59250"/>
            </a:xfrm>
            <a:custGeom>
              <a:rect b="b" l="l" r="r" t="t"/>
              <a:pathLst>
                <a:path extrusionOk="0" fill="none" h="2370" w="31690">
                  <a:moveTo>
                    <a:pt x="0" y="2369"/>
                  </a:moveTo>
                  <a:lnTo>
                    <a:pt x="31689" y="1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2793000" y="1045350"/>
              <a:ext cx="703025" cy="154300"/>
            </a:xfrm>
            <a:custGeom>
              <a:rect b="b" l="l" r="r" t="t"/>
              <a:pathLst>
                <a:path extrusionOk="0" fill="none" h="6172" w="28121">
                  <a:moveTo>
                    <a:pt x="28121" y="6172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3008150" y="1263025"/>
              <a:ext cx="512900" cy="327750"/>
            </a:xfrm>
            <a:custGeom>
              <a:rect b="b" l="l" r="r" t="t"/>
              <a:pathLst>
                <a:path extrusionOk="0" fill="none" h="13110" w="20516">
                  <a:moveTo>
                    <a:pt x="20515" y="0"/>
                  </a:moveTo>
                  <a:lnTo>
                    <a:pt x="1" y="13109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3471825" y="1298875"/>
              <a:ext cx="104250" cy="673000"/>
            </a:xfrm>
            <a:custGeom>
              <a:rect b="b" l="l" r="r" t="t"/>
              <a:pathLst>
                <a:path extrusionOk="0" fill="none" h="26920" w="4170">
                  <a:moveTo>
                    <a:pt x="4170" y="0"/>
                  </a:moveTo>
                  <a:lnTo>
                    <a:pt x="0" y="26920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3648600" y="1268850"/>
              <a:ext cx="527075" cy="436175"/>
            </a:xfrm>
            <a:custGeom>
              <a:rect b="b" l="l" r="r" t="t"/>
              <a:pathLst>
                <a:path extrusionOk="0" fill="none" h="17447" w="21083">
                  <a:moveTo>
                    <a:pt x="1" y="1"/>
                  </a:moveTo>
                  <a:lnTo>
                    <a:pt x="21083" y="17446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" name="Google Shape;109;p9"/>
          <p:cNvGrpSpPr/>
          <p:nvPr/>
        </p:nvGrpSpPr>
        <p:grpSpPr>
          <a:xfrm>
            <a:off x="206862" y="-99525"/>
            <a:ext cx="721424" cy="4703935"/>
            <a:chOff x="130662" y="-99525"/>
            <a:chExt cx="721424" cy="4703935"/>
          </a:xfrm>
        </p:grpSpPr>
        <p:cxnSp>
          <p:nvCxnSpPr>
            <p:cNvPr id="110" name="Google Shape;110;p9"/>
            <p:cNvCxnSpPr/>
            <p:nvPr/>
          </p:nvCxnSpPr>
          <p:spPr>
            <a:xfrm>
              <a:off x="491374" y="-99525"/>
              <a:ext cx="0" cy="4326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1" name="Google Shape;111;p9"/>
            <p:cNvSpPr/>
            <p:nvPr/>
          </p:nvSpPr>
          <p:spPr>
            <a:xfrm flipH="1">
              <a:off x="130662" y="3715805"/>
              <a:ext cx="721424" cy="888605"/>
            </a:xfrm>
            <a:custGeom>
              <a:rect b="b" l="l" r="r" t="t"/>
              <a:pathLst>
                <a:path extrusionOk="0" h="21107" w="17138">
                  <a:moveTo>
                    <a:pt x="9463" y="1"/>
                  </a:moveTo>
                  <a:lnTo>
                    <a:pt x="12423" y="4846"/>
                  </a:lnTo>
                  <a:lnTo>
                    <a:pt x="10211" y="8196"/>
                  </a:lnTo>
                  <a:cubicBezTo>
                    <a:pt x="9723" y="7480"/>
                    <a:pt x="9138" y="6960"/>
                    <a:pt x="8455" y="6960"/>
                  </a:cubicBezTo>
                  <a:cubicBezTo>
                    <a:pt x="7772" y="6960"/>
                    <a:pt x="7122" y="7513"/>
                    <a:pt x="6667" y="8261"/>
                  </a:cubicBezTo>
                  <a:lnTo>
                    <a:pt x="4260" y="5269"/>
                  </a:lnTo>
                  <a:lnTo>
                    <a:pt x="6797" y="196"/>
                  </a:lnTo>
                  <a:lnTo>
                    <a:pt x="3642" y="5139"/>
                  </a:lnTo>
                  <a:cubicBezTo>
                    <a:pt x="3577" y="5237"/>
                    <a:pt x="3577" y="5367"/>
                    <a:pt x="3642" y="5464"/>
                  </a:cubicBezTo>
                  <a:lnTo>
                    <a:pt x="3642" y="5497"/>
                  </a:lnTo>
                  <a:lnTo>
                    <a:pt x="6114" y="9269"/>
                  </a:lnTo>
                  <a:cubicBezTo>
                    <a:pt x="5984" y="9659"/>
                    <a:pt x="5886" y="10017"/>
                    <a:pt x="5821" y="10407"/>
                  </a:cubicBezTo>
                  <a:lnTo>
                    <a:pt x="618" y="8326"/>
                  </a:lnTo>
                  <a:lnTo>
                    <a:pt x="1756" y="2700"/>
                  </a:lnTo>
                  <a:lnTo>
                    <a:pt x="33" y="8424"/>
                  </a:lnTo>
                  <a:cubicBezTo>
                    <a:pt x="0" y="8554"/>
                    <a:pt x="65" y="8651"/>
                    <a:pt x="163" y="8716"/>
                  </a:cubicBezTo>
                  <a:lnTo>
                    <a:pt x="195" y="8716"/>
                  </a:lnTo>
                  <a:lnTo>
                    <a:pt x="5919" y="11610"/>
                  </a:lnTo>
                  <a:cubicBezTo>
                    <a:pt x="6049" y="12066"/>
                    <a:pt x="6309" y="12489"/>
                    <a:pt x="6667" y="12846"/>
                  </a:cubicBezTo>
                  <a:lnTo>
                    <a:pt x="2211" y="15123"/>
                  </a:lnTo>
                  <a:cubicBezTo>
                    <a:pt x="2114" y="15155"/>
                    <a:pt x="2081" y="15253"/>
                    <a:pt x="2114" y="15350"/>
                  </a:cubicBezTo>
                  <a:lnTo>
                    <a:pt x="3415" y="19740"/>
                  </a:lnTo>
                  <a:lnTo>
                    <a:pt x="2537" y="15415"/>
                  </a:lnTo>
                  <a:lnTo>
                    <a:pt x="7415" y="13432"/>
                  </a:lnTo>
                  <a:lnTo>
                    <a:pt x="7415" y="13432"/>
                  </a:lnTo>
                  <a:cubicBezTo>
                    <a:pt x="7349" y="13594"/>
                    <a:pt x="7284" y="13724"/>
                    <a:pt x="7252" y="13887"/>
                  </a:cubicBezTo>
                  <a:cubicBezTo>
                    <a:pt x="7219" y="13887"/>
                    <a:pt x="7187" y="13919"/>
                    <a:pt x="7154" y="13919"/>
                  </a:cubicBezTo>
                  <a:lnTo>
                    <a:pt x="7122" y="13952"/>
                  </a:lnTo>
                  <a:lnTo>
                    <a:pt x="3870" y="16456"/>
                  </a:lnTo>
                  <a:cubicBezTo>
                    <a:pt x="3805" y="16521"/>
                    <a:pt x="3772" y="16586"/>
                    <a:pt x="3772" y="16684"/>
                  </a:cubicBezTo>
                  <a:lnTo>
                    <a:pt x="4748" y="21106"/>
                  </a:lnTo>
                  <a:lnTo>
                    <a:pt x="4260" y="16781"/>
                  </a:lnTo>
                  <a:lnTo>
                    <a:pt x="7512" y="14765"/>
                  </a:lnTo>
                  <a:cubicBezTo>
                    <a:pt x="7740" y="15090"/>
                    <a:pt x="8097" y="15253"/>
                    <a:pt x="8488" y="15253"/>
                  </a:cubicBezTo>
                  <a:cubicBezTo>
                    <a:pt x="8910" y="15253"/>
                    <a:pt x="9301" y="15058"/>
                    <a:pt x="9528" y="14700"/>
                  </a:cubicBezTo>
                  <a:lnTo>
                    <a:pt x="12910" y="16749"/>
                  </a:lnTo>
                  <a:lnTo>
                    <a:pt x="12423" y="21106"/>
                  </a:lnTo>
                  <a:lnTo>
                    <a:pt x="13366" y="16716"/>
                  </a:lnTo>
                  <a:cubicBezTo>
                    <a:pt x="13398" y="16618"/>
                    <a:pt x="13366" y="16553"/>
                    <a:pt x="13301" y="16488"/>
                  </a:cubicBezTo>
                  <a:lnTo>
                    <a:pt x="10049" y="13984"/>
                  </a:lnTo>
                  <a:lnTo>
                    <a:pt x="9984" y="13984"/>
                  </a:lnTo>
                  <a:cubicBezTo>
                    <a:pt x="9936" y="13937"/>
                    <a:pt x="9854" y="13907"/>
                    <a:pt x="9774" y="13907"/>
                  </a:cubicBezTo>
                  <a:cubicBezTo>
                    <a:pt x="9746" y="13907"/>
                    <a:pt x="9717" y="13911"/>
                    <a:pt x="9691" y="13919"/>
                  </a:cubicBezTo>
                  <a:cubicBezTo>
                    <a:pt x="9658" y="13692"/>
                    <a:pt x="9561" y="13497"/>
                    <a:pt x="9431" y="13334"/>
                  </a:cubicBezTo>
                  <a:lnTo>
                    <a:pt x="9463" y="13334"/>
                  </a:lnTo>
                  <a:cubicBezTo>
                    <a:pt x="9496" y="13399"/>
                    <a:pt x="9561" y="13399"/>
                    <a:pt x="9593" y="13432"/>
                  </a:cubicBezTo>
                  <a:lnTo>
                    <a:pt x="14634" y="15480"/>
                  </a:lnTo>
                  <a:lnTo>
                    <a:pt x="13756" y="19805"/>
                  </a:lnTo>
                  <a:lnTo>
                    <a:pt x="15057" y="15350"/>
                  </a:lnTo>
                  <a:cubicBezTo>
                    <a:pt x="15089" y="15253"/>
                    <a:pt x="15057" y="15155"/>
                    <a:pt x="14959" y="15123"/>
                  </a:cubicBezTo>
                  <a:lnTo>
                    <a:pt x="10341" y="12749"/>
                  </a:lnTo>
                  <a:cubicBezTo>
                    <a:pt x="10601" y="12489"/>
                    <a:pt x="10829" y="12163"/>
                    <a:pt x="10959" y="11806"/>
                  </a:cubicBezTo>
                  <a:lnTo>
                    <a:pt x="16975" y="8749"/>
                  </a:lnTo>
                  <a:cubicBezTo>
                    <a:pt x="17105" y="8684"/>
                    <a:pt x="17138" y="8554"/>
                    <a:pt x="17105" y="8424"/>
                  </a:cubicBezTo>
                  <a:lnTo>
                    <a:pt x="15382" y="2700"/>
                  </a:lnTo>
                  <a:lnTo>
                    <a:pt x="16520" y="8326"/>
                  </a:lnTo>
                  <a:lnTo>
                    <a:pt x="11057" y="10505"/>
                  </a:lnTo>
                  <a:cubicBezTo>
                    <a:pt x="11024" y="10115"/>
                    <a:pt x="10927" y="9692"/>
                    <a:pt x="10764" y="9302"/>
                  </a:cubicBezTo>
                  <a:lnTo>
                    <a:pt x="13040" y="4976"/>
                  </a:lnTo>
                  <a:lnTo>
                    <a:pt x="13040" y="4944"/>
                  </a:lnTo>
                  <a:cubicBezTo>
                    <a:pt x="13073" y="4846"/>
                    <a:pt x="13073" y="4749"/>
                    <a:pt x="13008" y="4651"/>
                  </a:cubicBezTo>
                  <a:lnTo>
                    <a:pt x="94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9"/>
          <p:cNvSpPr txBox="1"/>
          <p:nvPr>
            <p:ph type="title"/>
          </p:nvPr>
        </p:nvSpPr>
        <p:spPr>
          <a:xfrm>
            <a:off x="720000" y="5395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"/>
          <p:cNvSpPr/>
          <p:nvPr/>
        </p:nvSpPr>
        <p:spPr>
          <a:xfrm>
            <a:off x="-423000" y="3947388"/>
            <a:ext cx="6279000" cy="6570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" name="Google Shape;115;p10"/>
          <p:cNvGrpSpPr/>
          <p:nvPr/>
        </p:nvGrpSpPr>
        <p:grpSpPr>
          <a:xfrm rot="10226236">
            <a:off x="-944911" y="3126892"/>
            <a:ext cx="2349886" cy="2062766"/>
            <a:chOff x="2793000" y="563350"/>
            <a:chExt cx="1681225" cy="1408525"/>
          </a:xfrm>
        </p:grpSpPr>
        <p:sp>
          <p:nvSpPr>
            <p:cNvPr id="116" name="Google Shape;116;p10"/>
            <p:cNvSpPr/>
            <p:nvPr/>
          </p:nvSpPr>
          <p:spPr>
            <a:xfrm>
              <a:off x="2925600" y="651750"/>
              <a:ext cx="1325975" cy="1136675"/>
            </a:xfrm>
            <a:custGeom>
              <a:rect b="b" l="l" r="r" t="t"/>
              <a:pathLst>
                <a:path extrusionOk="0" fill="none" h="45467" w="53039">
                  <a:moveTo>
                    <a:pt x="16779" y="0"/>
                  </a:moveTo>
                  <a:cubicBezTo>
                    <a:pt x="16779" y="0"/>
                    <a:pt x="14477" y="5838"/>
                    <a:pt x="10408" y="10141"/>
                  </a:cubicBezTo>
                  <a:cubicBezTo>
                    <a:pt x="6371" y="14477"/>
                    <a:pt x="0" y="17012"/>
                    <a:pt x="0" y="17012"/>
                  </a:cubicBezTo>
                  <a:cubicBezTo>
                    <a:pt x="0" y="17012"/>
                    <a:pt x="6838" y="22083"/>
                    <a:pt x="7105" y="35025"/>
                  </a:cubicBezTo>
                  <a:cubicBezTo>
                    <a:pt x="7105" y="35025"/>
                    <a:pt x="19281" y="34792"/>
                    <a:pt x="22850" y="45466"/>
                  </a:cubicBezTo>
                  <a:cubicBezTo>
                    <a:pt x="22850" y="45466"/>
                    <a:pt x="28687" y="37093"/>
                    <a:pt x="43665" y="36827"/>
                  </a:cubicBezTo>
                  <a:cubicBezTo>
                    <a:pt x="43665" y="36827"/>
                    <a:pt x="42397" y="25919"/>
                    <a:pt x="53038" y="20548"/>
                  </a:cubicBezTo>
                  <a:cubicBezTo>
                    <a:pt x="53038" y="20548"/>
                    <a:pt x="43131" y="15978"/>
                    <a:pt x="42898" y="2035"/>
                  </a:cubicBezTo>
                  <a:cubicBezTo>
                    <a:pt x="42898" y="2035"/>
                    <a:pt x="25385" y="8640"/>
                    <a:pt x="16779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0"/>
            <p:cNvSpPr/>
            <p:nvPr/>
          </p:nvSpPr>
          <p:spPr>
            <a:xfrm>
              <a:off x="3133250" y="829375"/>
              <a:ext cx="911500" cy="780575"/>
            </a:xfrm>
            <a:custGeom>
              <a:rect b="b" l="l" r="r" t="t"/>
              <a:pathLst>
                <a:path extrusionOk="0" fill="none" h="31223" w="36460">
                  <a:moveTo>
                    <a:pt x="11508" y="0"/>
                  </a:moveTo>
                  <a:cubicBezTo>
                    <a:pt x="11508" y="0"/>
                    <a:pt x="9941" y="4036"/>
                    <a:pt x="7139" y="6972"/>
                  </a:cubicBezTo>
                  <a:cubicBezTo>
                    <a:pt x="4337" y="9941"/>
                    <a:pt x="0" y="11709"/>
                    <a:pt x="0" y="11709"/>
                  </a:cubicBezTo>
                  <a:cubicBezTo>
                    <a:pt x="0" y="11709"/>
                    <a:pt x="4704" y="15178"/>
                    <a:pt x="4870" y="24084"/>
                  </a:cubicBezTo>
                  <a:cubicBezTo>
                    <a:pt x="4870" y="24084"/>
                    <a:pt x="13243" y="23917"/>
                    <a:pt x="15711" y="31223"/>
                  </a:cubicBezTo>
                  <a:cubicBezTo>
                    <a:pt x="15711" y="31223"/>
                    <a:pt x="19714" y="25485"/>
                    <a:pt x="29988" y="25285"/>
                  </a:cubicBezTo>
                  <a:cubicBezTo>
                    <a:pt x="29988" y="25285"/>
                    <a:pt x="29121" y="17780"/>
                    <a:pt x="36460" y="14144"/>
                  </a:cubicBezTo>
                  <a:cubicBezTo>
                    <a:pt x="36460" y="14144"/>
                    <a:pt x="29655" y="11008"/>
                    <a:pt x="29488" y="1401"/>
                  </a:cubicBezTo>
                  <a:cubicBezTo>
                    <a:pt x="29488" y="1401"/>
                    <a:pt x="17446" y="5971"/>
                    <a:pt x="1150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0"/>
            <p:cNvSpPr/>
            <p:nvPr/>
          </p:nvSpPr>
          <p:spPr>
            <a:xfrm>
              <a:off x="3363400" y="1026175"/>
              <a:ext cx="451175" cy="386975"/>
            </a:xfrm>
            <a:custGeom>
              <a:rect b="b" l="l" r="r" t="t"/>
              <a:pathLst>
                <a:path extrusionOk="0" fill="none" h="15479" w="18047">
                  <a:moveTo>
                    <a:pt x="5705" y="1"/>
                  </a:moveTo>
                  <a:cubicBezTo>
                    <a:pt x="5171" y="1268"/>
                    <a:pt x="4437" y="2436"/>
                    <a:pt x="3537" y="3470"/>
                  </a:cubicBezTo>
                  <a:cubicBezTo>
                    <a:pt x="2503" y="4470"/>
                    <a:pt x="1302" y="5238"/>
                    <a:pt x="1" y="5805"/>
                  </a:cubicBezTo>
                  <a:cubicBezTo>
                    <a:pt x="1" y="5805"/>
                    <a:pt x="2336" y="7539"/>
                    <a:pt x="2402" y="11942"/>
                  </a:cubicBezTo>
                  <a:cubicBezTo>
                    <a:pt x="2402" y="11942"/>
                    <a:pt x="6572" y="11842"/>
                    <a:pt x="7773" y="15478"/>
                  </a:cubicBezTo>
                  <a:cubicBezTo>
                    <a:pt x="7773" y="15478"/>
                    <a:pt x="9774" y="12643"/>
                    <a:pt x="14845" y="12576"/>
                  </a:cubicBezTo>
                  <a:cubicBezTo>
                    <a:pt x="14678" y="10241"/>
                    <a:pt x="15945" y="8040"/>
                    <a:pt x="18047" y="7039"/>
                  </a:cubicBezTo>
                  <a:cubicBezTo>
                    <a:pt x="18047" y="7039"/>
                    <a:pt x="14678" y="5471"/>
                    <a:pt x="14611" y="701"/>
                  </a:cubicBezTo>
                  <a:cubicBezTo>
                    <a:pt x="14611" y="701"/>
                    <a:pt x="8640" y="2936"/>
                    <a:pt x="5705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0"/>
            <p:cNvSpPr/>
            <p:nvPr/>
          </p:nvSpPr>
          <p:spPr>
            <a:xfrm>
              <a:off x="3496000" y="1140425"/>
              <a:ext cx="186000" cy="158475"/>
            </a:xfrm>
            <a:custGeom>
              <a:rect b="b" l="l" r="r" t="t"/>
              <a:pathLst>
                <a:path extrusionOk="0" fill="none" h="6339" w="7440">
                  <a:moveTo>
                    <a:pt x="2369" y="1"/>
                  </a:moveTo>
                  <a:cubicBezTo>
                    <a:pt x="2135" y="534"/>
                    <a:pt x="1835" y="1001"/>
                    <a:pt x="1468" y="1435"/>
                  </a:cubicBezTo>
                  <a:cubicBezTo>
                    <a:pt x="1035" y="1835"/>
                    <a:pt x="568" y="2169"/>
                    <a:pt x="1" y="2402"/>
                  </a:cubicBezTo>
                  <a:cubicBezTo>
                    <a:pt x="1" y="2402"/>
                    <a:pt x="968" y="3103"/>
                    <a:pt x="1001" y="4904"/>
                  </a:cubicBezTo>
                  <a:cubicBezTo>
                    <a:pt x="1001" y="4904"/>
                    <a:pt x="2702" y="4871"/>
                    <a:pt x="3203" y="6338"/>
                  </a:cubicBezTo>
                  <a:cubicBezTo>
                    <a:pt x="3203" y="6338"/>
                    <a:pt x="4037" y="5171"/>
                    <a:pt x="6138" y="5138"/>
                  </a:cubicBezTo>
                  <a:cubicBezTo>
                    <a:pt x="6038" y="4204"/>
                    <a:pt x="6572" y="3303"/>
                    <a:pt x="7439" y="2869"/>
                  </a:cubicBezTo>
                  <a:cubicBezTo>
                    <a:pt x="6505" y="2336"/>
                    <a:pt x="5971" y="1335"/>
                    <a:pt x="6005" y="301"/>
                  </a:cubicBezTo>
                  <a:cubicBezTo>
                    <a:pt x="6005" y="301"/>
                    <a:pt x="3570" y="1201"/>
                    <a:pt x="2369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0"/>
            <p:cNvSpPr/>
            <p:nvPr/>
          </p:nvSpPr>
          <p:spPr>
            <a:xfrm>
              <a:off x="3312525" y="563350"/>
              <a:ext cx="241875" cy="577100"/>
            </a:xfrm>
            <a:custGeom>
              <a:rect b="b" l="l" r="r" t="t"/>
              <a:pathLst>
                <a:path extrusionOk="0" fill="none" h="23084" w="9675">
                  <a:moveTo>
                    <a:pt x="1" y="0"/>
                  </a:moveTo>
                  <a:lnTo>
                    <a:pt x="9675" y="23084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0"/>
            <p:cNvSpPr/>
            <p:nvPr/>
          </p:nvSpPr>
          <p:spPr>
            <a:xfrm>
              <a:off x="3646100" y="626725"/>
              <a:ext cx="415325" cy="521225"/>
            </a:xfrm>
            <a:custGeom>
              <a:rect b="b" l="l" r="r" t="t"/>
              <a:pathLst>
                <a:path extrusionOk="0" fill="none" h="20849" w="16613">
                  <a:moveTo>
                    <a:pt x="1" y="20849"/>
                  </a:moveTo>
                  <a:lnTo>
                    <a:pt x="16613" y="0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0"/>
            <p:cNvSpPr/>
            <p:nvPr/>
          </p:nvSpPr>
          <p:spPr>
            <a:xfrm>
              <a:off x="3681975" y="1152925"/>
              <a:ext cx="792250" cy="59250"/>
            </a:xfrm>
            <a:custGeom>
              <a:rect b="b" l="l" r="r" t="t"/>
              <a:pathLst>
                <a:path extrusionOk="0" fill="none" h="2370" w="31690">
                  <a:moveTo>
                    <a:pt x="0" y="2369"/>
                  </a:moveTo>
                  <a:lnTo>
                    <a:pt x="31689" y="1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0"/>
            <p:cNvSpPr/>
            <p:nvPr/>
          </p:nvSpPr>
          <p:spPr>
            <a:xfrm>
              <a:off x="2793000" y="1045350"/>
              <a:ext cx="703025" cy="154300"/>
            </a:xfrm>
            <a:custGeom>
              <a:rect b="b" l="l" r="r" t="t"/>
              <a:pathLst>
                <a:path extrusionOk="0" fill="none" h="6172" w="28121">
                  <a:moveTo>
                    <a:pt x="28121" y="6172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0"/>
            <p:cNvSpPr/>
            <p:nvPr/>
          </p:nvSpPr>
          <p:spPr>
            <a:xfrm>
              <a:off x="3008150" y="1263025"/>
              <a:ext cx="512900" cy="327750"/>
            </a:xfrm>
            <a:custGeom>
              <a:rect b="b" l="l" r="r" t="t"/>
              <a:pathLst>
                <a:path extrusionOk="0" fill="none" h="13110" w="20516">
                  <a:moveTo>
                    <a:pt x="20515" y="0"/>
                  </a:moveTo>
                  <a:lnTo>
                    <a:pt x="1" y="13109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0"/>
            <p:cNvSpPr/>
            <p:nvPr/>
          </p:nvSpPr>
          <p:spPr>
            <a:xfrm>
              <a:off x="3471825" y="1298875"/>
              <a:ext cx="104250" cy="673000"/>
            </a:xfrm>
            <a:custGeom>
              <a:rect b="b" l="l" r="r" t="t"/>
              <a:pathLst>
                <a:path extrusionOk="0" fill="none" h="26920" w="4170">
                  <a:moveTo>
                    <a:pt x="4170" y="0"/>
                  </a:moveTo>
                  <a:lnTo>
                    <a:pt x="0" y="26920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0"/>
            <p:cNvSpPr/>
            <p:nvPr/>
          </p:nvSpPr>
          <p:spPr>
            <a:xfrm>
              <a:off x="3648600" y="1268850"/>
              <a:ext cx="527075" cy="436175"/>
            </a:xfrm>
            <a:custGeom>
              <a:rect b="b" l="l" r="r" t="t"/>
              <a:pathLst>
                <a:path extrusionOk="0" fill="none" h="17447" w="21083">
                  <a:moveTo>
                    <a:pt x="1" y="1"/>
                  </a:moveTo>
                  <a:lnTo>
                    <a:pt x="21083" y="17446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Google Shape;127;p10"/>
          <p:cNvSpPr txBox="1"/>
          <p:nvPr>
            <p:ph type="title"/>
          </p:nvPr>
        </p:nvSpPr>
        <p:spPr>
          <a:xfrm>
            <a:off x="720000" y="3978600"/>
            <a:ext cx="4813500" cy="59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445D7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rotWithShape="0" algn="bl" dir="4320000" dist="19050">
              <a:schemeClr val="dk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Jolly Lodger"/>
              <a:buNone/>
              <a:defRPr sz="4000">
                <a:solidFill>
                  <a:schemeClr val="accent2"/>
                </a:solidFill>
                <a:latin typeface="Jolly Lodger"/>
                <a:ea typeface="Jolly Lodger"/>
                <a:cs typeface="Jolly Lodger"/>
                <a:sym typeface="Jolly Lodg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Jolly Lodger"/>
              <a:buNone/>
              <a:defRPr sz="2800">
                <a:solidFill>
                  <a:schemeClr val="accent2"/>
                </a:solidFill>
                <a:latin typeface="Jolly Lodger"/>
                <a:ea typeface="Jolly Lodger"/>
                <a:cs typeface="Jolly Lodger"/>
                <a:sym typeface="Jolly Lodg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Jolly Lodger"/>
              <a:buNone/>
              <a:defRPr sz="2800">
                <a:solidFill>
                  <a:schemeClr val="accent2"/>
                </a:solidFill>
                <a:latin typeface="Jolly Lodger"/>
                <a:ea typeface="Jolly Lodger"/>
                <a:cs typeface="Jolly Lodger"/>
                <a:sym typeface="Jolly Lodg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Jolly Lodger"/>
              <a:buNone/>
              <a:defRPr sz="2800">
                <a:solidFill>
                  <a:schemeClr val="accent2"/>
                </a:solidFill>
                <a:latin typeface="Jolly Lodger"/>
                <a:ea typeface="Jolly Lodger"/>
                <a:cs typeface="Jolly Lodger"/>
                <a:sym typeface="Jolly Lodg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Jolly Lodger"/>
              <a:buNone/>
              <a:defRPr sz="2800">
                <a:solidFill>
                  <a:schemeClr val="accent2"/>
                </a:solidFill>
                <a:latin typeface="Jolly Lodger"/>
                <a:ea typeface="Jolly Lodger"/>
                <a:cs typeface="Jolly Lodger"/>
                <a:sym typeface="Jolly Lodg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Jolly Lodger"/>
              <a:buNone/>
              <a:defRPr sz="2800">
                <a:solidFill>
                  <a:schemeClr val="accent2"/>
                </a:solidFill>
                <a:latin typeface="Jolly Lodger"/>
                <a:ea typeface="Jolly Lodger"/>
                <a:cs typeface="Jolly Lodger"/>
                <a:sym typeface="Jolly Lodg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Jolly Lodger"/>
              <a:buNone/>
              <a:defRPr sz="2800">
                <a:solidFill>
                  <a:schemeClr val="accent2"/>
                </a:solidFill>
                <a:latin typeface="Jolly Lodger"/>
                <a:ea typeface="Jolly Lodger"/>
                <a:cs typeface="Jolly Lodger"/>
                <a:sym typeface="Jolly Lodg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Jolly Lodger"/>
              <a:buNone/>
              <a:defRPr sz="2800">
                <a:solidFill>
                  <a:schemeClr val="accent2"/>
                </a:solidFill>
                <a:latin typeface="Jolly Lodger"/>
                <a:ea typeface="Jolly Lodger"/>
                <a:cs typeface="Jolly Lodger"/>
                <a:sym typeface="Jolly Lodg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Jolly Lodger"/>
              <a:buNone/>
              <a:defRPr sz="2800">
                <a:solidFill>
                  <a:schemeClr val="accent2"/>
                </a:solidFill>
                <a:latin typeface="Jolly Lodger"/>
                <a:ea typeface="Jolly Lodger"/>
                <a:cs typeface="Jolly Lodger"/>
                <a:sym typeface="Jolly Lodg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lengo"/>
              <a:buChar char="●"/>
              <a:defRPr sz="1800">
                <a:solidFill>
                  <a:schemeClr val="lt1"/>
                </a:solidFill>
                <a:latin typeface="Molengo"/>
                <a:ea typeface="Molengo"/>
                <a:cs typeface="Molengo"/>
                <a:sym typeface="Moleng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lengo"/>
              <a:buChar char="○"/>
              <a:defRPr>
                <a:solidFill>
                  <a:schemeClr val="lt1"/>
                </a:solidFill>
                <a:latin typeface="Molengo"/>
                <a:ea typeface="Molengo"/>
                <a:cs typeface="Molengo"/>
                <a:sym typeface="Moleng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lengo"/>
              <a:buChar char="■"/>
              <a:defRPr>
                <a:solidFill>
                  <a:schemeClr val="lt1"/>
                </a:solidFill>
                <a:latin typeface="Molengo"/>
                <a:ea typeface="Molengo"/>
                <a:cs typeface="Molengo"/>
                <a:sym typeface="Moleng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lengo"/>
              <a:buChar char="●"/>
              <a:defRPr>
                <a:solidFill>
                  <a:schemeClr val="lt1"/>
                </a:solidFill>
                <a:latin typeface="Molengo"/>
                <a:ea typeface="Molengo"/>
                <a:cs typeface="Molengo"/>
                <a:sym typeface="Moleng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lengo"/>
              <a:buChar char="○"/>
              <a:defRPr>
                <a:solidFill>
                  <a:schemeClr val="lt1"/>
                </a:solidFill>
                <a:latin typeface="Molengo"/>
                <a:ea typeface="Molengo"/>
                <a:cs typeface="Molengo"/>
                <a:sym typeface="Moleng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lengo"/>
              <a:buChar char="■"/>
              <a:defRPr>
                <a:solidFill>
                  <a:schemeClr val="lt1"/>
                </a:solidFill>
                <a:latin typeface="Molengo"/>
                <a:ea typeface="Molengo"/>
                <a:cs typeface="Molengo"/>
                <a:sym typeface="Moleng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lengo"/>
              <a:buChar char="●"/>
              <a:defRPr>
                <a:solidFill>
                  <a:schemeClr val="lt1"/>
                </a:solidFill>
                <a:latin typeface="Molengo"/>
                <a:ea typeface="Molengo"/>
                <a:cs typeface="Molengo"/>
                <a:sym typeface="Moleng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lengo"/>
              <a:buChar char="○"/>
              <a:defRPr>
                <a:solidFill>
                  <a:schemeClr val="lt1"/>
                </a:solidFill>
                <a:latin typeface="Molengo"/>
                <a:ea typeface="Molengo"/>
                <a:cs typeface="Molengo"/>
                <a:sym typeface="Moleng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lengo"/>
              <a:buChar char="■"/>
              <a:defRPr>
                <a:solidFill>
                  <a:schemeClr val="lt1"/>
                </a:solidFill>
                <a:latin typeface="Molengo"/>
                <a:ea typeface="Molengo"/>
                <a:cs typeface="Molengo"/>
                <a:sym typeface="Moleng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8"/>
          <p:cNvSpPr txBox="1"/>
          <p:nvPr/>
        </p:nvSpPr>
        <p:spPr>
          <a:xfrm>
            <a:off x="382875" y="205175"/>
            <a:ext cx="3586800" cy="21012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Desenvolvimento</a:t>
            </a:r>
            <a:endParaRPr sz="1800">
              <a:solidFill>
                <a:schemeClr val="accent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accent4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50"/>
              <a:buFont typeface="Nunito SemiBold"/>
              <a:buChar char="-"/>
            </a:pPr>
            <a:r>
              <a:rPr lang="en" sz="1250">
                <a:solidFill>
                  <a:schemeClr val="accent4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Tela de cadastro</a:t>
            </a:r>
            <a:endParaRPr sz="1250">
              <a:solidFill>
                <a:schemeClr val="accent4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50"/>
              <a:buFont typeface="Nunito SemiBold"/>
              <a:buChar char="-"/>
            </a:pPr>
            <a:r>
              <a:rPr lang="en" sz="1250">
                <a:solidFill>
                  <a:schemeClr val="accent4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Tela de login</a:t>
            </a:r>
            <a:endParaRPr sz="1250">
              <a:solidFill>
                <a:schemeClr val="accent4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50"/>
              <a:buFont typeface="Nunito SemiBold"/>
              <a:buChar char="-"/>
            </a:pPr>
            <a:r>
              <a:rPr lang="en" sz="1250">
                <a:solidFill>
                  <a:schemeClr val="accent4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Dashboard de compras do usuário</a:t>
            </a:r>
            <a:endParaRPr sz="1250">
              <a:solidFill>
                <a:schemeClr val="accent4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50"/>
              <a:buFont typeface="Nunito SemiBold"/>
              <a:buChar char="-"/>
            </a:pPr>
            <a:r>
              <a:rPr lang="en" sz="1250">
                <a:solidFill>
                  <a:schemeClr val="accent4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Desenvolver dashboard de forma integral, específica e didática.</a:t>
            </a:r>
            <a:endParaRPr sz="1250">
              <a:solidFill>
                <a:schemeClr val="accent4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50"/>
              <a:buFont typeface="Nunito SemiBold"/>
              <a:buChar char="-"/>
            </a:pPr>
            <a:r>
              <a:rPr lang="en" sz="1250">
                <a:solidFill>
                  <a:schemeClr val="accent4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Desenvolver página com informações gerais das compras do usuário</a:t>
            </a:r>
            <a:endParaRPr sz="1250">
              <a:solidFill>
                <a:schemeClr val="accent4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400" name="Google Shape;400;p28"/>
          <p:cNvSpPr txBox="1"/>
          <p:nvPr/>
        </p:nvSpPr>
        <p:spPr>
          <a:xfrm>
            <a:off x="5400475" y="438575"/>
            <a:ext cx="3006900" cy="16344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Banco de dados</a:t>
            </a:r>
            <a:endParaRPr sz="1800">
              <a:solidFill>
                <a:schemeClr val="accent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Nunito SemiBold"/>
              <a:buChar char="-"/>
            </a:pPr>
            <a:r>
              <a:rPr lang="en" sz="1200">
                <a:solidFill>
                  <a:schemeClr val="accent4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Armazenar/fornecer dados do sistema</a:t>
            </a:r>
            <a:endParaRPr sz="1200">
              <a:solidFill>
                <a:schemeClr val="accent4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Nunito SemiBold"/>
              <a:buChar char="-"/>
            </a:pPr>
            <a:r>
              <a:rPr lang="en" sz="1200">
                <a:solidFill>
                  <a:schemeClr val="accent4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Consultar e filtrar dados</a:t>
            </a:r>
            <a:endParaRPr sz="1200">
              <a:solidFill>
                <a:schemeClr val="accent4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grpSp>
        <p:nvGrpSpPr>
          <p:cNvPr id="401" name="Google Shape;401;p28"/>
          <p:cNvGrpSpPr/>
          <p:nvPr/>
        </p:nvGrpSpPr>
        <p:grpSpPr>
          <a:xfrm>
            <a:off x="4161525" y="1050525"/>
            <a:ext cx="1047100" cy="410500"/>
            <a:chOff x="3544550" y="912675"/>
            <a:chExt cx="1047100" cy="410500"/>
          </a:xfrm>
        </p:grpSpPr>
        <p:sp>
          <p:nvSpPr>
            <p:cNvPr id="402" name="Google Shape;402;p28"/>
            <p:cNvSpPr/>
            <p:nvPr/>
          </p:nvSpPr>
          <p:spPr>
            <a:xfrm>
              <a:off x="3544550" y="912675"/>
              <a:ext cx="1018800" cy="382200"/>
            </a:xfrm>
            <a:prstGeom prst="rightArrow">
              <a:avLst>
                <a:gd fmla="val 37062" name="adj1"/>
                <a:gd fmla="val 50536" name="adj2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3572850" y="940975"/>
              <a:ext cx="1018800" cy="382200"/>
            </a:xfrm>
            <a:prstGeom prst="rightArrow">
              <a:avLst>
                <a:gd fmla="val 37062" name="adj1"/>
                <a:gd fmla="val 50536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4" name="Google Shape;404;p28"/>
          <p:cNvSpPr txBox="1"/>
          <p:nvPr/>
        </p:nvSpPr>
        <p:spPr>
          <a:xfrm>
            <a:off x="382875" y="3194625"/>
            <a:ext cx="8024400" cy="16344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Sistema</a:t>
            </a:r>
            <a:endParaRPr sz="1800">
              <a:solidFill>
                <a:schemeClr val="accent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Nunito SemiBold"/>
              <a:buChar char="-"/>
            </a:pPr>
            <a:r>
              <a:rPr lang="en" sz="1200">
                <a:solidFill>
                  <a:schemeClr val="accent4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Conectar o banco de dados ao servidor</a:t>
            </a:r>
            <a:endParaRPr sz="1200">
              <a:solidFill>
                <a:schemeClr val="accent4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Nunito SemiBold"/>
              <a:buChar char="-"/>
            </a:pPr>
            <a:r>
              <a:rPr lang="en" sz="1200">
                <a:solidFill>
                  <a:schemeClr val="accent4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O sistema deve ser ligado ao servidor</a:t>
            </a:r>
            <a:endParaRPr sz="1200">
              <a:solidFill>
                <a:schemeClr val="accent4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Nunito SemiBold"/>
              <a:buChar char="-"/>
            </a:pPr>
            <a:r>
              <a:rPr lang="en" sz="1200">
                <a:solidFill>
                  <a:schemeClr val="accent4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Mostrar informações sobre compras realizadas</a:t>
            </a:r>
            <a:endParaRPr sz="1200">
              <a:solidFill>
                <a:schemeClr val="accent4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Nunito SemiBold"/>
              <a:buChar char="-"/>
            </a:pPr>
            <a:r>
              <a:rPr lang="en" sz="1200">
                <a:solidFill>
                  <a:schemeClr val="accent4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Armazenar dados para classificação de produtos mais vendidos</a:t>
            </a:r>
            <a:endParaRPr sz="1200">
              <a:solidFill>
                <a:schemeClr val="accent4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Nunito SemiBold"/>
              <a:buChar char="-"/>
            </a:pPr>
            <a:r>
              <a:rPr lang="en" sz="1200">
                <a:solidFill>
                  <a:schemeClr val="accent4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O usuário deverá logar com e-mail e senha cadastrado para ter acesso ao sistema.</a:t>
            </a:r>
            <a:endParaRPr sz="1200">
              <a:solidFill>
                <a:schemeClr val="accent4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grpSp>
        <p:nvGrpSpPr>
          <p:cNvPr id="405" name="Google Shape;405;p28"/>
          <p:cNvGrpSpPr/>
          <p:nvPr/>
        </p:nvGrpSpPr>
        <p:grpSpPr>
          <a:xfrm flipH="1" rot="-2147565">
            <a:off x="5101661" y="2428542"/>
            <a:ext cx="1047180" cy="410531"/>
            <a:chOff x="3544550" y="912675"/>
            <a:chExt cx="1047100" cy="410500"/>
          </a:xfrm>
        </p:grpSpPr>
        <p:sp>
          <p:nvSpPr>
            <p:cNvPr id="406" name="Google Shape;406;p28"/>
            <p:cNvSpPr/>
            <p:nvPr/>
          </p:nvSpPr>
          <p:spPr>
            <a:xfrm>
              <a:off x="3544550" y="912675"/>
              <a:ext cx="1018800" cy="382200"/>
            </a:xfrm>
            <a:prstGeom prst="rightArrow">
              <a:avLst>
                <a:gd fmla="val 37062" name="adj1"/>
                <a:gd fmla="val 50536" name="adj2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8"/>
            <p:cNvSpPr/>
            <p:nvPr/>
          </p:nvSpPr>
          <p:spPr>
            <a:xfrm>
              <a:off x="3572850" y="940975"/>
              <a:ext cx="1018800" cy="382200"/>
            </a:xfrm>
            <a:prstGeom prst="rightArrow">
              <a:avLst>
                <a:gd fmla="val 37062" name="adj1"/>
                <a:gd fmla="val 50536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8" name="Google Shape;408;p28"/>
          <p:cNvSpPr txBox="1"/>
          <p:nvPr>
            <p:ph type="title"/>
          </p:nvPr>
        </p:nvSpPr>
        <p:spPr>
          <a:xfrm>
            <a:off x="382875" y="2306375"/>
            <a:ext cx="2200500" cy="8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BAC</a:t>
            </a:r>
            <a:r>
              <a:rPr lang="en" sz="4800"/>
              <a:t>KL</a:t>
            </a:r>
            <a:r>
              <a:rPr lang="en" sz="4800"/>
              <a:t>OG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ooky Halloween by Slidesgo">
  <a:themeElements>
    <a:clrScheme name="Simple Light">
      <a:dk1>
        <a:srgbClr val="161E22"/>
      </a:dk1>
      <a:lt1>
        <a:srgbClr val="FFFFFF"/>
      </a:lt1>
      <a:dk2>
        <a:srgbClr val="163B5D"/>
      </a:dk2>
      <a:lt2>
        <a:srgbClr val="1C5285"/>
      </a:lt2>
      <a:accent1>
        <a:srgbClr val="02A39B"/>
      </a:accent1>
      <a:accent2>
        <a:srgbClr val="F2B544"/>
      </a:accent2>
      <a:accent3>
        <a:srgbClr val="0C486D"/>
      </a:accent3>
      <a:accent4>
        <a:srgbClr val="EFEFEF"/>
      </a:accent4>
      <a:accent5>
        <a:srgbClr val="163B5D"/>
      </a:accent5>
      <a:accent6>
        <a:srgbClr val="CC9132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