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Kodchasan"/>
      <p:regular r:id="rId13"/>
      <p:bold r:id="rId14"/>
      <p:italic r:id="rId15"/>
      <p:boldItalic r:id="rId16"/>
    </p:embeddedFont>
    <p:embeddedFont>
      <p:font typeface="Bebas Neue"/>
      <p:regular r:id="rId17"/>
    </p:embeddedFont>
    <p:embeddedFont>
      <p:font typeface="Barlow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Barlow-boldItalic.fntdata"/><Relationship Id="rId13" Type="http://schemas.openxmlformats.org/officeDocument/2006/relationships/font" Target="fonts/Kodchasan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Kodchasan-italic.fntdata"/><Relationship Id="rId14" Type="http://schemas.openxmlformats.org/officeDocument/2006/relationships/font" Target="fonts/Kodchasan-bold.fntdata"/><Relationship Id="rId17" Type="http://schemas.openxmlformats.org/officeDocument/2006/relationships/font" Target="fonts/BebasNeue-regular.fntdata"/><Relationship Id="rId16" Type="http://schemas.openxmlformats.org/officeDocument/2006/relationships/font" Target="fonts/Kodchasan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Barlow-bold.fntdata"/><Relationship Id="rId6" Type="http://schemas.openxmlformats.org/officeDocument/2006/relationships/slide" Target="slides/slide1.xml"/><Relationship Id="rId18" Type="http://schemas.openxmlformats.org/officeDocument/2006/relationships/font" Target="fonts/Barl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ensus.gov/library/visualizations/2021/geo/population-distribution-2020.html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2c0c60b32f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2c0c60b32f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Dellaraam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1171ddbf1d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1171ddbf1d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plot goes here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2c0c60b32f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2c0c60b32f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Carmen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g2c14a14be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2" name="Google Shape;1272;g2c14a14be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Jaski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Photo taken from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https://www.census.gov/library/visualizations/2021/geo/population-distribution-2020.html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2c0c60b32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2c0c60b32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Jaski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 appears to have the largest count of sightings (could be good or bad depending on what you want; maybe they like the weather too)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1171ddbf1d3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1171ddbf1d3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0A61C5"/>
            </a:gs>
            <a:gs pos="39000">
              <a:srgbClr val="0A61C5"/>
            </a:gs>
            <a:gs pos="100000">
              <a:schemeClr val="dk2"/>
            </a:gs>
          </a:gsLst>
          <a:lin ang="16200038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5400000">
            <a:off x="2252944" y="-1498161"/>
            <a:ext cx="4621750" cy="8139821"/>
          </a:xfrm>
          <a:custGeom>
            <a:rect b="b" l="l" r="r" t="t"/>
            <a:pathLst>
              <a:path extrusionOk="0" h="203661" w="184870">
                <a:moveTo>
                  <a:pt x="0" y="1"/>
                </a:moveTo>
                <a:lnTo>
                  <a:pt x="0" y="203660"/>
                </a:lnTo>
                <a:lnTo>
                  <a:pt x="184870" y="203660"/>
                </a:lnTo>
                <a:lnTo>
                  <a:pt x="184870" y="1"/>
                </a:lnTo>
                <a:close/>
              </a:path>
            </a:pathLst>
          </a:custGeom>
          <a:solidFill>
            <a:srgbClr val="B784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8757077" y="1173717"/>
            <a:ext cx="49759" cy="51157"/>
          </a:xfrm>
          <a:custGeom>
            <a:rect b="b" l="l" r="r" t="t"/>
            <a:pathLst>
              <a:path extrusionOk="0" h="366" w="356">
                <a:moveTo>
                  <a:pt x="178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77"/>
                  <a:pt x="78" y="366"/>
                  <a:pt x="178" y="366"/>
                </a:cubicBezTo>
                <a:cubicBezTo>
                  <a:pt x="278" y="366"/>
                  <a:pt x="355" y="277"/>
                  <a:pt x="355" y="178"/>
                </a:cubicBezTo>
                <a:cubicBezTo>
                  <a:pt x="355" y="78"/>
                  <a:pt x="278" y="0"/>
                  <a:pt x="1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869252" y="591900"/>
            <a:ext cx="576900" cy="3959700"/>
          </a:xfrm>
          <a:prstGeom prst="roundRect">
            <a:avLst>
              <a:gd fmla="val 17624" name="adj"/>
            </a:avLst>
          </a:prstGeom>
          <a:solidFill>
            <a:srgbClr val="FFFFFF">
              <a:alpha val="29210"/>
            </a:srgbClr>
          </a:solidFill>
          <a:ln>
            <a:noFill/>
          </a:ln>
          <a:effectLst>
            <a:outerShdw blurRad="171450" rotWithShape="0" algn="bl" dir="1560000" dist="95250">
              <a:srgbClr val="000000">
                <a:alpha val="8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-5400000">
            <a:off x="2463350" y="-1302402"/>
            <a:ext cx="4217300" cy="7748303"/>
          </a:xfrm>
          <a:custGeom>
            <a:rect b="b" l="l" r="r" t="t"/>
            <a:pathLst>
              <a:path extrusionOk="0" h="190575" w="168692">
                <a:moveTo>
                  <a:pt x="5593" y="0"/>
                </a:moveTo>
                <a:cubicBezTo>
                  <a:pt x="2499" y="0"/>
                  <a:pt x="1" y="2498"/>
                  <a:pt x="1" y="5592"/>
                </a:cubicBezTo>
                <a:lnTo>
                  <a:pt x="1" y="184983"/>
                </a:lnTo>
                <a:cubicBezTo>
                  <a:pt x="1" y="188077"/>
                  <a:pt x="2499" y="190575"/>
                  <a:pt x="5593" y="190575"/>
                </a:cubicBezTo>
                <a:lnTo>
                  <a:pt x="163099" y="190575"/>
                </a:lnTo>
                <a:cubicBezTo>
                  <a:pt x="166194" y="190575"/>
                  <a:pt x="168691" y="188077"/>
                  <a:pt x="168691" y="184983"/>
                </a:cubicBezTo>
                <a:lnTo>
                  <a:pt x="168691" y="5592"/>
                </a:lnTo>
                <a:cubicBezTo>
                  <a:pt x="168691" y="2498"/>
                  <a:pt x="166194" y="0"/>
                  <a:pt x="163099" y="0"/>
                </a:cubicBezTo>
                <a:close/>
              </a:path>
            </a:pathLst>
          </a:custGeom>
          <a:solidFill>
            <a:srgbClr val="074286"/>
          </a:solidFill>
          <a:ln>
            <a:noFill/>
          </a:ln>
          <a:effectLst>
            <a:outerShdw blurRad="128588" rotWithShape="0" algn="bl" dir="4860000" dist="47625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66715" y="2311984"/>
            <a:ext cx="71424" cy="62339"/>
          </a:xfrm>
          <a:custGeom>
            <a:rect b="b" l="l" r="r" t="t"/>
            <a:pathLst>
              <a:path extrusionOk="0" h="446" w="511">
                <a:moveTo>
                  <a:pt x="289" y="1"/>
                </a:moveTo>
                <a:cubicBezTo>
                  <a:pt x="101" y="1"/>
                  <a:pt x="1" y="245"/>
                  <a:pt x="134" y="378"/>
                </a:cubicBezTo>
                <a:cubicBezTo>
                  <a:pt x="181" y="425"/>
                  <a:pt x="238" y="446"/>
                  <a:pt x="292" y="446"/>
                </a:cubicBezTo>
                <a:cubicBezTo>
                  <a:pt x="405" y="446"/>
                  <a:pt x="510" y="357"/>
                  <a:pt x="510" y="222"/>
                </a:cubicBezTo>
                <a:cubicBezTo>
                  <a:pt x="510" y="101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-5400000">
            <a:off x="784221" y="4411188"/>
            <a:ext cx="187375" cy="188300"/>
          </a:xfrm>
          <a:custGeom>
            <a:rect b="b" l="l" r="r" t="t"/>
            <a:pathLst>
              <a:path extrusionOk="0" h="7532" w="7495">
                <a:moveTo>
                  <a:pt x="3766" y="1"/>
                </a:moveTo>
                <a:cubicBezTo>
                  <a:pt x="1678" y="1"/>
                  <a:pt x="1" y="1678"/>
                  <a:pt x="1" y="3766"/>
                </a:cubicBezTo>
                <a:cubicBezTo>
                  <a:pt x="1" y="5854"/>
                  <a:pt x="1678" y="7531"/>
                  <a:pt x="3766" y="7531"/>
                </a:cubicBezTo>
                <a:cubicBezTo>
                  <a:pt x="5816" y="7531"/>
                  <a:pt x="7494" y="5854"/>
                  <a:pt x="7494" y="3766"/>
                </a:cubicBezTo>
                <a:cubicBezTo>
                  <a:pt x="7494" y="1678"/>
                  <a:pt x="5816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rot="-5400000">
            <a:off x="811258" y="4438225"/>
            <a:ext cx="133300" cy="134250"/>
          </a:xfrm>
          <a:custGeom>
            <a:rect b="b" l="l" r="r" t="t"/>
            <a:pathLst>
              <a:path extrusionOk="0" h="5370" w="5332">
                <a:moveTo>
                  <a:pt x="2685" y="1"/>
                </a:moveTo>
                <a:cubicBezTo>
                  <a:pt x="1194" y="1"/>
                  <a:pt x="1" y="1194"/>
                  <a:pt x="1" y="2685"/>
                </a:cubicBezTo>
                <a:cubicBezTo>
                  <a:pt x="1" y="4176"/>
                  <a:pt x="1194" y="5369"/>
                  <a:pt x="2685" y="5369"/>
                </a:cubicBezTo>
                <a:cubicBezTo>
                  <a:pt x="4139" y="5369"/>
                  <a:pt x="5332" y="4176"/>
                  <a:pt x="5332" y="2685"/>
                </a:cubicBezTo>
                <a:cubicBezTo>
                  <a:pt x="5332" y="1194"/>
                  <a:pt x="4139" y="1"/>
                  <a:pt x="2685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rot="-5400000">
            <a:off x="783771" y="3697113"/>
            <a:ext cx="188275" cy="188300"/>
          </a:xfrm>
          <a:custGeom>
            <a:rect b="b" l="l" r="r" t="t"/>
            <a:pathLst>
              <a:path extrusionOk="0" h="7532" w="7531">
                <a:moveTo>
                  <a:pt x="3766" y="1"/>
                </a:moveTo>
                <a:cubicBezTo>
                  <a:pt x="1678" y="1"/>
                  <a:pt x="0" y="1678"/>
                  <a:pt x="0" y="3766"/>
                </a:cubicBezTo>
                <a:cubicBezTo>
                  <a:pt x="0" y="5854"/>
                  <a:pt x="1678" y="7531"/>
                  <a:pt x="3766" y="7531"/>
                </a:cubicBezTo>
                <a:cubicBezTo>
                  <a:pt x="5853" y="7531"/>
                  <a:pt x="7531" y="5854"/>
                  <a:pt x="7531" y="3766"/>
                </a:cubicBezTo>
                <a:cubicBezTo>
                  <a:pt x="7531" y="1678"/>
                  <a:pt x="5853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 rot="-5400000">
            <a:off x="810796" y="3724138"/>
            <a:ext cx="134225" cy="134250"/>
          </a:xfrm>
          <a:custGeom>
            <a:rect b="b" l="l" r="r" t="t"/>
            <a:pathLst>
              <a:path extrusionOk="0" h="5370" w="5369">
                <a:moveTo>
                  <a:pt x="2685" y="1"/>
                </a:moveTo>
                <a:cubicBezTo>
                  <a:pt x="1193" y="1"/>
                  <a:pt x="0" y="1194"/>
                  <a:pt x="0" y="2685"/>
                </a:cubicBezTo>
                <a:cubicBezTo>
                  <a:pt x="0" y="4176"/>
                  <a:pt x="1193" y="5369"/>
                  <a:pt x="2685" y="5369"/>
                </a:cubicBezTo>
                <a:cubicBezTo>
                  <a:pt x="4176" y="5369"/>
                  <a:pt x="5369" y="4176"/>
                  <a:pt x="5369" y="2685"/>
                </a:cubicBezTo>
                <a:cubicBezTo>
                  <a:pt x="5369" y="1194"/>
                  <a:pt x="4176" y="1"/>
                  <a:pt x="2685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 rot="-5400000">
            <a:off x="783758" y="3085725"/>
            <a:ext cx="188300" cy="188300"/>
          </a:xfrm>
          <a:custGeom>
            <a:rect b="b" l="l" r="r" t="t"/>
            <a:pathLst>
              <a:path extrusionOk="0" h="7532" w="7532">
                <a:moveTo>
                  <a:pt x="3766" y="1"/>
                </a:moveTo>
                <a:cubicBezTo>
                  <a:pt x="1678" y="1"/>
                  <a:pt x="1" y="1678"/>
                  <a:pt x="1" y="3766"/>
                </a:cubicBezTo>
                <a:cubicBezTo>
                  <a:pt x="1" y="5854"/>
                  <a:pt x="1678" y="7531"/>
                  <a:pt x="3766" y="7531"/>
                </a:cubicBezTo>
                <a:cubicBezTo>
                  <a:pt x="5854" y="7531"/>
                  <a:pt x="7531" y="5854"/>
                  <a:pt x="7531" y="3766"/>
                </a:cubicBezTo>
                <a:cubicBezTo>
                  <a:pt x="7531" y="1678"/>
                  <a:pt x="5854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 rot="-5400000">
            <a:off x="810783" y="3112750"/>
            <a:ext cx="134250" cy="134250"/>
          </a:xfrm>
          <a:custGeom>
            <a:rect b="b" l="l" r="r" t="t"/>
            <a:pathLst>
              <a:path extrusionOk="0" h="5370" w="5370">
                <a:moveTo>
                  <a:pt x="2685" y="1"/>
                </a:moveTo>
                <a:cubicBezTo>
                  <a:pt x="1194" y="1"/>
                  <a:pt x="1" y="1194"/>
                  <a:pt x="1" y="2685"/>
                </a:cubicBezTo>
                <a:cubicBezTo>
                  <a:pt x="1" y="4176"/>
                  <a:pt x="1194" y="5369"/>
                  <a:pt x="2685" y="5369"/>
                </a:cubicBezTo>
                <a:cubicBezTo>
                  <a:pt x="4176" y="5369"/>
                  <a:pt x="5369" y="4176"/>
                  <a:pt x="5369" y="2685"/>
                </a:cubicBezTo>
                <a:cubicBezTo>
                  <a:pt x="5369" y="1194"/>
                  <a:pt x="4176" y="1"/>
                  <a:pt x="2685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 rot="-5400000">
            <a:off x="784233" y="2473875"/>
            <a:ext cx="187350" cy="188300"/>
          </a:xfrm>
          <a:custGeom>
            <a:rect b="b" l="l" r="r" t="t"/>
            <a:pathLst>
              <a:path extrusionOk="0" h="7532" w="7494">
                <a:moveTo>
                  <a:pt x="3728" y="1"/>
                </a:moveTo>
                <a:cubicBezTo>
                  <a:pt x="1678" y="1"/>
                  <a:pt x="1" y="1678"/>
                  <a:pt x="1" y="3766"/>
                </a:cubicBezTo>
                <a:cubicBezTo>
                  <a:pt x="1" y="5854"/>
                  <a:pt x="1678" y="7531"/>
                  <a:pt x="3728" y="7531"/>
                </a:cubicBezTo>
                <a:cubicBezTo>
                  <a:pt x="5816" y="7531"/>
                  <a:pt x="7494" y="5854"/>
                  <a:pt x="7494" y="3766"/>
                </a:cubicBezTo>
                <a:cubicBezTo>
                  <a:pt x="7494" y="1678"/>
                  <a:pt x="5816" y="1"/>
                  <a:pt x="3728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 rot="-5400000">
            <a:off x="810796" y="2501363"/>
            <a:ext cx="134225" cy="134250"/>
          </a:xfrm>
          <a:custGeom>
            <a:rect b="b" l="l" r="r" t="t"/>
            <a:pathLst>
              <a:path extrusionOk="0" h="5370" w="5369">
                <a:moveTo>
                  <a:pt x="2684" y="1"/>
                </a:moveTo>
                <a:cubicBezTo>
                  <a:pt x="1231" y="1"/>
                  <a:pt x="0" y="1194"/>
                  <a:pt x="0" y="2685"/>
                </a:cubicBezTo>
                <a:cubicBezTo>
                  <a:pt x="0" y="4176"/>
                  <a:pt x="1231" y="5369"/>
                  <a:pt x="2684" y="5369"/>
                </a:cubicBezTo>
                <a:cubicBezTo>
                  <a:pt x="4176" y="5369"/>
                  <a:pt x="5369" y="4176"/>
                  <a:pt x="5369" y="2685"/>
                </a:cubicBezTo>
                <a:cubicBezTo>
                  <a:pt x="5369" y="1194"/>
                  <a:pt x="4176" y="1"/>
                  <a:pt x="2684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 rot="-5400000">
            <a:off x="784221" y="1862488"/>
            <a:ext cx="187375" cy="188300"/>
          </a:xfrm>
          <a:custGeom>
            <a:rect b="b" l="l" r="r" t="t"/>
            <a:pathLst>
              <a:path extrusionOk="0" h="7532" w="7495">
                <a:moveTo>
                  <a:pt x="3766" y="1"/>
                </a:moveTo>
                <a:cubicBezTo>
                  <a:pt x="1679" y="1"/>
                  <a:pt x="1" y="1678"/>
                  <a:pt x="1" y="3766"/>
                </a:cubicBezTo>
                <a:cubicBezTo>
                  <a:pt x="1" y="5854"/>
                  <a:pt x="1679" y="7531"/>
                  <a:pt x="3766" y="7531"/>
                </a:cubicBezTo>
                <a:cubicBezTo>
                  <a:pt x="5817" y="7531"/>
                  <a:pt x="7494" y="5854"/>
                  <a:pt x="7494" y="3766"/>
                </a:cubicBezTo>
                <a:cubicBezTo>
                  <a:pt x="7494" y="1678"/>
                  <a:pt x="5817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 rot="-5400000">
            <a:off x="811258" y="1889500"/>
            <a:ext cx="133300" cy="134250"/>
          </a:xfrm>
          <a:custGeom>
            <a:rect b="b" l="l" r="r" t="t"/>
            <a:pathLst>
              <a:path extrusionOk="0" h="5370" w="5332">
                <a:moveTo>
                  <a:pt x="2684" y="1"/>
                </a:moveTo>
                <a:cubicBezTo>
                  <a:pt x="1193" y="1"/>
                  <a:pt x="0" y="1194"/>
                  <a:pt x="0" y="2685"/>
                </a:cubicBezTo>
                <a:cubicBezTo>
                  <a:pt x="0" y="4176"/>
                  <a:pt x="1193" y="5369"/>
                  <a:pt x="2684" y="5369"/>
                </a:cubicBezTo>
                <a:cubicBezTo>
                  <a:pt x="4138" y="5369"/>
                  <a:pt x="5331" y="4176"/>
                  <a:pt x="5331" y="2685"/>
                </a:cubicBezTo>
                <a:cubicBezTo>
                  <a:pt x="5331" y="1194"/>
                  <a:pt x="4138" y="1"/>
                  <a:pt x="2684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 rot="-5400000">
            <a:off x="783771" y="1250638"/>
            <a:ext cx="188275" cy="188300"/>
          </a:xfrm>
          <a:custGeom>
            <a:rect b="b" l="l" r="r" t="t"/>
            <a:pathLst>
              <a:path extrusionOk="0" h="7532" w="7531">
                <a:moveTo>
                  <a:pt x="3766" y="1"/>
                </a:moveTo>
                <a:cubicBezTo>
                  <a:pt x="1678" y="1"/>
                  <a:pt x="0" y="1678"/>
                  <a:pt x="0" y="3766"/>
                </a:cubicBezTo>
                <a:cubicBezTo>
                  <a:pt x="0" y="5854"/>
                  <a:pt x="1678" y="7531"/>
                  <a:pt x="3766" y="7531"/>
                </a:cubicBezTo>
                <a:cubicBezTo>
                  <a:pt x="5853" y="7531"/>
                  <a:pt x="7531" y="5854"/>
                  <a:pt x="7531" y="3766"/>
                </a:cubicBezTo>
                <a:cubicBezTo>
                  <a:pt x="7531" y="1678"/>
                  <a:pt x="5853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 rot="-5400000">
            <a:off x="810796" y="1277663"/>
            <a:ext cx="134225" cy="134250"/>
          </a:xfrm>
          <a:custGeom>
            <a:rect b="b" l="l" r="r" t="t"/>
            <a:pathLst>
              <a:path extrusionOk="0" h="5370" w="5369">
                <a:moveTo>
                  <a:pt x="2685" y="1"/>
                </a:moveTo>
                <a:cubicBezTo>
                  <a:pt x="1194" y="1"/>
                  <a:pt x="1" y="1194"/>
                  <a:pt x="1" y="2685"/>
                </a:cubicBezTo>
                <a:cubicBezTo>
                  <a:pt x="1" y="4176"/>
                  <a:pt x="1194" y="5369"/>
                  <a:pt x="2685" y="5369"/>
                </a:cubicBezTo>
                <a:cubicBezTo>
                  <a:pt x="4176" y="5369"/>
                  <a:pt x="5369" y="4176"/>
                  <a:pt x="5369" y="2685"/>
                </a:cubicBezTo>
                <a:cubicBezTo>
                  <a:pt x="5369" y="1194"/>
                  <a:pt x="4176" y="1"/>
                  <a:pt x="2685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 rot="-5400000">
            <a:off x="783758" y="639250"/>
            <a:ext cx="188300" cy="188300"/>
          </a:xfrm>
          <a:custGeom>
            <a:rect b="b" l="l" r="r" t="t"/>
            <a:pathLst>
              <a:path extrusionOk="0" h="7532" w="7532">
                <a:moveTo>
                  <a:pt x="3766" y="1"/>
                </a:moveTo>
                <a:cubicBezTo>
                  <a:pt x="1679" y="1"/>
                  <a:pt x="1" y="1678"/>
                  <a:pt x="1" y="3766"/>
                </a:cubicBezTo>
                <a:cubicBezTo>
                  <a:pt x="1" y="5854"/>
                  <a:pt x="1679" y="7531"/>
                  <a:pt x="3766" y="7531"/>
                </a:cubicBezTo>
                <a:cubicBezTo>
                  <a:pt x="5854" y="7531"/>
                  <a:pt x="7531" y="5854"/>
                  <a:pt x="7531" y="3766"/>
                </a:cubicBezTo>
                <a:cubicBezTo>
                  <a:pt x="7531" y="1678"/>
                  <a:pt x="5854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 rot="-5400000">
            <a:off x="810796" y="666263"/>
            <a:ext cx="134225" cy="134250"/>
          </a:xfrm>
          <a:custGeom>
            <a:rect b="b" l="l" r="r" t="t"/>
            <a:pathLst>
              <a:path extrusionOk="0" h="5370" w="5369">
                <a:moveTo>
                  <a:pt x="2684" y="1"/>
                </a:moveTo>
                <a:cubicBezTo>
                  <a:pt x="1193" y="1"/>
                  <a:pt x="0" y="1194"/>
                  <a:pt x="0" y="2685"/>
                </a:cubicBezTo>
                <a:cubicBezTo>
                  <a:pt x="0" y="4176"/>
                  <a:pt x="1193" y="5369"/>
                  <a:pt x="2684" y="5369"/>
                </a:cubicBezTo>
                <a:cubicBezTo>
                  <a:pt x="4175" y="5369"/>
                  <a:pt x="5368" y="4176"/>
                  <a:pt x="5368" y="2685"/>
                </a:cubicBezTo>
                <a:cubicBezTo>
                  <a:pt x="5368" y="1194"/>
                  <a:pt x="4175" y="1"/>
                  <a:pt x="2684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 rot="-5400000">
            <a:off x="578733" y="4216875"/>
            <a:ext cx="116525" cy="576925"/>
          </a:xfrm>
          <a:custGeom>
            <a:rect b="b" l="l" r="r" t="t"/>
            <a:pathLst>
              <a:path extrusionOk="0" h="23077" w="4661">
                <a:moveTo>
                  <a:pt x="2349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20728"/>
                </a:lnTo>
                <a:cubicBezTo>
                  <a:pt x="0" y="22032"/>
                  <a:pt x="1044" y="23076"/>
                  <a:pt x="2349" y="23076"/>
                </a:cubicBezTo>
                <a:cubicBezTo>
                  <a:pt x="3617" y="23076"/>
                  <a:pt x="4660" y="22032"/>
                  <a:pt x="4660" y="20728"/>
                </a:cubicBezTo>
                <a:lnTo>
                  <a:pt x="4660" y="2349"/>
                </a:lnTo>
                <a:cubicBezTo>
                  <a:pt x="4660" y="1044"/>
                  <a:pt x="3617" y="0"/>
                  <a:pt x="2349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 rot="-5400000">
            <a:off x="578733" y="3503275"/>
            <a:ext cx="116525" cy="576925"/>
          </a:xfrm>
          <a:custGeom>
            <a:rect b="b" l="l" r="r" t="t"/>
            <a:pathLst>
              <a:path extrusionOk="0" h="23077" w="4661">
                <a:moveTo>
                  <a:pt x="2350" y="0"/>
                </a:moveTo>
                <a:cubicBezTo>
                  <a:pt x="1045" y="0"/>
                  <a:pt x="1" y="1044"/>
                  <a:pt x="1" y="2349"/>
                </a:cubicBezTo>
                <a:lnTo>
                  <a:pt x="1" y="20728"/>
                </a:lnTo>
                <a:cubicBezTo>
                  <a:pt x="1" y="22032"/>
                  <a:pt x="1045" y="23076"/>
                  <a:pt x="2350" y="23076"/>
                </a:cubicBezTo>
                <a:cubicBezTo>
                  <a:pt x="3617" y="23076"/>
                  <a:pt x="4661" y="22032"/>
                  <a:pt x="4661" y="20728"/>
                </a:cubicBezTo>
                <a:lnTo>
                  <a:pt x="4661" y="2349"/>
                </a:lnTo>
                <a:cubicBezTo>
                  <a:pt x="4661" y="1044"/>
                  <a:pt x="3617" y="0"/>
                  <a:pt x="2350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 rot="-5400000">
            <a:off x="578733" y="2890950"/>
            <a:ext cx="116525" cy="576925"/>
          </a:xfrm>
          <a:custGeom>
            <a:rect b="b" l="l" r="r" t="t"/>
            <a:pathLst>
              <a:path extrusionOk="0" h="23077" w="4661">
                <a:moveTo>
                  <a:pt x="2312" y="0"/>
                </a:moveTo>
                <a:cubicBezTo>
                  <a:pt x="1044" y="0"/>
                  <a:pt x="1" y="1044"/>
                  <a:pt x="1" y="2349"/>
                </a:cubicBezTo>
                <a:lnTo>
                  <a:pt x="1" y="20728"/>
                </a:lnTo>
                <a:cubicBezTo>
                  <a:pt x="1" y="22032"/>
                  <a:pt x="1044" y="23076"/>
                  <a:pt x="2312" y="23076"/>
                </a:cubicBezTo>
                <a:cubicBezTo>
                  <a:pt x="3617" y="23076"/>
                  <a:pt x="4661" y="22032"/>
                  <a:pt x="4661" y="20728"/>
                </a:cubicBezTo>
                <a:lnTo>
                  <a:pt x="4661" y="2349"/>
                </a:lnTo>
                <a:cubicBezTo>
                  <a:pt x="4661" y="1044"/>
                  <a:pt x="3617" y="0"/>
                  <a:pt x="2312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 rot="-5400000">
            <a:off x="578733" y="2279550"/>
            <a:ext cx="116525" cy="576925"/>
          </a:xfrm>
          <a:custGeom>
            <a:rect b="b" l="l" r="r" t="t"/>
            <a:pathLst>
              <a:path extrusionOk="0" h="23077" w="4661">
                <a:moveTo>
                  <a:pt x="2311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20728"/>
                </a:lnTo>
                <a:cubicBezTo>
                  <a:pt x="0" y="22032"/>
                  <a:pt x="1044" y="23076"/>
                  <a:pt x="2311" y="23076"/>
                </a:cubicBezTo>
                <a:cubicBezTo>
                  <a:pt x="3616" y="23076"/>
                  <a:pt x="4660" y="22032"/>
                  <a:pt x="4660" y="20728"/>
                </a:cubicBezTo>
                <a:lnTo>
                  <a:pt x="4660" y="2349"/>
                </a:lnTo>
                <a:cubicBezTo>
                  <a:pt x="4660" y="1044"/>
                  <a:pt x="3616" y="0"/>
                  <a:pt x="2311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 rot="-5400000">
            <a:off x="578733" y="1668175"/>
            <a:ext cx="116525" cy="576925"/>
          </a:xfrm>
          <a:custGeom>
            <a:rect b="b" l="l" r="r" t="t"/>
            <a:pathLst>
              <a:path extrusionOk="0" h="23077" w="4661">
                <a:moveTo>
                  <a:pt x="2349" y="0"/>
                </a:moveTo>
                <a:cubicBezTo>
                  <a:pt x="1044" y="0"/>
                  <a:pt x="1" y="1044"/>
                  <a:pt x="1" y="2349"/>
                </a:cubicBezTo>
                <a:lnTo>
                  <a:pt x="1" y="20728"/>
                </a:lnTo>
                <a:cubicBezTo>
                  <a:pt x="1" y="22032"/>
                  <a:pt x="1044" y="23076"/>
                  <a:pt x="2349" y="23076"/>
                </a:cubicBezTo>
                <a:cubicBezTo>
                  <a:pt x="3617" y="23076"/>
                  <a:pt x="4661" y="22032"/>
                  <a:pt x="4661" y="20728"/>
                </a:cubicBezTo>
                <a:lnTo>
                  <a:pt x="4661" y="2349"/>
                </a:lnTo>
                <a:cubicBezTo>
                  <a:pt x="4661" y="1044"/>
                  <a:pt x="3617" y="0"/>
                  <a:pt x="2349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/>
          <p:nvPr/>
        </p:nvSpPr>
        <p:spPr>
          <a:xfrm rot="-5400000">
            <a:off x="578733" y="1056775"/>
            <a:ext cx="116525" cy="576925"/>
          </a:xfrm>
          <a:custGeom>
            <a:rect b="b" l="l" r="r" t="t"/>
            <a:pathLst>
              <a:path extrusionOk="0" h="23077" w="4661">
                <a:moveTo>
                  <a:pt x="2349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20728"/>
                </a:lnTo>
                <a:cubicBezTo>
                  <a:pt x="0" y="22032"/>
                  <a:pt x="1044" y="23076"/>
                  <a:pt x="2349" y="23076"/>
                </a:cubicBezTo>
                <a:cubicBezTo>
                  <a:pt x="3616" y="23076"/>
                  <a:pt x="4660" y="22032"/>
                  <a:pt x="4660" y="20728"/>
                </a:cubicBezTo>
                <a:lnTo>
                  <a:pt x="4660" y="2349"/>
                </a:lnTo>
                <a:cubicBezTo>
                  <a:pt x="4660" y="1044"/>
                  <a:pt x="3616" y="0"/>
                  <a:pt x="2349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 rot="-5400000">
            <a:off x="578733" y="444475"/>
            <a:ext cx="116525" cy="576925"/>
          </a:xfrm>
          <a:custGeom>
            <a:rect b="b" l="l" r="r" t="t"/>
            <a:pathLst>
              <a:path extrusionOk="0" h="23077" w="4661">
                <a:moveTo>
                  <a:pt x="2312" y="0"/>
                </a:moveTo>
                <a:cubicBezTo>
                  <a:pt x="1045" y="0"/>
                  <a:pt x="1" y="1044"/>
                  <a:pt x="1" y="2349"/>
                </a:cubicBezTo>
                <a:lnTo>
                  <a:pt x="1" y="20728"/>
                </a:lnTo>
                <a:cubicBezTo>
                  <a:pt x="1" y="22032"/>
                  <a:pt x="1045" y="23076"/>
                  <a:pt x="2312" y="23076"/>
                </a:cubicBezTo>
                <a:cubicBezTo>
                  <a:pt x="3617" y="23076"/>
                  <a:pt x="4661" y="22032"/>
                  <a:pt x="4661" y="20728"/>
                </a:cubicBezTo>
                <a:lnTo>
                  <a:pt x="4661" y="2349"/>
                </a:lnTo>
                <a:cubicBezTo>
                  <a:pt x="4661" y="1044"/>
                  <a:pt x="3617" y="0"/>
                  <a:pt x="2312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 rot="-5400000">
            <a:off x="438933" y="584275"/>
            <a:ext cx="116525" cy="297325"/>
          </a:xfrm>
          <a:custGeom>
            <a:rect b="b" l="l" r="r" t="t"/>
            <a:pathLst>
              <a:path extrusionOk="0" h="11893" w="4661">
                <a:moveTo>
                  <a:pt x="2312" y="0"/>
                </a:moveTo>
                <a:cubicBezTo>
                  <a:pt x="1045" y="0"/>
                  <a:pt x="1" y="1044"/>
                  <a:pt x="1" y="2349"/>
                </a:cubicBezTo>
                <a:lnTo>
                  <a:pt x="1" y="11892"/>
                </a:lnTo>
                <a:lnTo>
                  <a:pt x="4661" y="11892"/>
                </a:lnTo>
                <a:lnTo>
                  <a:pt x="4661" y="2349"/>
                </a:lnTo>
                <a:cubicBezTo>
                  <a:pt x="4661" y="1044"/>
                  <a:pt x="3617" y="0"/>
                  <a:pt x="2312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 rot="-5400000">
            <a:off x="438933" y="1196575"/>
            <a:ext cx="116525" cy="297325"/>
          </a:xfrm>
          <a:custGeom>
            <a:rect b="b" l="l" r="r" t="t"/>
            <a:pathLst>
              <a:path extrusionOk="0" h="11893" w="4661">
                <a:moveTo>
                  <a:pt x="2349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11892"/>
                </a:lnTo>
                <a:lnTo>
                  <a:pt x="4660" y="11892"/>
                </a:lnTo>
                <a:lnTo>
                  <a:pt x="4660" y="2349"/>
                </a:lnTo>
                <a:cubicBezTo>
                  <a:pt x="4660" y="1044"/>
                  <a:pt x="3616" y="0"/>
                  <a:pt x="2349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rot="-5400000">
            <a:off x="438933" y="1807975"/>
            <a:ext cx="116525" cy="297325"/>
          </a:xfrm>
          <a:custGeom>
            <a:rect b="b" l="l" r="r" t="t"/>
            <a:pathLst>
              <a:path extrusionOk="0" h="11893" w="4661">
                <a:moveTo>
                  <a:pt x="2349" y="0"/>
                </a:moveTo>
                <a:cubicBezTo>
                  <a:pt x="1044" y="0"/>
                  <a:pt x="1" y="1044"/>
                  <a:pt x="1" y="2349"/>
                </a:cubicBezTo>
                <a:lnTo>
                  <a:pt x="1" y="11892"/>
                </a:lnTo>
                <a:lnTo>
                  <a:pt x="4661" y="11892"/>
                </a:lnTo>
                <a:lnTo>
                  <a:pt x="4661" y="2349"/>
                </a:lnTo>
                <a:cubicBezTo>
                  <a:pt x="4661" y="1044"/>
                  <a:pt x="3617" y="0"/>
                  <a:pt x="2349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rot="-5400000">
            <a:off x="438933" y="2419350"/>
            <a:ext cx="116525" cy="297325"/>
          </a:xfrm>
          <a:custGeom>
            <a:rect b="b" l="l" r="r" t="t"/>
            <a:pathLst>
              <a:path extrusionOk="0" h="11893" w="4661">
                <a:moveTo>
                  <a:pt x="2311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11892"/>
                </a:lnTo>
                <a:lnTo>
                  <a:pt x="4660" y="11892"/>
                </a:lnTo>
                <a:lnTo>
                  <a:pt x="4660" y="2349"/>
                </a:lnTo>
                <a:cubicBezTo>
                  <a:pt x="4660" y="1044"/>
                  <a:pt x="3616" y="0"/>
                  <a:pt x="2311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 rot="-5400000">
            <a:off x="438933" y="3030750"/>
            <a:ext cx="116525" cy="297325"/>
          </a:xfrm>
          <a:custGeom>
            <a:rect b="b" l="l" r="r" t="t"/>
            <a:pathLst>
              <a:path extrusionOk="0" h="11893" w="4661">
                <a:moveTo>
                  <a:pt x="2312" y="0"/>
                </a:moveTo>
                <a:cubicBezTo>
                  <a:pt x="1044" y="0"/>
                  <a:pt x="1" y="1044"/>
                  <a:pt x="1" y="2349"/>
                </a:cubicBezTo>
                <a:lnTo>
                  <a:pt x="1" y="11892"/>
                </a:lnTo>
                <a:lnTo>
                  <a:pt x="4661" y="11892"/>
                </a:lnTo>
                <a:lnTo>
                  <a:pt x="4661" y="2349"/>
                </a:lnTo>
                <a:cubicBezTo>
                  <a:pt x="4661" y="1044"/>
                  <a:pt x="3617" y="0"/>
                  <a:pt x="2312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 rot="-5400000">
            <a:off x="438933" y="3643075"/>
            <a:ext cx="116525" cy="297325"/>
          </a:xfrm>
          <a:custGeom>
            <a:rect b="b" l="l" r="r" t="t"/>
            <a:pathLst>
              <a:path extrusionOk="0" h="11893" w="4661">
                <a:moveTo>
                  <a:pt x="2350" y="0"/>
                </a:moveTo>
                <a:cubicBezTo>
                  <a:pt x="1045" y="0"/>
                  <a:pt x="1" y="1044"/>
                  <a:pt x="1" y="2349"/>
                </a:cubicBezTo>
                <a:lnTo>
                  <a:pt x="1" y="11892"/>
                </a:lnTo>
                <a:lnTo>
                  <a:pt x="4661" y="11892"/>
                </a:lnTo>
                <a:lnTo>
                  <a:pt x="4661" y="2349"/>
                </a:lnTo>
                <a:cubicBezTo>
                  <a:pt x="4661" y="1044"/>
                  <a:pt x="3617" y="0"/>
                  <a:pt x="2350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 rot="-5400000">
            <a:off x="438933" y="4356675"/>
            <a:ext cx="116525" cy="297325"/>
          </a:xfrm>
          <a:custGeom>
            <a:rect b="b" l="l" r="r" t="t"/>
            <a:pathLst>
              <a:path extrusionOk="0" h="11893" w="4661">
                <a:moveTo>
                  <a:pt x="2349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11892"/>
                </a:lnTo>
                <a:lnTo>
                  <a:pt x="4660" y="11892"/>
                </a:lnTo>
                <a:lnTo>
                  <a:pt x="4660" y="2349"/>
                </a:lnTo>
                <a:cubicBezTo>
                  <a:pt x="4660" y="1044"/>
                  <a:pt x="3617" y="0"/>
                  <a:pt x="2349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8866715" y="2311984"/>
            <a:ext cx="71424" cy="62339"/>
          </a:xfrm>
          <a:custGeom>
            <a:rect b="b" l="l" r="r" t="t"/>
            <a:pathLst>
              <a:path extrusionOk="0" h="446" w="511">
                <a:moveTo>
                  <a:pt x="289" y="1"/>
                </a:moveTo>
                <a:cubicBezTo>
                  <a:pt x="101" y="1"/>
                  <a:pt x="1" y="245"/>
                  <a:pt x="134" y="378"/>
                </a:cubicBezTo>
                <a:cubicBezTo>
                  <a:pt x="181" y="425"/>
                  <a:pt x="238" y="446"/>
                  <a:pt x="292" y="446"/>
                </a:cubicBezTo>
                <a:cubicBezTo>
                  <a:pt x="405" y="446"/>
                  <a:pt x="510" y="357"/>
                  <a:pt x="510" y="222"/>
                </a:cubicBezTo>
                <a:cubicBezTo>
                  <a:pt x="510" y="101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8757077" y="1173717"/>
            <a:ext cx="49759" cy="51157"/>
          </a:xfrm>
          <a:custGeom>
            <a:rect b="b" l="l" r="r" t="t"/>
            <a:pathLst>
              <a:path extrusionOk="0" h="366" w="356">
                <a:moveTo>
                  <a:pt x="178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77"/>
                  <a:pt x="78" y="366"/>
                  <a:pt x="178" y="366"/>
                </a:cubicBezTo>
                <a:cubicBezTo>
                  <a:pt x="278" y="366"/>
                  <a:pt x="355" y="277"/>
                  <a:pt x="355" y="178"/>
                </a:cubicBezTo>
                <a:cubicBezTo>
                  <a:pt x="355" y="78"/>
                  <a:pt x="278" y="0"/>
                  <a:pt x="1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8866715" y="2311984"/>
            <a:ext cx="71424" cy="62339"/>
          </a:xfrm>
          <a:custGeom>
            <a:rect b="b" l="l" r="r" t="t"/>
            <a:pathLst>
              <a:path extrusionOk="0" h="446" w="511">
                <a:moveTo>
                  <a:pt x="289" y="1"/>
                </a:moveTo>
                <a:cubicBezTo>
                  <a:pt x="101" y="1"/>
                  <a:pt x="1" y="245"/>
                  <a:pt x="134" y="378"/>
                </a:cubicBezTo>
                <a:cubicBezTo>
                  <a:pt x="181" y="425"/>
                  <a:pt x="238" y="446"/>
                  <a:pt x="292" y="446"/>
                </a:cubicBezTo>
                <a:cubicBezTo>
                  <a:pt x="405" y="446"/>
                  <a:pt x="510" y="357"/>
                  <a:pt x="510" y="222"/>
                </a:cubicBezTo>
                <a:cubicBezTo>
                  <a:pt x="510" y="101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8757077" y="1173717"/>
            <a:ext cx="49759" cy="51157"/>
          </a:xfrm>
          <a:custGeom>
            <a:rect b="b" l="l" r="r" t="t"/>
            <a:pathLst>
              <a:path extrusionOk="0" h="366" w="356">
                <a:moveTo>
                  <a:pt x="178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77"/>
                  <a:pt x="78" y="366"/>
                  <a:pt x="178" y="366"/>
                </a:cubicBezTo>
                <a:cubicBezTo>
                  <a:pt x="278" y="366"/>
                  <a:pt x="355" y="277"/>
                  <a:pt x="355" y="178"/>
                </a:cubicBezTo>
                <a:cubicBezTo>
                  <a:pt x="355" y="78"/>
                  <a:pt x="278" y="0"/>
                  <a:pt x="1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 txBox="1"/>
          <p:nvPr>
            <p:ph type="ctrTitle"/>
          </p:nvPr>
        </p:nvSpPr>
        <p:spPr>
          <a:xfrm>
            <a:off x="3655070" y="1224875"/>
            <a:ext cx="4737300" cy="2157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100">
                <a:latin typeface="Kodchasan"/>
                <a:ea typeface="Kodchasan"/>
                <a:cs typeface="Kodchasan"/>
                <a:sym typeface="Kodchas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3850671" y="3256402"/>
            <a:ext cx="4079100" cy="355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8" name="Google Shape;48;p2"/>
          <p:cNvSpPr/>
          <p:nvPr/>
        </p:nvSpPr>
        <p:spPr>
          <a:xfrm>
            <a:off x="5725335" y="74465"/>
            <a:ext cx="57446" cy="48222"/>
          </a:xfrm>
          <a:custGeom>
            <a:rect b="b" l="l" r="r" t="t"/>
            <a:pathLst>
              <a:path extrusionOk="0" h="345" w="411">
                <a:moveTo>
                  <a:pt x="233" y="1"/>
                </a:moveTo>
                <a:cubicBezTo>
                  <a:pt x="78" y="1"/>
                  <a:pt x="1" y="189"/>
                  <a:pt x="112" y="300"/>
                </a:cubicBezTo>
                <a:cubicBezTo>
                  <a:pt x="146" y="331"/>
                  <a:pt x="188" y="345"/>
                  <a:pt x="230" y="345"/>
                </a:cubicBezTo>
                <a:cubicBezTo>
                  <a:pt x="321" y="345"/>
                  <a:pt x="411" y="277"/>
                  <a:pt x="411" y="178"/>
                </a:cubicBezTo>
                <a:cubicBezTo>
                  <a:pt x="411" y="78"/>
                  <a:pt x="333" y="1"/>
                  <a:pt x="23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8396329" y="70626"/>
            <a:ext cx="65134" cy="55909"/>
          </a:xfrm>
          <a:custGeom>
            <a:rect b="b" l="l" r="r" t="t"/>
            <a:pathLst>
              <a:path extrusionOk="0" h="400" w="466">
                <a:moveTo>
                  <a:pt x="266" y="0"/>
                </a:moveTo>
                <a:cubicBezTo>
                  <a:pt x="89" y="0"/>
                  <a:pt x="0" y="222"/>
                  <a:pt x="122" y="343"/>
                </a:cubicBezTo>
                <a:cubicBezTo>
                  <a:pt x="164" y="382"/>
                  <a:pt x="215" y="400"/>
                  <a:pt x="263" y="400"/>
                </a:cubicBezTo>
                <a:cubicBezTo>
                  <a:pt x="368" y="400"/>
                  <a:pt x="465" y="320"/>
                  <a:pt x="465" y="199"/>
                </a:cubicBezTo>
                <a:cubicBezTo>
                  <a:pt x="465" y="89"/>
                  <a:pt x="377" y="0"/>
                  <a:pt x="2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8878333" y="5026488"/>
            <a:ext cx="48222" cy="48082"/>
          </a:xfrm>
          <a:custGeom>
            <a:rect b="b" l="l" r="r" t="t"/>
            <a:pathLst>
              <a:path extrusionOk="0" h="344" w="345">
                <a:moveTo>
                  <a:pt x="167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66"/>
                  <a:pt x="78" y="344"/>
                  <a:pt x="167" y="344"/>
                </a:cubicBezTo>
                <a:cubicBezTo>
                  <a:pt x="267" y="344"/>
                  <a:pt x="344" y="266"/>
                  <a:pt x="344" y="178"/>
                </a:cubicBezTo>
                <a:cubicBezTo>
                  <a:pt x="344" y="78"/>
                  <a:pt x="267" y="0"/>
                  <a:pt x="1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4132850" y="79149"/>
            <a:ext cx="38857" cy="38857"/>
          </a:xfrm>
          <a:custGeom>
            <a:rect b="b" l="l" r="r" t="t"/>
            <a:pathLst>
              <a:path extrusionOk="0" h="278" w="278">
                <a:moveTo>
                  <a:pt x="145" y="0"/>
                </a:moveTo>
                <a:cubicBezTo>
                  <a:pt x="67" y="0"/>
                  <a:pt x="1" y="67"/>
                  <a:pt x="1" y="144"/>
                </a:cubicBezTo>
                <a:cubicBezTo>
                  <a:pt x="1" y="211"/>
                  <a:pt x="67" y="277"/>
                  <a:pt x="145" y="277"/>
                </a:cubicBezTo>
                <a:cubicBezTo>
                  <a:pt x="211" y="277"/>
                  <a:pt x="277" y="211"/>
                  <a:pt x="277" y="144"/>
                </a:cubicBezTo>
                <a:cubicBezTo>
                  <a:pt x="277" y="67"/>
                  <a:pt x="211" y="0"/>
                  <a:pt x="1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6818834" y="5143503"/>
            <a:ext cx="34244" cy="35782"/>
          </a:xfrm>
          <a:custGeom>
            <a:rect b="b" l="l" r="r" t="t"/>
            <a:pathLst>
              <a:path extrusionOk="0" h="256" w="245">
                <a:moveTo>
                  <a:pt x="122" y="1"/>
                </a:moveTo>
                <a:cubicBezTo>
                  <a:pt x="56" y="1"/>
                  <a:pt x="0" y="67"/>
                  <a:pt x="0" y="134"/>
                </a:cubicBezTo>
                <a:cubicBezTo>
                  <a:pt x="0" y="200"/>
                  <a:pt x="56" y="256"/>
                  <a:pt x="122" y="256"/>
                </a:cubicBezTo>
                <a:cubicBezTo>
                  <a:pt x="189" y="256"/>
                  <a:pt x="244" y="200"/>
                  <a:pt x="244" y="134"/>
                </a:cubicBezTo>
                <a:cubicBezTo>
                  <a:pt x="244" y="67"/>
                  <a:pt x="189" y="1"/>
                  <a:pt x="12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8866715" y="2311984"/>
            <a:ext cx="71424" cy="62339"/>
          </a:xfrm>
          <a:custGeom>
            <a:rect b="b" l="l" r="r" t="t"/>
            <a:pathLst>
              <a:path extrusionOk="0" h="446" w="511">
                <a:moveTo>
                  <a:pt x="289" y="1"/>
                </a:moveTo>
                <a:cubicBezTo>
                  <a:pt x="101" y="1"/>
                  <a:pt x="1" y="245"/>
                  <a:pt x="134" y="378"/>
                </a:cubicBezTo>
                <a:cubicBezTo>
                  <a:pt x="181" y="425"/>
                  <a:pt x="238" y="446"/>
                  <a:pt x="292" y="446"/>
                </a:cubicBezTo>
                <a:cubicBezTo>
                  <a:pt x="405" y="446"/>
                  <a:pt x="510" y="357"/>
                  <a:pt x="510" y="222"/>
                </a:cubicBezTo>
                <a:cubicBezTo>
                  <a:pt x="510" y="101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8938150" y="4045480"/>
            <a:ext cx="68209" cy="59823"/>
          </a:xfrm>
          <a:custGeom>
            <a:rect b="b" l="l" r="r" t="t"/>
            <a:pathLst>
              <a:path extrusionOk="0" h="428" w="488">
                <a:moveTo>
                  <a:pt x="277" y="1"/>
                </a:moveTo>
                <a:cubicBezTo>
                  <a:pt x="89" y="1"/>
                  <a:pt x="0" y="233"/>
                  <a:pt x="133" y="366"/>
                </a:cubicBezTo>
                <a:cubicBezTo>
                  <a:pt x="175" y="408"/>
                  <a:pt x="226" y="427"/>
                  <a:pt x="276" y="427"/>
                </a:cubicBezTo>
                <a:cubicBezTo>
                  <a:pt x="384" y="427"/>
                  <a:pt x="488" y="340"/>
                  <a:pt x="488" y="211"/>
                </a:cubicBezTo>
                <a:cubicBezTo>
                  <a:pt x="488" y="100"/>
                  <a:pt x="399" y="1"/>
                  <a:pt x="2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1778191" y="-5"/>
            <a:ext cx="52834" cy="52694"/>
          </a:xfrm>
          <a:custGeom>
            <a:rect b="b" l="l" r="r" t="t"/>
            <a:pathLst>
              <a:path extrusionOk="0" h="377" w="378">
                <a:moveTo>
                  <a:pt x="189" y="0"/>
                </a:moveTo>
                <a:cubicBezTo>
                  <a:pt x="78" y="0"/>
                  <a:pt x="1" y="89"/>
                  <a:pt x="1" y="189"/>
                </a:cubicBezTo>
                <a:cubicBezTo>
                  <a:pt x="1" y="299"/>
                  <a:pt x="78" y="377"/>
                  <a:pt x="189" y="377"/>
                </a:cubicBezTo>
                <a:cubicBezTo>
                  <a:pt x="289" y="377"/>
                  <a:pt x="377" y="299"/>
                  <a:pt x="377" y="189"/>
                </a:cubicBezTo>
                <a:cubicBezTo>
                  <a:pt x="377" y="89"/>
                  <a:pt x="289" y="0"/>
                  <a:pt x="18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148844" y="260893"/>
            <a:ext cx="66252" cy="57167"/>
          </a:xfrm>
          <a:custGeom>
            <a:rect b="b" l="l" r="r" t="t"/>
            <a:pathLst>
              <a:path extrusionOk="0" h="409" w="474">
                <a:moveTo>
                  <a:pt x="262" y="1"/>
                </a:moveTo>
                <a:cubicBezTo>
                  <a:pt x="92" y="1"/>
                  <a:pt x="0" y="215"/>
                  <a:pt x="119" y="345"/>
                </a:cubicBezTo>
                <a:cubicBezTo>
                  <a:pt x="160" y="389"/>
                  <a:pt x="213" y="409"/>
                  <a:pt x="265" y="409"/>
                </a:cubicBezTo>
                <a:cubicBezTo>
                  <a:pt x="370" y="409"/>
                  <a:pt x="474" y="330"/>
                  <a:pt x="474" y="212"/>
                </a:cubicBezTo>
                <a:cubicBezTo>
                  <a:pt x="474" y="90"/>
                  <a:pt x="385" y="1"/>
                  <a:pt x="274" y="1"/>
                </a:cubicBezTo>
                <a:cubicBezTo>
                  <a:pt x="270" y="1"/>
                  <a:pt x="266" y="1"/>
                  <a:pt x="26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4866952" y="5027267"/>
            <a:ext cx="48222" cy="46544"/>
          </a:xfrm>
          <a:custGeom>
            <a:rect b="b" l="l" r="r" t="t"/>
            <a:pathLst>
              <a:path extrusionOk="0" h="333" w="345">
                <a:moveTo>
                  <a:pt x="178" y="1"/>
                </a:moveTo>
                <a:cubicBezTo>
                  <a:pt x="78" y="1"/>
                  <a:pt x="1" y="78"/>
                  <a:pt x="1" y="167"/>
                </a:cubicBezTo>
                <a:cubicBezTo>
                  <a:pt x="1" y="255"/>
                  <a:pt x="78" y="333"/>
                  <a:pt x="178" y="333"/>
                </a:cubicBezTo>
                <a:cubicBezTo>
                  <a:pt x="266" y="333"/>
                  <a:pt x="344" y="255"/>
                  <a:pt x="344" y="167"/>
                </a:cubicBezTo>
                <a:cubicBezTo>
                  <a:pt x="344" y="78"/>
                  <a:pt x="266" y="1"/>
                  <a:pt x="1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842865" y="5145386"/>
            <a:ext cx="37319" cy="32008"/>
          </a:xfrm>
          <a:custGeom>
            <a:rect b="b" l="l" r="r" t="t"/>
            <a:pathLst>
              <a:path extrusionOk="0" h="229" w="267">
                <a:moveTo>
                  <a:pt x="155" y="0"/>
                </a:moveTo>
                <a:cubicBezTo>
                  <a:pt x="56" y="0"/>
                  <a:pt x="0" y="122"/>
                  <a:pt x="78" y="200"/>
                </a:cubicBezTo>
                <a:cubicBezTo>
                  <a:pt x="98" y="220"/>
                  <a:pt x="123" y="229"/>
                  <a:pt x="148" y="229"/>
                </a:cubicBezTo>
                <a:cubicBezTo>
                  <a:pt x="207" y="229"/>
                  <a:pt x="266" y="181"/>
                  <a:pt x="266" y="111"/>
                </a:cubicBezTo>
                <a:cubicBezTo>
                  <a:pt x="266" y="56"/>
                  <a:pt x="222" y="0"/>
                  <a:pt x="1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2032120" y="5046275"/>
            <a:ext cx="41932" cy="43050"/>
          </a:xfrm>
          <a:custGeom>
            <a:rect b="b" l="l" r="r" t="t"/>
            <a:pathLst>
              <a:path extrusionOk="0" h="308" w="300">
                <a:moveTo>
                  <a:pt x="150" y="0"/>
                </a:moveTo>
                <a:cubicBezTo>
                  <a:pt x="76" y="0"/>
                  <a:pt x="1" y="53"/>
                  <a:pt x="1" y="158"/>
                </a:cubicBezTo>
                <a:cubicBezTo>
                  <a:pt x="1" y="258"/>
                  <a:pt x="76" y="308"/>
                  <a:pt x="150" y="308"/>
                </a:cubicBezTo>
                <a:cubicBezTo>
                  <a:pt x="225" y="308"/>
                  <a:pt x="300" y="258"/>
                  <a:pt x="300" y="158"/>
                </a:cubicBezTo>
                <a:cubicBezTo>
                  <a:pt x="300" y="53"/>
                  <a:pt x="225" y="0"/>
                  <a:pt x="1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8757077" y="1173717"/>
            <a:ext cx="49759" cy="51157"/>
          </a:xfrm>
          <a:custGeom>
            <a:rect b="b" l="l" r="r" t="t"/>
            <a:pathLst>
              <a:path extrusionOk="0" h="366" w="356">
                <a:moveTo>
                  <a:pt x="178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77"/>
                  <a:pt x="78" y="366"/>
                  <a:pt x="178" y="366"/>
                </a:cubicBezTo>
                <a:cubicBezTo>
                  <a:pt x="278" y="366"/>
                  <a:pt x="355" y="277"/>
                  <a:pt x="355" y="178"/>
                </a:cubicBezTo>
                <a:cubicBezTo>
                  <a:pt x="355" y="78"/>
                  <a:pt x="278" y="0"/>
                  <a:pt x="1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67841" y="5069436"/>
            <a:ext cx="26417" cy="25718"/>
          </a:xfrm>
          <a:custGeom>
            <a:rect b="b" l="l" r="r" t="t"/>
            <a:pathLst>
              <a:path extrusionOk="0" h="184" w="189">
                <a:moveTo>
                  <a:pt x="95" y="0"/>
                </a:moveTo>
                <a:cubicBezTo>
                  <a:pt x="47" y="0"/>
                  <a:pt x="0" y="31"/>
                  <a:pt x="0" y="92"/>
                </a:cubicBezTo>
                <a:cubicBezTo>
                  <a:pt x="0" y="153"/>
                  <a:pt x="45" y="183"/>
                  <a:pt x="90" y="183"/>
                </a:cubicBezTo>
                <a:cubicBezTo>
                  <a:pt x="136" y="183"/>
                  <a:pt x="183" y="153"/>
                  <a:pt x="189" y="92"/>
                </a:cubicBezTo>
                <a:cubicBezTo>
                  <a:pt x="189" y="31"/>
                  <a:pt x="142" y="0"/>
                  <a:pt x="9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146265" y="2272995"/>
            <a:ext cx="71424" cy="61360"/>
          </a:xfrm>
          <a:custGeom>
            <a:rect b="b" l="l" r="r" t="t"/>
            <a:pathLst>
              <a:path extrusionOk="0" h="439" w="511">
                <a:moveTo>
                  <a:pt x="289" y="1"/>
                </a:moveTo>
                <a:cubicBezTo>
                  <a:pt x="101" y="1"/>
                  <a:pt x="1" y="233"/>
                  <a:pt x="134" y="377"/>
                </a:cubicBezTo>
                <a:cubicBezTo>
                  <a:pt x="179" y="419"/>
                  <a:pt x="234" y="438"/>
                  <a:pt x="287" y="438"/>
                </a:cubicBezTo>
                <a:cubicBezTo>
                  <a:pt x="402" y="438"/>
                  <a:pt x="510" y="351"/>
                  <a:pt x="510" y="222"/>
                </a:cubicBezTo>
                <a:cubicBezTo>
                  <a:pt x="510" y="100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147887" y="4082666"/>
            <a:ext cx="68209" cy="58565"/>
          </a:xfrm>
          <a:custGeom>
            <a:rect b="b" l="l" r="r" t="t"/>
            <a:pathLst>
              <a:path extrusionOk="0" h="419" w="488">
                <a:moveTo>
                  <a:pt x="277" y="0"/>
                </a:moveTo>
                <a:cubicBezTo>
                  <a:pt x="89" y="0"/>
                  <a:pt x="0" y="222"/>
                  <a:pt x="133" y="355"/>
                </a:cubicBezTo>
                <a:cubicBezTo>
                  <a:pt x="177" y="399"/>
                  <a:pt x="230" y="418"/>
                  <a:pt x="282" y="418"/>
                </a:cubicBezTo>
                <a:cubicBezTo>
                  <a:pt x="388" y="418"/>
                  <a:pt x="488" y="337"/>
                  <a:pt x="488" y="211"/>
                </a:cubicBezTo>
                <a:cubicBezTo>
                  <a:pt x="488" y="89"/>
                  <a:pt x="399" y="0"/>
                  <a:pt x="27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gradFill>
          <a:gsLst>
            <a:gs pos="0">
              <a:srgbClr val="0A61C5"/>
            </a:gs>
            <a:gs pos="39000">
              <a:srgbClr val="0A61C5"/>
            </a:gs>
            <a:gs pos="100000">
              <a:schemeClr val="dk2"/>
            </a:gs>
          </a:gsLst>
          <a:lin ang="16200038" scaled="0"/>
        </a:gra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1"/>
          <p:cNvSpPr/>
          <p:nvPr/>
        </p:nvSpPr>
        <p:spPr>
          <a:xfrm rot="-5400000">
            <a:off x="2252944" y="-1498161"/>
            <a:ext cx="4621750" cy="8139821"/>
          </a:xfrm>
          <a:custGeom>
            <a:rect b="b" l="l" r="r" t="t"/>
            <a:pathLst>
              <a:path extrusionOk="0" h="203661" w="184870">
                <a:moveTo>
                  <a:pt x="0" y="1"/>
                </a:moveTo>
                <a:lnTo>
                  <a:pt x="0" y="203660"/>
                </a:lnTo>
                <a:lnTo>
                  <a:pt x="184870" y="203660"/>
                </a:lnTo>
                <a:lnTo>
                  <a:pt x="184870" y="1"/>
                </a:lnTo>
                <a:close/>
              </a:path>
            </a:pathLst>
          </a:custGeom>
          <a:solidFill>
            <a:srgbClr val="B784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1"/>
          <p:cNvSpPr/>
          <p:nvPr/>
        </p:nvSpPr>
        <p:spPr>
          <a:xfrm>
            <a:off x="8909477" y="792717"/>
            <a:ext cx="49759" cy="51157"/>
          </a:xfrm>
          <a:custGeom>
            <a:rect b="b" l="l" r="r" t="t"/>
            <a:pathLst>
              <a:path extrusionOk="0" h="366" w="356">
                <a:moveTo>
                  <a:pt x="178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77"/>
                  <a:pt x="78" y="366"/>
                  <a:pt x="178" y="366"/>
                </a:cubicBezTo>
                <a:cubicBezTo>
                  <a:pt x="278" y="366"/>
                  <a:pt x="355" y="277"/>
                  <a:pt x="355" y="178"/>
                </a:cubicBezTo>
                <a:cubicBezTo>
                  <a:pt x="355" y="78"/>
                  <a:pt x="278" y="0"/>
                  <a:pt x="1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1"/>
          <p:cNvSpPr/>
          <p:nvPr/>
        </p:nvSpPr>
        <p:spPr>
          <a:xfrm>
            <a:off x="7869252" y="591900"/>
            <a:ext cx="576900" cy="3959700"/>
          </a:xfrm>
          <a:prstGeom prst="roundRect">
            <a:avLst>
              <a:gd fmla="val 17624" name="adj"/>
            </a:avLst>
          </a:prstGeom>
          <a:solidFill>
            <a:srgbClr val="FFFFFF">
              <a:alpha val="29210"/>
            </a:srgbClr>
          </a:solidFill>
          <a:ln>
            <a:noFill/>
          </a:ln>
          <a:effectLst>
            <a:outerShdw blurRad="171450" rotWithShape="0" algn="bl" dir="1560000" dist="95250">
              <a:srgbClr val="000000">
                <a:alpha val="8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1"/>
          <p:cNvSpPr/>
          <p:nvPr/>
        </p:nvSpPr>
        <p:spPr>
          <a:xfrm rot="-5400000">
            <a:off x="2463350" y="-1302402"/>
            <a:ext cx="4217300" cy="7748303"/>
          </a:xfrm>
          <a:custGeom>
            <a:rect b="b" l="l" r="r" t="t"/>
            <a:pathLst>
              <a:path extrusionOk="0" h="190575" w="168692">
                <a:moveTo>
                  <a:pt x="5593" y="0"/>
                </a:moveTo>
                <a:cubicBezTo>
                  <a:pt x="2499" y="0"/>
                  <a:pt x="1" y="2498"/>
                  <a:pt x="1" y="5592"/>
                </a:cubicBezTo>
                <a:lnTo>
                  <a:pt x="1" y="184983"/>
                </a:lnTo>
                <a:cubicBezTo>
                  <a:pt x="1" y="188077"/>
                  <a:pt x="2499" y="190575"/>
                  <a:pt x="5593" y="190575"/>
                </a:cubicBezTo>
                <a:lnTo>
                  <a:pt x="163099" y="190575"/>
                </a:lnTo>
                <a:cubicBezTo>
                  <a:pt x="166194" y="190575"/>
                  <a:pt x="168691" y="188077"/>
                  <a:pt x="168691" y="184983"/>
                </a:cubicBezTo>
                <a:lnTo>
                  <a:pt x="168691" y="5592"/>
                </a:lnTo>
                <a:cubicBezTo>
                  <a:pt x="168691" y="2498"/>
                  <a:pt x="166194" y="0"/>
                  <a:pt x="163099" y="0"/>
                </a:cubicBezTo>
                <a:close/>
              </a:path>
            </a:pathLst>
          </a:custGeom>
          <a:solidFill>
            <a:srgbClr val="074286"/>
          </a:solidFill>
          <a:ln>
            <a:noFill/>
          </a:ln>
          <a:effectLst>
            <a:outerShdw blurRad="128588" rotWithShape="0" algn="bl" dir="4860000" dist="47625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11"/>
          <p:cNvSpPr/>
          <p:nvPr/>
        </p:nvSpPr>
        <p:spPr>
          <a:xfrm>
            <a:off x="5725335" y="74465"/>
            <a:ext cx="57446" cy="48222"/>
          </a:xfrm>
          <a:custGeom>
            <a:rect b="b" l="l" r="r" t="t"/>
            <a:pathLst>
              <a:path extrusionOk="0" h="345" w="411">
                <a:moveTo>
                  <a:pt x="233" y="1"/>
                </a:moveTo>
                <a:cubicBezTo>
                  <a:pt x="78" y="1"/>
                  <a:pt x="1" y="189"/>
                  <a:pt x="112" y="300"/>
                </a:cubicBezTo>
                <a:cubicBezTo>
                  <a:pt x="146" y="331"/>
                  <a:pt x="188" y="345"/>
                  <a:pt x="230" y="345"/>
                </a:cubicBezTo>
                <a:cubicBezTo>
                  <a:pt x="321" y="345"/>
                  <a:pt x="411" y="277"/>
                  <a:pt x="411" y="178"/>
                </a:cubicBezTo>
                <a:cubicBezTo>
                  <a:pt x="411" y="78"/>
                  <a:pt x="333" y="1"/>
                  <a:pt x="23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11"/>
          <p:cNvSpPr/>
          <p:nvPr/>
        </p:nvSpPr>
        <p:spPr>
          <a:xfrm>
            <a:off x="8396329" y="70626"/>
            <a:ext cx="65134" cy="55909"/>
          </a:xfrm>
          <a:custGeom>
            <a:rect b="b" l="l" r="r" t="t"/>
            <a:pathLst>
              <a:path extrusionOk="0" h="400" w="466">
                <a:moveTo>
                  <a:pt x="266" y="0"/>
                </a:moveTo>
                <a:cubicBezTo>
                  <a:pt x="89" y="0"/>
                  <a:pt x="0" y="222"/>
                  <a:pt x="122" y="343"/>
                </a:cubicBezTo>
                <a:cubicBezTo>
                  <a:pt x="164" y="382"/>
                  <a:pt x="215" y="400"/>
                  <a:pt x="263" y="400"/>
                </a:cubicBezTo>
                <a:cubicBezTo>
                  <a:pt x="368" y="400"/>
                  <a:pt x="465" y="320"/>
                  <a:pt x="465" y="199"/>
                </a:cubicBezTo>
                <a:cubicBezTo>
                  <a:pt x="465" y="89"/>
                  <a:pt x="377" y="0"/>
                  <a:pt x="2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11"/>
          <p:cNvSpPr/>
          <p:nvPr/>
        </p:nvSpPr>
        <p:spPr>
          <a:xfrm>
            <a:off x="8861258" y="4882613"/>
            <a:ext cx="48222" cy="48082"/>
          </a:xfrm>
          <a:custGeom>
            <a:rect b="b" l="l" r="r" t="t"/>
            <a:pathLst>
              <a:path extrusionOk="0" h="344" w="345">
                <a:moveTo>
                  <a:pt x="167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66"/>
                  <a:pt x="78" y="344"/>
                  <a:pt x="167" y="344"/>
                </a:cubicBezTo>
                <a:cubicBezTo>
                  <a:pt x="267" y="344"/>
                  <a:pt x="344" y="266"/>
                  <a:pt x="344" y="178"/>
                </a:cubicBezTo>
                <a:cubicBezTo>
                  <a:pt x="344" y="78"/>
                  <a:pt x="267" y="0"/>
                  <a:pt x="1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11"/>
          <p:cNvSpPr/>
          <p:nvPr/>
        </p:nvSpPr>
        <p:spPr>
          <a:xfrm>
            <a:off x="4132850" y="79149"/>
            <a:ext cx="38857" cy="38857"/>
          </a:xfrm>
          <a:custGeom>
            <a:rect b="b" l="l" r="r" t="t"/>
            <a:pathLst>
              <a:path extrusionOk="0" h="278" w="278">
                <a:moveTo>
                  <a:pt x="145" y="0"/>
                </a:moveTo>
                <a:cubicBezTo>
                  <a:pt x="67" y="0"/>
                  <a:pt x="1" y="67"/>
                  <a:pt x="1" y="144"/>
                </a:cubicBezTo>
                <a:cubicBezTo>
                  <a:pt x="1" y="211"/>
                  <a:pt x="67" y="277"/>
                  <a:pt x="145" y="277"/>
                </a:cubicBezTo>
                <a:cubicBezTo>
                  <a:pt x="211" y="277"/>
                  <a:pt x="277" y="211"/>
                  <a:pt x="277" y="144"/>
                </a:cubicBezTo>
                <a:cubicBezTo>
                  <a:pt x="277" y="67"/>
                  <a:pt x="211" y="0"/>
                  <a:pt x="1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11"/>
          <p:cNvSpPr/>
          <p:nvPr/>
        </p:nvSpPr>
        <p:spPr>
          <a:xfrm>
            <a:off x="6845609" y="4991503"/>
            <a:ext cx="34244" cy="35782"/>
          </a:xfrm>
          <a:custGeom>
            <a:rect b="b" l="l" r="r" t="t"/>
            <a:pathLst>
              <a:path extrusionOk="0" h="256" w="245">
                <a:moveTo>
                  <a:pt x="122" y="1"/>
                </a:moveTo>
                <a:cubicBezTo>
                  <a:pt x="56" y="1"/>
                  <a:pt x="0" y="67"/>
                  <a:pt x="0" y="134"/>
                </a:cubicBezTo>
                <a:cubicBezTo>
                  <a:pt x="0" y="200"/>
                  <a:pt x="56" y="256"/>
                  <a:pt x="122" y="256"/>
                </a:cubicBezTo>
                <a:cubicBezTo>
                  <a:pt x="189" y="256"/>
                  <a:pt x="244" y="200"/>
                  <a:pt x="244" y="134"/>
                </a:cubicBezTo>
                <a:cubicBezTo>
                  <a:pt x="244" y="67"/>
                  <a:pt x="189" y="1"/>
                  <a:pt x="12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11"/>
          <p:cNvSpPr/>
          <p:nvPr/>
        </p:nvSpPr>
        <p:spPr>
          <a:xfrm>
            <a:off x="1637541" y="72220"/>
            <a:ext cx="52834" cy="52694"/>
          </a:xfrm>
          <a:custGeom>
            <a:rect b="b" l="l" r="r" t="t"/>
            <a:pathLst>
              <a:path extrusionOk="0" h="377" w="378">
                <a:moveTo>
                  <a:pt x="189" y="0"/>
                </a:moveTo>
                <a:cubicBezTo>
                  <a:pt x="78" y="0"/>
                  <a:pt x="1" y="89"/>
                  <a:pt x="1" y="189"/>
                </a:cubicBezTo>
                <a:cubicBezTo>
                  <a:pt x="1" y="299"/>
                  <a:pt x="78" y="377"/>
                  <a:pt x="189" y="377"/>
                </a:cubicBezTo>
                <a:cubicBezTo>
                  <a:pt x="289" y="377"/>
                  <a:pt x="377" y="299"/>
                  <a:pt x="377" y="189"/>
                </a:cubicBezTo>
                <a:cubicBezTo>
                  <a:pt x="377" y="89"/>
                  <a:pt x="289" y="0"/>
                  <a:pt x="18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1"/>
          <p:cNvSpPr/>
          <p:nvPr/>
        </p:nvSpPr>
        <p:spPr>
          <a:xfrm>
            <a:off x="148844" y="260893"/>
            <a:ext cx="66252" cy="57167"/>
          </a:xfrm>
          <a:custGeom>
            <a:rect b="b" l="l" r="r" t="t"/>
            <a:pathLst>
              <a:path extrusionOk="0" h="409" w="474">
                <a:moveTo>
                  <a:pt x="262" y="1"/>
                </a:moveTo>
                <a:cubicBezTo>
                  <a:pt x="92" y="1"/>
                  <a:pt x="0" y="215"/>
                  <a:pt x="119" y="345"/>
                </a:cubicBezTo>
                <a:cubicBezTo>
                  <a:pt x="160" y="389"/>
                  <a:pt x="213" y="409"/>
                  <a:pt x="265" y="409"/>
                </a:cubicBezTo>
                <a:cubicBezTo>
                  <a:pt x="370" y="409"/>
                  <a:pt x="474" y="330"/>
                  <a:pt x="474" y="212"/>
                </a:cubicBezTo>
                <a:cubicBezTo>
                  <a:pt x="474" y="90"/>
                  <a:pt x="385" y="1"/>
                  <a:pt x="274" y="1"/>
                </a:cubicBezTo>
                <a:cubicBezTo>
                  <a:pt x="270" y="1"/>
                  <a:pt x="266" y="1"/>
                  <a:pt x="26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11"/>
          <p:cNvSpPr/>
          <p:nvPr/>
        </p:nvSpPr>
        <p:spPr>
          <a:xfrm>
            <a:off x="4866952" y="5027267"/>
            <a:ext cx="48222" cy="46544"/>
          </a:xfrm>
          <a:custGeom>
            <a:rect b="b" l="l" r="r" t="t"/>
            <a:pathLst>
              <a:path extrusionOk="0" h="333" w="345">
                <a:moveTo>
                  <a:pt x="178" y="1"/>
                </a:moveTo>
                <a:cubicBezTo>
                  <a:pt x="78" y="1"/>
                  <a:pt x="1" y="78"/>
                  <a:pt x="1" y="167"/>
                </a:cubicBezTo>
                <a:cubicBezTo>
                  <a:pt x="1" y="255"/>
                  <a:pt x="78" y="333"/>
                  <a:pt x="178" y="333"/>
                </a:cubicBezTo>
                <a:cubicBezTo>
                  <a:pt x="266" y="333"/>
                  <a:pt x="344" y="255"/>
                  <a:pt x="344" y="167"/>
                </a:cubicBezTo>
                <a:cubicBezTo>
                  <a:pt x="344" y="78"/>
                  <a:pt x="266" y="1"/>
                  <a:pt x="1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11"/>
          <p:cNvSpPr/>
          <p:nvPr/>
        </p:nvSpPr>
        <p:spPr>
          <a:xfrm>
            <a:off x="746440" y="5034536"/>
            <a:ext cx="37319" cy="32008"/>
          </a:xfrm>
          <a:custGeom>
            <a:rect b="b" l="l" r="r" t="t"/>
            <a:pathLst>
              <a:path extrusionOk="0" h="229" w="267">
                <a:moveTo>
                  <a:pt x="155" y="0"/>
                </a:moveTo>
                <a:cubicBezTo>
                  <a:pt x="56" y="0"/>
                  <a:pt x="0" y="122"/>
                  <a:pt x="78" y="200"/>
                </a:cubicBezTo>
                <a:cubicBezTo>
                  <a:pt x="98" y="220"/>
                  <a:pt x="123" y="229"/>
                  <a:pt x="148" y="229"/>
                </a:cubicBezTo>
                <a:cubicBezTo>
                  <a:pt x="207" y="229"/>
                  <a:pt x="266" y="181"/>
                  <a:pt x="266" y="111"/>
                </a:cubicBezTo>
                <a:cubicBezTo>
                  <a:pt x="266" y="56"/>
                  <a:pt x="222" y="0"/>
                  <a:pt x="1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11"/>
          <p:cNvSpPr/>
          <p:nvPr/>
        </p:nvSpPr>
        <p:spPr>
          <a:xfrm>
            <a:off x="2032120" y="5046275"/>
            <a:ext cx="41932" cy="43050"/>
          </a:xfrm>
          <a:custGeom>
            <a:rect b="b" l="l" r="r" t="t"/>
            <a:pathLst>
              <a:path extrusionOk="0" h="308" w="300">
                <a:moveTo>
                  <a:pt x="150" y="0"/>
                </a:moveTo>
                <a:cubicBezTo>
                  <a:pt x="76" y="0"/>
                  <a:pt x="1" y="53"/>
                  <a:pt x="1" y="158"/>
                </a:cubicBezTo>
                <a:cubicBezTo>
                  <a:pt x="1" y="258"/>
                  <a:pt x="76" y="308"/>
                  <a:pt x="150" y="308"/>
                </a:cubicBezTo>
                <a:cubicBezTo>
                  <a:pt x="225" y="308"/>
                  <a:pt x="300" y="258"/>
                  <a:pt x="300" y="158"/>
                </a:cubicBezTo>
                <a:cubicBezTo>
                  <a:pt x="300" y="53"/>
                  <a:pt x="225" y="0"/>
                  <a:pt x="1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11"/>
          <p:cNvSpPr/>
          <p:nvPr/>
        </p:nvSpPr>
        <p:spPr>
          <a:xfrm>
            <a:off x="146266" y="4996536"/>
            <a:ext cx="26417" cy="25718"/>
          </a:xfrm>
          <a:custGeom>
            <a:rect b="b" l="l" r="r" t="t"/>
            <a:pathLst>
              <a:path extrusionOk="0" h="184" w="189">
                <a:moveTo>
                  <a:pt x="95" y="0"/>
                </a:moveTo>
                <a:cubicBezTo>
                  <a:pt x="47" y="0"/>
                  <a:pt x="0" y="31"/>
                  <a:pt x="0" y="92"/>
                </a:cubicBezTo>
                <a:cubicBezTo>
                  <a:pt x="0" y="153"/>
                  <a:pt x="45" y="183"/>
                  <a:pt x="90" y="183"/>
                </a:cubicBezTo>
                <a:cubicBezTo>
                  <a:pt x="136" y="183"/>
                  <a:pt x="183" y="153"/>
                  <a:pt x="189" y="92"/>
                </a:cubicBezTo>
                <a:cubicBezTo>
                  <a:pt x="189" y="31"/>
                  <a:pt x="142" y="0"/>
                  <a:pt x="9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11"/>
          <p:cNvSpPr/>
          <p:nvPr/>
        </p:nvSpPr>
        <p:spPr>
          <a:xfrm>
            <a:off x="8959215" y="2439034"/>
            <a:ext cx="71424" cy="62339"/>
          </a:xfrm>
          <a:custGeom>
            <a:rect b="b" l="l" r="r" t="t"/>
            <a:pathLst>
              <a:path extrusionOk="0" h="446" w="511">
                <a:moveTo>
                  <a:pt x="289" y="1"/>
                </a:moveTo>
                <a:cubicBezTo>
                  <a:pt x="101" y="1"/>
                  <a:pt x="1" y="245"/>
                  <a:pt x="134" y="378"/>
                </a:cubicBezTo>
                <a:cubicBezTo>
                  <a:pt x="181" y="425"/>
                  <a:pt x="238" y="446"/>
                  <a:pt x="292" y="446"/>
                </a:cubicBezTo>
                <a:cubicBezTo>
                  <a:pt x="405" y="446"/>
                  <a:pt x="510" y="357"/>
                  <a:pt x="510" y="222"/>
                </a:cubicBezTo>
                <a:cubicBezTo>
                  <a:pt x="510" y="101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9030650" y="4052180"/>
            <a:ext cx="68209" cy="59823"/>
          </a:xfrm>
          <a:custGeom>
            <a:rect b="b" l="l" r="r" t="t"/>
            <a:pathLst>
              <a:path extrusionOk="0" h="428" w="488">
                <a:moveTo>
                  <a:pt x="277" y="1"/>
                </a:moveTo>
                <a:cubicBezTo>
                  <a:pt x="89" y="1"/>
                  <a:pt x="0" y="233"/>
                  <a:pt x="133" y="366"/>
                </a:cubicBezTo>
                <a:cubicBezTo>
                  <a:pt x="175" y="408"/>
                  <a:pt x="226" y="427"/>
                  <a:pt x="276" y="427"/>
                </a:cubicBezTo>
                <a:cubicBezTo>
                  <a:pt x="384" y="427"/>
                  <a:pt x="488" y="340"/>
                  <a:pt x="488" y="211"/>
                </a:cubicBezTo>
                <a:cubicBezTo>
                  <a:pt x="488" y="100"/>
                  <a:pt x="399" y="1"/>
                  <a:pt x="2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146265" y="2272995"/>
            <a:ext cx="71424" cy="61360"/>
          </a:xfrm>
          <a:custGeom>
            <a:rect b="b" l="l" r="r" t="t"/>
            <a:pathLst>
              <a:path extrusionOk="0" h="439" w="511">
                <a:moveTo>
                  <a:pt x="289" y="1"/>
                </a:moveTo>
                <a:cubicBezTo>
                  <a:pt x="101" y="1"/>
                  <a:pt x="1" y="233"/>
                  <a:pt x="134" y="377"/>
                </a:cubicBezTo>
                <a:cubicBezTo>
                  <a:pt x="179" y="419"/>
                  <a:pt x="234" y="438"/>
                  <a:pt x="287" y="438"/>
                </a:cubicBezTo>
                <a:cubicBezTo>
                  <a:pt x="402" y="438"/>
                  <a:pt x="510" y="351"/>
                  <a:pt x="510" y="222"/>
                </a:cubicBezTo>
                <a:cubicBezTo>
                  <a:pt x="510" y="100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1"/>
          <p:cNvSpPr/>
          <p:nvPr/>
        </p:nvSpPr>
        <p:spPr>
          <a:xfrm>
            <a:off x="147887" y="4082666"/>
            <a:ext cx="68209" cy="58565"/>
          </a:xfrm>
          <a:custGeom>
            <a:rect b="b" l="l" r="r" t="t"/>
            <a:pathLst>
              <a:path extrusionOk="0" h="419" w="488">
                <a:moveTo>
                  <a:pt x="277" y="0"/>
                </a:moveTo>
                <a:cubicBezTo>
                  <a:pt x="89" y="0"/>
                  <a:pt x="0" y="222"/>
                  <a:pt x="133" y="355"/>
                </a:cubicBezTo>
                <a:cubicBezTo>
                  <a:pt x="177" y="399"/>
                  <a:pt x="230" y="418"/>
                  <a:pt x="282" y="418"/>
                </a:cubicBezTo>
                <a:cubicBezTo>
                  <a:pt x="388" y="418"/>
                  <a:pt x="488" y="337"/>
                  <a:pt x="488" y="211"/>
                </a:cubicBezTo>
                <a:cubicBezTo>
                  <a:pt x="488" y="89"/>
                  <a:pt x="399" y="0"/>
                  <a:pt x="27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1"/>
          <p:cNvSpPr/>
          <p:nvPr/>
        </p:nvSpPr>
        <p:spPr>
          <a:xfrm rot="-5400000">
            <a:off x="784221" y="4411188"/>
            <a:ext cx="187375" cy="188300"/>
          </a:xfrm>
          <a:custGeom>
            <a:rect b="b" l="l" r="r" t="t"/>
            <a:pathLst>
              <a:path extrusionOk="0" h="7532" w="7495">
                <a:moveTo>
                  <a:pt x="3766" y="1"/>
                </a:moveTo>
                <a:cubicBezTo>
                  <a:pt x="1678" y="1"/>
                  <a:pt x="1" y="1678"/>
                  <a:pt x="1" y="3766"/>
                </a:cubicBezTo>
                <a:cubicBezTo>
                  <a:pt x="1" y="5854"/>
                  <a:pt x="1678" y="7531"/>
                  <a:pt x="3766" y="7531"/>
                </a:cubicBezTo>
                <a:cubicBezTo>
                  <a:pt x="5816" y="7531"/>
                  <a:pt x="7494" y="5854"/>
                  <a:pt x="7494" y="3766"/>
                </a:cubicBezTo>
                <a:cubicBezTo>
                  <a:pt x="7494" y="1678"/>
                  <a:pt x="5816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11"/>
          <p:cNvSpPr/>
          <p:nvPr/>
        </p:nvSpPr>
        <p:spPr>
          <a:xfrm rot="-5400000">
            <a:off x="811258" y="4438225"/>
            <a:ext cx="133300" cy="134250"/>
          </a:xfrm>
          <a:custGeom>
            <a:rect b="b" l="l" r="r" t="t"/>
            <a:pathLst>
              <a:path extrusionOk="0" h="5370" w="5332">
                <a:moveTo>
                  <a:pt x="2685" y="1"/>
                </a:moveTo>
                <a:cubicBezTo>
                  <a:pt x="1194" y="1"/>
                  <a:pt x="1" y="1194"/>
                  <a:pt x="1" y="2685"/>
                </a:cubicBezTo>
                <a:cubicBezTo>
                  <a:pt x="1" y="4176"/>
                  <a:pt x="1194" y="5369"/>
                  <a:pt x="2685" y="5369"/>
                </a:cubicBezTo>
                <a:cubicBezTo>
                  <a:pt x="4139" y="5369"/>
                  <a:pt x="5332" y="4176"/>
                  <a:pt x="5332" y="2685"/>
                </a:cubicBezTo>
                <a:cubicBezTo>
                  <a:pt x="5332" y="1194"/>
                  <a:pt x="4139" y="1"/>
                  <a:pt x="2685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11"/>
          <p:cNvSpPr/>
          <p:nvPr/>
        </p:nvSpPr>
        <p:spPr>
          <a:xfrm rot="-5400000">
            <a:off x="783771" y="3697113"/>
            <a:ext cx="188275" cy="188300"/>
          </a:xfrm>
          <a:custGeom>
            <a:rect b="b" l="l" r="r" t="t"/>
            <a:pathLst>
              <a:path extrusionOk="0" h="7532" w="7531">
                <a:moveTo>
                  <a:pt x="3766" y="1"/>
                </a:moveTo>
                <a:cubicBezTo>
                  <a:pt x="1678" y="1"/>
                  <a:pt x="0" y="1678"/>
                  <a:pt x="0" y="3766"/>
                </a:cubicBezTo>
                <a:cubicBezTo>
                  <a:pt x="0" y="5854"/>
                  <a:pt x="1678" y="7531"/>
                  <a:pt x="3766" y="7531"/>
                </a:cubicBezTo>
                <a:cubicBezTo>
                  <a:pt x="5853" y="7531"/>
                  <a:pt x="7531" y="5854"/>
                  <a:pt x="7531" y="3766"/>
                </a:cubicBezTo>
                <a:cubicBezTo>
                  <a:pt x="7531" y="1678"/>
                  <a:pt x="5853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11"/>
          <p:cNvSpPr/>
          <p:nvPr/>
        </p:nvSpPr>
        <p:spPr>
          <a:xfrm rot="-5400000">
            <a:off x="810796" y="3724138"/>
            <a:ext cx="134225" cy="134250"/>
          </a:xfrm>
          <a:custGeom>
            <a:rect b="b" l="l" r="r" t="t"/>
            <a:pathLst>
              <a:path extrusionOk="0" h="5370" w="5369">
                <a:moveTo>
                  <a:pt x="2685" y="1"/>
                </a:moveTo>
                <a:cubicBezTo>
                  <a:pt x="1193" y="1"/>
                  <a:pt x="0" y="1194"/>
                  <a:pt x="0" y="2685"/>
                </a:cubicBezTo>
                <a:cubicBezTo>
                  <a:pt x="0" y="4176"/>
                  <a:pt x="1193" y="5369"/>
                  <a:pt x="2685" y="5369"/>
                </a:cubicBezTo>
                <a:cubicBezTo>
                  <a:pt x="4176" y="5369"/>
                  <a:pt x="5369" y="4176"/>
                  <a:pt x="5369" y="2685"/>
                </a:cubicBezTo>
                <a:cubicBezTo>
                  <a:pt x="5369" y="1194"/>
                  <a:pt x="4176" y="1"/>
                  <a:pt x="2685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11"/>
          <p:cNvSpPr/>
          <p:nvPr/>
        </p:nvSpPr>
        <p:spPr>
          <a:xfrm rot="-5400000">
            <a:off x="783758" y="3085725"/>
            <a:ext cx="188300" cy="188300"/>
          </a:xfrm>
          <a:custGeom>
            <a:rect b="b" l="l" r="r" t="t"/>
            <a:pathLst>
              <a:path extrusionOk="0" h="7532" w="7532">
                <a:moveTo>
                  <a:pt x="3766" y="1"/>
                </a:moveTo>
                <a:cubicBezTo>
                  <a:pt x="1678" y="1"/>
                  <a:pt x="1" y="1678"/>
                  <a:pt x="1" y="3766"/>
                </a:cubicBezTo>
                <a:cubicBezTo>
                  <a:pt x="1" y="5854"/>
                  <a:pt x="1678" y="7531"/>
                  <a:pt x="3766" y="7531"/>
                </a:cubicBezTo>
                <a:cubicBezTo>
                  <a:pt x="5854" y="7531"/>
                  <a:pt x="7531" y="5854"/>
                  <a:pt x="7531" y="3766"/>
                </a:cubicBezTo>
                <a:cubicBezTo>
                  <a:pt x="7531" y="1678"/>
                  <a:pt x="5854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11"/>
          <p:cNvSpPr/>
          <p:nvPr/>
        </p:nvSpPr>
        <p:spPr>
          <a:xfrm rot="-5400000">
            <a:off x="810783" y="3112750"/>
            <a:ext cx="134250" cy="134250"/>
          </a:xfrm>
          <a:custGeom>
            <a:rect b="b" l="l" r="r" t="t"/>
            <a:pathLst>
              <a:path extrusionOk="0" h="5370" w="5370">
                <a:moveTo>
                  <a:pt x="2685" y="1"/>
                </a:moveTo>
                <a:cubicBezTo>
                  <a:pt x="1194" y="1"/>
                  <a:pt x="1" y="1194"/>
                  <a:pt x="1" y="2685"/>
                </a:cubicBezTo>
                <a:cubicBezTo>
                  <a:pt x="1" y="4176"/>
                  <a:pt x="1194" y="5369"/>
                  <a:pt x="2685" y="5369"/>
                </a:cubicBezTo>
                <a:cubicBezTo>
                  <a:pt x="4176" y="5369"/>
                  <a:pt x="5369" y="4176"/>
                  <a:pt x="5369" y="2685"/>
                </a:cubicBezTo>
                <a:cubicBezTo>
                  <a:pt x="5369" y="1194"/>
                  <a:pt x="4176" y="1"/>
                  <a:pt x="2685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11"/>
          <p:cNvSpPr/>
          <p:nvPr/>
        </p:nvSpPr>
        <p:spPr>
          <a:xfrm rot="-5400000">
            <a:off x="784233" y="2473875"/>
            <a:ext cx="187350" cy="188300"/>
          </a:xfrm>
          <a:custGeom>
            <a:rect b="b" l="l" r="r" t="t"/>
            <a:pathLst>
              <a:path extrusionOk="0" h="7532" w="7494">
                <a:moveTo>
                  <a:pt x="3728" y="1"/>
                </a:moveTo>
                <a:cubicBezTo>
                  <a:pt x="1678" y="1"/>
                  <a:pt x="1" y="1678"/>
                  <a:pt x="1" y="3766"/>
                </a:cubicBezTo>
                <a:cubicBezTo>
                  <a:pt x="1" y="5854"/>
                  <a:pt x="1678" y="7531"/>
                  <a:pt x="3728" y="7531"/>
                </a:cubicBezTo>
                <a:cubicBezTo>
                  <a:pt x="5816" y="7531"/>
                  <a:pt x="7494" y="5854"/>
                  <a:pt x="7494" y="3766"/>
                </a:cubicBezTo>
                <a:cubicBezTo>
                  <a:pt x="7494" y="1678"/>
                  <a:pt x="5816" y="1"/>
                  <a:pt x="3728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11"/>
          <p:cNvSpPr/>
          <p:nvPr/>
        </p:nvSpPr>
        <p:spPr>
          <a:xfrm rot="-5400000">
            <a:off x="810796" y="2501363"/>
            <a:ext cx="134225" cy="134250"/>
          </a:xfrm>
          <a:custGeom>
            <a:rect b="b" l="l" r="r" t="t"/>
            <a:pathLst>
              <a:path extrusionOk="0" h="5370" w="5369">
                <a:moveTo>
                  <a:pt x="2684" y="1"/>
                </a:moveTo>
                <a:cubicBezTo>
                  <a:pt x="1231" y="1"/>
                  <a:pt x="0" y="1194"/>
                  <a:pt x="0" y="2685"/>
                </a:cubicBezTo>
                <a:cubicBezTo>
                  <a:pt x="0" y="4176"/>
                  <a:pt x="1231" y="5369"/>
                  <a:pt x="2684" y="5369"/>
                </a:cubicBezTo>
                <a:cubicBezTo>
                  <a:pt x="4176" y="5369"/>
                  <a:pt x="5369" y="4176"/>
                  <a:pt x="5369" y="2685"/>
                </a:cubicBezTo>
                <a:cubicBezTo>
                  <a:pt x="5369" y="1194"/>
                  <a:pt x="4176" y="1"/>
                  <a:pt x="2684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11"/>
          <p:cNvSpPr/>
          <p:nvPr/>
        </p:nvSpPr>
        <p:spPr>
          <a:xfrm rot="-5400000">
            <a:off x="784221" y="1862488"/>
            <a:ext cx="187375" cy="188300"/>
          </a:xfrm>
          <a:custGeom>
            <a:rect b="b" l="l" r="r" t="t"/>
            <a:pathLst>
              <a:path extrusionOk="0" h="7532" w="7495">
                <a:moveTo>
                  <a:pt x="3766" y="1"/>
                </a:moveTo>
                <a:cubicBezTo>
                  <a:pt x="1679" y="1"/>
                  <a:pt x="1" y="1678"/>
                  <a:pt x="1" y="3766"/>
                </a:cubicBezTo>
                <a:cubicBezTo>
                  <a:pt x="1" y="5854"/>
                  <a:pt x="1679" y="7531"/>
                  <a:pt x="3766" y="7531"/>
                </a:cubicBezTo>
                <a:cubicBezTo>
                  <a:pt x="5817" y="7531"/>
                  <a:pt x="7494" y="5854"/>
                  <a:pt x="7494" y="3766"/>
                </a:cubicBezTo>
                <a:cubicBezTo>
                  <a:pt x="7494" y="1678"/>
                  <a:pt x="5817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11"/>
          <p:cNvSpPr/>
          <p:nvPr/>
        </p:nvSpPr>
        <p:spPr>
          <a:xfrm rot="-5400000">
            <a:off x="811258" y="1889500"/>
            <a:ext cx="133300" cy="134250"/>
          </a:xfrm>
          <a:custGeom>
            <a:rect b="b" l="l" r="r" t="t"/>
            <a:pathLst>
              <a:path extrusionOk="0" h="5370" w="5332">
                <a:moveTo>
                  <a:pt x="2684" y="1"/>
                </a:moveTo>
                <a:cubicBezTo>
                  <a:pt x="1193" y="1"/>
                  <a:pt x="0" y="1194"/>
                  <a:pt x="0" y="2685"/>
                </a:cubicBezTo>
                <a:cubicBezTo>
                  <a:pt x="0" y="4176"/>
                  <a:pt x="1193" y="5369"/>
                  <a:pt x="2684" y="5369"/>
                </a:cubicBezTo>
                <a:cubicBezTo>
                  <a:pt x="4138" y="5369"/>
                  <a:pt x="5331" y="4176"/>
                  <a:pt x="5331" y="2685"/>
                </a:cubicBezTo>
                <a:cubicBezTo>
                  <a:pt x="5331" y="1194"/>
                  <a:pt x="4138" y="1"/>
                  <a:pt x="2684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11"/>
          <p:cNvSpPr/>
          <p:nvPr/>
        </p:nvSpPr>
        <p:spPr>
          <a:xfrm rot="-5400000">
            <a:off x="783771" y="1250638"/>
            <a:ext cx="188275" cy="188300"/>
          </a:xfrm>
          <a:custGeom>
            <a:rect b="b" l="l" r="r" t="t"/>
            <a:pathLst>
              <a:path extrusionOk="0" h="7532" w="7531">
                <a:moveTo>
                  <a:pt x="3766" y="1"/>
                </a:moveTo>
                <a:cubicBezTo>
                  <a:pt x="1678" y="1"/>
                  <a:pt x="0" y="1678"/>
                  <a:pt x="0" y="3766"/>
                </a:cubicBezTo>
                <a:cubicBezTo>
                  <a:pt x="0" y="5854"/>
                  <a:pt x="1678" y="7531"/>
                  <a:pt x="3766" y="7531"/>
                </a:cubicBezTo>
                <a:cubicBezTo>
                  <a:pt x="5853" y="7531"/>
                  <a:pt x="7531" y="5854"/>
                  <a:pt x="7531" y="3766"/>
                </a:cubicBezTo>
                <a:cubicBezTo>
                  <a:pt x="7531" y="1678"/>
                  <a:pt x="5853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11"/>
          <p:cNvSpPr/>
          <p:nvPr/>
        </p:nvSpPr>
        <p:spPr>
          <a:xfrm rot="-5400000">
            <a:off x="810796" y="1277663"/>
            <a:ext cx="134225" cy="134250"/>
          </a:xfrm>
          <a:custGeom>
            <a:rect b="b" l="l" r="r" t="t"/>
            <a:pathLst>
              <a:path extrusionOk="0" h="5370" w="5369">
                <a:moveTo>
                  <a:pt x="2685" y="1"/>
                </a:moveTo>
                <a:cubicBezTo>
                  <a:pt x="1194" y="1"/>
                  <a:pt x="1" y="1194"/>
                  <a:pt x="1" y="2685"/>
                </a:cubicBezTo>
                <a:cubicBezTo>
                  <a:pt x="1" y="4176"/>
                  <a:pt x="1194" y="5369"/>
                  <a:pt x="2685" y="5369"/>
                </a:cubicBezTo>
                <a:cubicBezTo>
                  <a:pt x="4176" y="5369"/>
                  <a:pt x="5369" y="4176"/>
                  <a:pt x="5369" y="2685"/>
                </a:cubicBezTo>
                <a:cubicBezTo>
                  <a:pt x="5369" y="1194"/>
                  <a:pt x="4176" y="1"/>
                  <a:pt x="2685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11"/>
          <p:cNvSpPr/>
          <p:nvPr/>
        </p:nvSpPr>
        <p:spPr>
          <a:xfrm rot="-5400000">
            <a:off x="783758" y="639250"/>
            <a:ext cx="188300" cy="188300"/>
          </a:xfrm>
          <a:custGeom>
            <a:rect b="b" l="l" r="r" t="t"/>
            <a:pathLst>
              <a:path extrusionOk="0" h="7532" w="7532">
                <a:moveTo>
                  <a:pt x="3766" y="1"/>
                </a:moveTo>
                <a:cubicBezTo>
                  <a:pt x="1679" y="1"/>
                  <a:pt x="1" y="1678"/>
                  <a:pt x="1" y="3766"/>
                </a:cubicBezTo>
                <a:cubicBezTo>
                  <a:pt x="1" y="5854"/>
                  <a:pt x="1679" y="7531"/>
                  <a:pt x="3766" y="7531"/>
                </a:cubicBezTo>
                <a:cubicBezTo>
                  <a:pt x="5854" y="7531"/>
                  <a:pt x="7531" y="5854"/>
                  <a:pt x="7531" y="3766"/>
                </a:cubicBezTo>
                <a:cubicBezTo>
                  <a:pt x="7531" y="1678"/>
                  <a:pt x="5854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11"/>
          <p:cNvSpPr/>
          <p:nvPr/>
        </p:nvSpPr>
        <p:spPr>
          <a:xfrm rot="-5400000">
            <a:off x="810796" y="666263"/>
            <a:ext cx="134225" cy="134250"/>
          </a:xfrm>
          <a:custGeom>
            <a:rect b="b" l="l" r="r" t="t"/>
            <a:pathLst>
              <a:path extrusionOk="0" h="5370" w="5369">
                <a:moveTo>
                  <a:pt x="2684" y="1"/>
                </a:moveTo>
                <a:cubicBezTo>
                  <a:pt x="1193" y="1"/>
                  <a:pt x="0" y="1194"/>
                  <a:pt x="0" y="2685"/>
                </a:cubicBezTo>
                <a:cubicBezTo>
                  <a:pt x="0" y="4176"/>
                  <a:pt x="1193" y="5369"/>
                  <a:pt x="2684" y="5369"/>
                </a:cubicBezTo>
                <a:cubicBezTo>
                  <a:pt x="4175" y="5369"/>
                  <a:pt x="5368" y="4176"/>
                  <a:pt x="5368" y="2685"/>
                </a:cubicBezTo>
                <a:cubicBezTo>
                  <a:pt x="5368" y="1194"/>
                  <a:pt x="4175" y="1"/>
                  <a:pt x="2684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11"/>
          <p:cNvSpPr/>
          <p:nvPr/>
        </p:nvSpPr>
        <p:spPr>
          <a:xfrm rot="-5400000">
            <a:off x="578733" y="4216875"/>
            <a:ext cx="116525" cy="576925"/>
          </a:xfrm>
          <a:custGeom>
            <a:rect b="b" l="l" r="r" t="t"/>
            <a:pathLst>
              <a:path extrusionOk="0" h="23077" w="4661">
                <a:moveTo>
                  <a:pt x="2349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20728"/>
                </a:lnTo>
                <a:cubicBezTo>
                  <a:pt x="0" y="22032"/>
                  <a:pt x="1044" y="23076"/>
                  <a:pt x="2349" y="23076"/>
                </a:cubicBezTo>
                <a:cubicBezTo>
                  <a:pt x="3617" y="23076"/>
                  <a:pt x="4660" y="22032"/>
                  <a:pt x="4660" y="20728"/>
                </a:cubicBezTo>
                <a:lnTo>
                  <a:pt x="4660" y="2349"/>
                </a:lnTo>
                <a:cubicBezTo>
                  <a:pt x="4660" y="1044"/>
                  <a:pt x="3617" y="0"/>
                  <a:pt x="2349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11"/>
          <p:cNvSpPr/>
          <p:nvPr/>
        </p:nvSpPr>
        <p:spPr>
          <a:xfrm rot="-5400000">
            <a:off x="578733" y="3503275"/>
            <a:ext cx="116525" cy="576925"/>
          </a:xfrm>
          <a:custGeom>
            <a:rect b="b" l="l" r="r" t="t"/>
            <a:pathLst>
              <a:path extrusionOk="0" h="23077" w="4661">
                <a:moveTo>
                  <a:pt x="2350" y="0"/>
                </a:moveTo>
                <a:cubicBezTo>
                  <a:pt x="1045" y="0"/>
                  <a:pt x="1" y="1044"/>
                  <a:pt x="1" y="2349"/>
                </a:cubicBezTo>
                <a:lnTo>
                  <a:pt x="1" y="20728"/>
                </a:lnTo>
                <a:cubicBezTo>
                  <a:pt x="1" y="22032"/>
                  <a:pt x="1045" y="23076"/>
                  <a:pt x="2350" y="23076"/>
                </a:cubicBezTo>
                <a:cubicBezTo>
                  <a:pt x="3617" y="23076"/>
                  <a:pt x="4661" y="22032"/>
                  <a:pt x="4661" y="20728"/>
                </a:cubicBezTo>
                <a:lnTo>
                  <a:pt x="4661" y="2349"/>
                </a:lnTo>
                <a:cubicBezTo>
                  <a:pt x="4661" y="1044"/>
                  <a:pt x="3617" y="0"/>
                  <a:pt x="2350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11"/>
          <p:cNvSpPr/>
          <p:nvPr/>
        </p:nvSpPr>
        <p:spPr>
          <a:xfrm rot="-5400000">
            <a:off x="578733" y="2890950"/>
            <a:ext cx="116525" cy="576925"/>
          </a:xfrm>
          <a:custGeom>
            <a:rect b="b" l="l" r="r" t="t"/>
            <a:pathLst>
              <a:path extrusionOk="0" h="23077" w="4661">
                <a:moveTo>
                  <a:pt x="2312" y="0"/>
                </a:moveTo>
                <a:cubicBezTo>
                  <a:pt x="1044" y="0"/>
                  <a:pt x="1" y="1044"/>
                  <a:pt x="1" y="2349"/>
                </a:cubicBezTo>
                <a:lnTo>
                  <a:pt x="1" y="20728"/>
                </a:lnTo>
                <a:cubicBezTo>
                  <a:pt x="1" y="22032"/>
                  <a:pt x="1044" y="23076"/>
                  <a:pt x="2312" y="23076"/>
                </a:cubicBezTo>
                <a:cubicBezTo>
                  <a:pt x="3617" y="23076"/>
                  <a:pt x="4661" y="22032"/>
                  <a:pt x="4661" y="20728"/>
                </a:cubicBezTo>
                <a:lnTo>
                  <a:pt x="4661" y="2349"/>
                </a:lnTo>
                <a:cubicBezTo>
                  <a:pt x="4661" y="1044"/>
                  <a:pt x="3617" y="0"/>
                  <a:pt x="2312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11"/>
          <p:cNvSpPr/>
          <p:nvPr/>
        </p:nvSpPr>
        <p:spPr>
          <a:xfrm rot="-5400000">
            <a:off x="578733" y="2279550"/>
            <a:ext cx="116525" cy="576925"/>
          </a:xfrm>
          <a:custGeom>
            <a:rect b="b" l="l" r="r" t="t"/>
            <a:pathLst>
              <a:path extrusionOk="0" h="23077" w="4661">
                <a:moveTo>
                  <a:pt x="2311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20728"/>
                </a:lnTo>
                <a:cubicBezTo>
                  <a:pt x="0" y="22032"/>
                  <a:pt x="1044" y="23076"/>
                  <a:pt x="2311" y="23076"/>
                </a:cubicBezTo>
                <a:cubicBezTo>
                  <a:pt x="3616" y="23076"/>
                  <a:pt x="4660" y="22032"/>
                  <a:pt x="4660" y="20728"/>
                </a:cubicBezTo>
                <a:lnTo>
                  <a:pt x="4660" y="2349"/>
                </a:lnTo>
                <a:cubicBezTo>
                  <a:pt x="4660" y="1044"/>
                  <a:pt x="3616" y="0"/>
                  <a:pt x="2311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11"/>
          <p:cNvSpPr/>
          <p:nvPr/>
        </p:nvSpPr>
        <p:spPr>
          <a:xfrm rot="-5400000">
            <a:off x="578733" y="1668175"/>
            <a:ext cx="116525" cy="576925"/>
          </a:xfrm>
          <a:custGeom>
            <a:rect b="b" l="l" r="r" t="t"/>
            <a:pathLst>
              <a:path extrusionOk="0" h="23077" w="4661">
                <a:moveTo>
                  <a:pt x="2349" y="0"/>
                </a:moveTo>
                <a:cubicBezTo>
                  <a:pt x="1044" y="0"/>
                  <a:pt x="1" y="1044"/>
                  <a:pt x="1" y="2349"/>
                </a:cubicBezTo>
                <a:lnTo>
                  <a:pt x="1" y="20728"/>
                </a:lnTo>
                <a:cubicBezTo>
                  <a:pt x="1" y="22032"/>
                  <a:pt x="1044" y="23076"/>
                  <a:pt x="2349" y="23076"/>
                </a:cubicBezTo>
                <a:cubicBezTo>
                  <a:pt x="3617" y="23076"/>
                  <a:pt x="4661" y="22032"/>
                  <a:pt x="4661" y="20728"/>
                </a:cubicBezTo>
                <a:lnTo>
                  <a:pt x="4661" y="2349"/>
                </a:lnTo>
                <a:cubicBezTo>
                  <a:pt x="4661" y="1044"/>
                  <a:pt x="3617" y="0"/>
                  <a:pt x="2349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11"/>
          <p:cNvSpPr/>
          <p:nvPr/>
        </p:nvSpPr>
        <p:spPr>
          <a:xfrm rot="-5400000">
            <a:off x="578733" y="1056775"/>
            <a:ext cx="116525" cy="576925"/>
          </a:xfrm>
          <a:custGeom>
            <a:rect b="b" l="l" r="r" t="t"/>
            <a:pathLst>
              <a:path extrusionOk="0" h="23077" w="4661">
                <a:moveTo>
                  <a:pt x="2349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20728"/>
                </a:lnTo>
                <a:cubicBezTo>
                  <a:pt x="0" y="22032"/>
                  <a:pt x="1044" y="23076"/>
                  <a:pt x="2349" y="23076"/>
                </a:cubicBezTo>
                <a:cubicBezTo>
                  <a:pt x="3616" y="23076"/>
                  <a:pt x="4660" y="22032"/>
                  <a:pt x="4660" y="20728"/>
                </a:cubicBezTo>
                <a:lnTo>
                  <a:pt x="4660" y="2349"/>
                </a:lnTo>
                <a:cubicBezTo>
                  <a:pt x="4660" y="1044"/>
                  <a:pt x="3616" y="0"/>
                  <a:pt x="2349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11"/>
          <p:cNvSpPr/>
          <p:nvPr/>
        </p:nvSpPr>
        <p:spPr>
          <a:xfrm rot="-5400000">
            <a:off x="578733" y="444475"/>
            <a:ext cx="116525" cy="576925"/>
          </a:xfrm>
          <a:custGeom>
            <a:rect b="b" l="l" r="r" t="t"/>
            <a:pathLst>
              <a:path extrusionOk="0" h="23077" w="4661">
                <a:moveTo>
                  <a:pt x="2312" y="0"/>
                </a:moveTo>
                <a:cubicBezTo>
                  <a:pt x="1045" y="0"/>
                  <a:pt x="1" y="1044"/>
                  <a:pt x="1" y="2349"/>
                </a:cubicBezTo>
                <a:lnTo>
                  <a:pt x="1" y="20728"/>
                </a:lnTo>
                <a:cubicBezTo>
                  <a:pt x="1" y="22032"/>
                  <a:pt x="1045" y="23076"/>
                  <a:pt x="2312" y="23076"/>
                </a:cubicBezTo>
                <a:cubicBezTo>
                  <a:pt x="3617" y="23076"/>
                  <a:pt x="4661" y="22032"/>
                  <a:pt x="4661" y="20728"/>
                </a:cubicBezTo>
                <a:lnTo>
                  <a:pt x="4661" y="2349"/>
                </a:lnTo>
                <a:cubicBezTo>
                  <a:pt x="4661" y="1044"/>
                  <a:pt x="3617" y="0"/>
                  <a:pt x="2312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11"/>
          <p:cNvSpPr/>
          <p:nvPr/>
        </p:nvSpPr>
        <p:spPr>
          <a:xfrm rot="-5400000">
            <a:off x="438933" y="584275"/>
            <a:ext cx="116525" cy="297325"/>
          </a:xfrm>
          <a:custGeom>
            <a:rect b="b" l="l" r="r" t="t"/>
            <a:pathLst>
              <a:path extrusionOk="0" h="11893" w="4661">
                <a:moveTo>
                  <a:pt x="2312" y="0"/>
                </a:moveTo>
                <a:cubicBezTo>
                  <a:pt x="1045" y="0"/>
                  <a:pt x="1" y="1044"/>
                  <a:pt x="1" y="2349"/>
                </a:cubicBezTo>
                <a:lnTo>
                  <a:pt x="1" y="11892"/>
                </a:lnTo>
                <a:lnTo>
                  <a:pt x="4661" y="11892"/>
                </a:lnTo>
                <a:lnTo>
                  <a:pt x="4661" y="2349"/>
                </a:lnTo>
                <a:cubicBezTo>
                  <a:pt x="4661" y="1044"/>
                  <a:pt x="3617" y="0"/>
                  <a:pt x="2312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11"/>
          <p:cNvSpPr/>
          <p:nvPr/>
        </p:nvSpPr>
        <p:spPr>
          <a:xfrm rot="-5400000">
            <a:off x="438933" y="1196575"/>
            <a:ext cx="116525" cy="297325"/>
          </a:xfrm>
          <a:custGeom>
            <a:rect b="b" l="l" r="r" t="t"/>
            <a:pathLst>
              <a:path extrusionOk="0" h="11893" w="4661">
                <a:moveTo>
                  <a:pt x="2349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11892"/>
                </a:lnTo>
                <a:lnTo>
                  <a:pt x="4660" y="11892"/>
                </a:lnTo>
                <a:lnTo>
                  <a:pt x="4660" y="2349"/>
                </a:lnTo>
                <a:cubicBezTo>
                  <a:pt x="4660" y="1044"/>
                  <a:pt x="3616" y="0"/>
                  <a:pt x="2349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11"/>
          <p:cNvSpPr/>
          <p:nvPr/>
        </p:nvSpPr>
        <p:spPr>
          <a:xfrm rot="-5400000">
            <a:off x="438933" y="1807975"/>
            <a:ext cx="116525" cy="297325"/>
          </a:xfrm>
          <a:custGeom>
            <a:rect b="b" l="l" r="r" t="t"/>
            <a:pathLst>
              <a:path extrusionOk="0" h="11893" w="4661">
                <a:moveTo>
                  <a:pt x="2349" y="0"/>
                </a:moveTo>
                <a:cubicBezTo>
                  <a:pt x="1044" y="0"/>
                  <a:pt x="1" y="1044"/>
                  <a:pt x="1" y="2349"/>
                </a:cubicBezTo>
                <a:lnTo>
                  <a:pt x="1" y="11892"/>
                </a:lnTo>
                <a:lnTo>
                  <a:pt x="4661" y="11892"/>
                </a:lnTo>
                <a:lnTo>
                  <a:pt x="4661" y="2349"/>
                </a:lnTo>
                <a:cubicBezTo>
                  <a:pt x="4661" y="1044"/>
                  <a:pt x="3617" y="0"/>
                  <a:pt x="2349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11"/>
          <p:cNvSpPr/>
          <p:nvPr/>
        </p:nvSpPr>
        <p:spPr>
          <a:xfrm rot="-5400000">
            <a:off x="438933" y="2419350"/>
            <a:ext cx="116525" cy="297325"/>
          </a:xfrm>
          <a:custGeom>
            <a:rect b="b" l="l" r="r" t="t"/>
            <a:pathLst>
              <a:path extrusionOk="0" h="11893" w="4661">
                <a:moveTo>
                  <a:pt x="2311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11892"/>
                </a:lnTo>
                <a:lnTo>
                  <a:pt x="4660" y="11892"/>
                </a:lnTo>
                <a:lnTo>
                  <a:pt x="4660" y="2349"/>
                </a:lnTo>
                <a:cubicBezTo>
                  <a:pt x="4660" y="1044"/>
                  <a:pt x="3616" y="0"/>
                  <a:pt x="2311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11"/>
          <p:cNvSpPr/>
          <p:nvPr/>
        </p:nvSpPr>
        <p:spPr>
          <a:xfrm rot="-5400000">
            <a:off x="438933" y="3030750"/>
            <a:ext cx="116525" cy="297325"/>
          </a:xfrm>
          <a:custGeom>
            <a:rect b="b" l="l" r="r" t="t"/>
            <a:pathLst>
              <a:path extrusionOk="0" h="11893" w="4661">
                <a:moveTo>
                  <a:pt x="2312" y="0"/>
                </a:moveTo>
                <a:cubicBezTo>
                  <a:pt x="1044" y="0"/>
                  <a:pt x="1" y="1044"/>
                  <a:pt x="1" y="2349"/>
                </a:cubicBezTo>
                <a:lnTo>
                  <a:pt x="1" y="11892"/>
                </a:lnTo>
                <a:lnTo>
                  <a:pt x="4661" y="11892"/>
                </a:lnTo>
                <a:lnTo>
                  <a:pt x="4661" y="2349"/>
                </a:lnTo>
                <a:cubicBezTo>
                  <a:pt x="4661" y="1044"/>
                  <a:pt x="3617" y="0"/>
                  <a:pt x="2312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11"/>
          <p:cNvSpPr/>
          <p:nvPr/>
        </p:nvSpPr>
        <p:spPr>
          <a:xfrm rot="-5400000">
            <a:off x="438933" y="3643075"/>
            <a:ext cx="116525" cy="297325"/>
          </a:xfrm>
          <a:custGeom>
            <a:rect b="b" l="l" r="r" t="t"/>
            <a:pathLst>
              <a:path extrusionOk="0" h="11893" w="4661">
                <a:moveTo>
                  <a:pt x="2350" y="0"/>
                </a:moveTo>
                <a:cubicBezTo>
                  <a:pt x="1045" y="0"/>
                  <a:pt x="1" y="1044"/>
                  <a:pt x="1" y="2349"/>
                </a:cubicBezTo>
                <a:lnTo>
                  <a:pt x="1" y="11892"/>
                </a:lnTo>
                <a:lnTo>
                  <a:pt x="4661" y="11892"/>
                </a:lnTo>
                <a:lnTo>
                  <a:pt x="4661" y="2349"/>
                </a:lnTo>
                <a:cubicBezTo>
                  <a:pt x="4661" y="1044"/>
                  <a:pt x="3617" y="0"/>
                  <a:pt x="2350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11"/>
          <p:cNvSpPr/>
          <p:nvPr/>
        </p:nvSpPr>
        <p:spPr>
          <a:xfrm rot="-5400000">
            <a:off x="438933" y="4356675"/>
            <a:ext cx="116525" cy="297325"/>
          </a:xfrm>
          <a:custGeom>
            <a:rect b="b" l="l" r="r" t="t"/>
            <a:pathLst>
              <a:path extrusionOk="0" h="11893" w="4661">
                <a:moveTo>
                  <a:pt x="2349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11892"/>
                </a:lnTo>
                <a:lnTo>
                  <a:pt x="4660" y="11892"/>
                </a:lnTo>
                <a:lnTo>
                  <a:pt x="4660" y="2349"/>
                </a:lnTo>
                <a:cubicBezTo>
                  <a:pt x="4660" y="1044"/>
                  <a:pt x="3617" y="0"/>
                  <a:pt x="2349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11"/>
          <p:cNvSpPr txBox="1"/>
          <p:nvPr>
            <p:ph type="title"/>
          </p:nvPr>
        </p:nvSpPr>
        <p:spPr>
          <a:xfrm>
            <a:off x="1236300" y="535000"/>
            <a:ext cx="6671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gradFill>
          <a:gsLst>
            <a:gs pos="0">
              <a:srgbClr val="0A61C5"/>
            </a:gs>
            <a:gs pos="39000">
              <a:srgbClr val="0A61C5"/>
            </a:gs>
            <a:gs pos="100000">
              <a:schemeClr val="dk2"/>
            </a:gs>
          </a:gsLst>
          <a:lin ang="16200038" scaled="0"/>
        </a:gra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2"/>
          <p:cNvSpPr/>
          <p:nvPr/>
        </p:nvSpPr>
        <p:spPr>
          <a:xfrm rot="-5400000">
            <a:off x="2252944" y="-1498161"/>
            <a:ext cx="4621750" cy="8139821"/>
          </a:xfrm>
          <a:custGeom>
            <a:rect b="b" l="l" r="r" t="t"/>
            <a:pathLst>
              <a:path extrusionOk="0" h="203661" w="184870">
                <a:moveTo>
                  <a:pt x="0" y="1"/>
                </a:moveTo>
                <a:lnTo>
                  <a:pt x="0" y="203660"/>
                </a:lnTo>
                <a:lnTo>
                  <a:pt x="184870" y="203660"/>
                </a:lnTo>
                <a:lnTo>
                  <a:pt x="184870" y="1"/>
                </a:lnTo>
                <a:close/>
              </a:path>
            </a:pathLst>
          </a:custGeom>
          <a:solidFill>
            <a:srgbClr val="B784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12"/>
          <p:cNvSpPr/>
          <p:nvPr/>
        </p:nvSpPr>
        <p:spPr>
          <a:xfrm>
            <a:off x="8947377" y="707355"/>
            <a:ext cx="49759" cy="51157"/>
          </a:xfrm>
          <a:custGeom>
            <a:rect b="b" l="l" r="r" t="t"/>
            <a:pathLst>
              <a:path extrusionOk="0" h="366" w="356">
                <a:moveTo>
                  <a:pt x="178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77"/>
                  <a:pt x="78" y="366"/>
                  <a:pt x="178" y="366"/>
                </a:cubicBezTo>
                <a:cubicBezTo>
                  <a:pt x="278" y="366"/>
                  <a:pt x="355" y="277"/>
                  <a:pt x="355" y="178"/>
                </a:cubicBezTo>
                <a:cubicBezTo>
                  <a:pt x="355" y="78"/>
                  <a:pt x="278" y="0"/>
                  <a:pt x="1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12"/>
          <p:cNvSpPr/>
          <p:nvPr/>
        </p:nvSpPr>
        <p:spPr>
          <a:xfrm>
            <a:off x="7869252" y="591900"/>
            <a:ext cx="576900" cy="3959700"/>
          </a:xfrm>
          <a:prstGeom prst="roundRect">
            <a:avLst>
              <a:gd fmla="val 17624" name="adj"/>
            </a:avLst>
          </a:prstGeom>
          <a:solidFill>
            <a:srgbClr val="FFFFFF">
              <a:alpha val="29210"/>
            </a:srgbClr>
          </a:solidFill>
          <a:ln>
            <a:noFill/>
          </a:ln>
          <a:effectLst>
            <a:outerShdw blurRad="171450" rotWithShape="0" algn="bl" dir="1560000" dist="95250">
              <a:srgbClr val="000000">
                <a:alpha val="8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12"/>
          <p:cNvSpPr/>
          <p:nvPr/>
        </p:nvSpPr>
        <p:spPr>
          <a:xfrm rot="-5400000">
            <a:off x="2463350" y="-1302402"/>
            <a:ext cx="4217300" cy="7748303"/>
          </a:xfrm>
          <a:custGeom>
            <a:rect b="b" l="l" r="r" t="t"/>
            <a:pathLst>
              <a:path extrusionOk="0" h="190575" w="168692">
                <a:moveTo>
                  <a:pt x="5593" y="0"/>
                </a:moveTo>
                <a:cubicBezTo>
                  <a:pt x="2499" y="0"/>
                  <a:pt x="1" y="2498"/>
                  <a:pt x="1" y="5592"/>
                </a:cubicBezTo>
                <a:lnTo>
                  <a:pt x="1" y="184983"/>
                </a:lnTo>
                <a:cubicBezTo>
                  <a:pt x="1" y="188077"/>
                  <a:pt x="2499" y="190575"/>
                  <a:pt x="5593" y="190575"/>
                </a:cubicBezTo>
                <a:lnTo>
                  <a:pt x="163099" y="190575"/>
                </a:lnTo>
                <a:cubicBezTo>
                  <a:pt x="166194" y="190575"/>
                  <a:pt x="168691" y="188077"/>
                  <a:pt x="168691" y="184983"/>
                </a:cubicBezTo>
                <a:lnTo>
                  <a:pt x="168691" y="5592"/>
                </a:lnTo>
                <a:cubicBezTo>
                  <a:pt x="168691" y="2498"/>
                  <a:pt x="166194" y="0"/>
                  <a:pt x="163099" y="0"/>
                </a:cubicBezTo>
                <a:close/>
              </a:path>
            </a:pathLst>
          </a:custGeom>
          <a:solidFill>
            <a:srgbClr val="074286"/>
          </a:solidFill>
          <a:ln>
            <a:noFill/>
          </a:ln>
          <a:effectLst>
            <a:outerShdw blurRad="128588" rotWithShape="0" algn="bl" dir="4860000" dist="47625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12"/>
          <p:cNvSpPr/>
          <p:nvPr/>
        </p:nvSpPr>
        <p:spPr>
          <a:xfrm>
            <a:off x="8396329" y="70626"/>
            <a:ext cx="65134" cy="55909"/>
          </a:xfrm>
          <a:custGeom>
            <a:rect b="b" l="l" r="r" t="t"/>
            <a:pathLst>
              <a:path extrusionOk="0" h="400" w="466">
                <a:moveTo>
                  <a:pt x="266" y="0"/>
                </a:moveTo>
                <a:cubicBezTo>
                  <a:pt x="89" y="0"/>
                  <a:pt x="0" y="222"/>
                  <a:pt x="122" y="343"/>
                </a:cubicBezTo>
                <a:cubicBezTo>
                  <a:pt x="164" y="382"/>
                  <a:pt x="215" y="400"/>
                  <a:pt x="263" y="400"/>
                </a:cubicBezTo>
                <a:cubicBezTo>
                  <a:pt x="368" y="400"/>
                  <a:pt x="465" y="320"/>
                  <a:pt x="465" y="199"/>
                </a:cubicBezTo>
                <a:cubicBezTo>
                  <a:pt x="465" y="89"/>
                  <a:pt x="377" y="0"/>
                  <a:pt x="2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12"/>
          <p:cNvSpPr/>
          <p:nvPr/>
        </p:nvSpPr>
        <p:spPr>
          <a:xfrm>
            <a:off x="8878333" y="5026488"/>
            <a:ext cx="48222" cy="48082"/>
          </a:xfrm>
          <a:custGeom>
            <a:rect b="b" l="l" r="r" t="t"/>
            <a:pathLst>
              <a:path extrusionOk="0" h="344" w="345">
                <a:moveTo>
                  <a:pt x="167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66"/>
                  <a:pt x="78" y="344"/>
                  <a:pt x="167" y="344"/>
                </a:cubicBezTo>
                <a:cubicBezTo>
                  <a:pt x="267" y="344"/>
                  <a:pt x="344" y="266"/>
                  <a:pt x="344" y="178"/>
                </a:cubicBezTo>
                <a:cubicBezTo>
                  <a:pt x="344" y="78"/>
                  <a:pt x="267" y="0"/>
                  <a:pt x="1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12"/>
          <p:cNvSpPr/>
          <p:nvPr/>
        </p:nvSpPr>
        <p:spPr>
          <a:xfrm>
            <a:off x="8866715" y="2311984"/>
            <a:ext cx="71424" cy="62339"/>
          </a:xfrm>
          <a:custGeom>
            <a:rect b="b" l="l" r="r" t="t"/>
            <a:pathLst>
              <a:path extrusionOk="0" h="446" w="511">
                <a:moveTo>
                  <a:pt x="289" y="1"/>
                </a:moveTo>
                <a:cubicBezTo>
                  <a:pt x="101" y="1"/>
                  <a:pt x="1" y="245"/>
                  <a:pt x="134" y="378"/>
                </a:cubicBezTo>
                <a:cubicBezTo>
                  <a:pt x="181" y="425"/>
                  <a:pt x="238" y="446"/>
                  <a:pt x="292" y="446"/>
                </a:cubicBezTo>
                <a:cubicBezTo>
                  <a:pt x="405" y="446"/>
                  <a:pt x="510" y="357"/>
                  <a:pt x="510" y="222"/>
                </a:cubicBezTo>
                <a:cubicBezTo>
                  <a:pt x="510" y="101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12"/>
          <p:cNvSpPr/>
          <p:nvPr/>
        </p:nvSpPr>
        <p:spPr>
          <a:xfrm rot="-5400000">
            <a:off x="784221" y="4411188"/>
            <a:ext cx="187375" cy="188300"/>
          </a:xfrm>
          <a:custGeom>
            <a:rect b="b" l="l" r="r" t="t"/>
            <a:pathLst>
              <a:path extrusionOk="0" h="7532" w="7495">
                <a:moveTo>
                  <a:pt x="3766" y="1"/>
                </a:moveTo>
                <a:cubicBezTo>
                  <a:pt x="1678" y="1"/>
                  <a:pt x="1" y="1678"/>
                  <a:pt x="1" y="3766"/>
                </a:cubicBezTo>
                <a:cubicBezTo>
                  <a:pt x="1" y="5854"/>
                  <a:pt x="1678" y="7531"/>
                  <a:pt x="3766" y="7531"/>
                </a:cubicBezTo>
                <a:cubicBezTo>
                  <a:pt x="5816" y="7531"/>
                  <a:pt x="7494" y="5854"/>
                  <a:pt x="7494" y="3766"/>
                </a:cubicBezTo>
                <a:cubicBezTo>
                  <a:pt x="7494" y="1678"/>
                  <a:pt x="5816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12"/>
          <p:cNvSpPr/>
          <p:nvPr/>
        </p:nvSpPr>
        <p:spPr>
          <a:xfrm rot="-5400000">
            <a:off x="811258" y="4438225"/>
            <a:ext cx="133300" cy="134250"/>
          </a:xfrm>
          <a:custGeom>
            <a:rect b="b" l="l" r="r" t="t"/>
            <a:pathLst>
              <a:path extrusionOk="0" h="5370" w="5332">
                <a:moveTo>
                  <a:pt x="2685" y="1"/>
                </a:moveTo>
                <a:cubicBezTo>
                  <a:pt x="1194" y="1"/>
                  <a:pt x="1" y="1194"/>
                  <a:pt x="1" y="2685"/>
                </a:cubicBezTo>
                <a:cubicBezTo>
                  <a:pt x="1" y="4176"/>
                  <a:pt x="1194" y="5369"/>
                  <a:pt x="2685" y="5369"/>
                </a:cubicBezTo>
                <a:cubicBezTo>
                  <a:pt x="4139" y="5369"/>
                  <a:pt x="5332" y="4176"/>
                  <a:pt x="5332" y="2685"/>
                </a:cubicBezTo>
                <a:cubicBezTo>
                  <a:pt x="5332" y="1194"/>
                  <a:pt x="4139" y="1"/>
                  <a:pt x="2685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12"/>
          <p:cNvSpPr/>
          <p:nvPr/>
        </p:nvSpPr>
        <p:spPr>
          <a:xfrm rot="-5400000">
            <a:off x="783771" y="3697113"/>
            <a:ext cx="188275" cy="188300"/>
          </a:xfrm>
          <a:custGeom>
            <a:rect b="b" l="l" r="r" t="t"/>
            <a:pathLst>
              <a:path extrusionOk="0" h="7532" w="7531">
                <a:moveTo>
                  <a:pt x="3766" y="1"/>
                </a:moveTo>
                <a:cubicBezTo>
                  <a:pt x="1678" y="1"/>
                  <a:pt x="0" y="1678"/>
                  <a:pt x="0" y="3766"/>
                </a:cubicBezTo>
                <a:cubicBezTo>
                  <a:pt x="0" y="5854"/>
                  <a:pt x="1678" y="7531"/>
                  <a:pt x="3766" y="7531"/>
                </a:cubicBezTo>
                <a:cubicBezTo>
                  <a:pt x="5853" y="7531"/>
                  <a:pt x="7531" y="5854"/>
                  <a:pt x="7531" y="3766"/>
                </a:cubicBezTo>
                <a:cubicBezTo>
                  <a:pt x="7531" y="1678"/>
                  <a:pt x="5853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12"/>
          <p:cNvSpPr/>
          <p:nvPr/>
        </p:nvSpPr>
        <p:spPr>
          <a:xfrm rot="-5400000">
            <a:off x="810796" y="3724138"/>
            <a:ext cx="134225" cy="134250"/>
          </a:xfrm>
          <a:custGeom>
            <a:rect b="b" l="l" r="r" t="t"/>
            <a:pathLst>
              <a:path extrusionOk="0" h="5370" w="5369">
                <a:moveTo>
                  <a:pt x="2685" y="1"/>
                </a:moveTo>
                <a:cubicBezTo>
                  <a:pt x="1193" y="1"/>
                  <a:pt x="0" y="1194"/>
                  <a:pt x="0" y="2685"/>
                </a:cubicBezTo>
                <a:cubicBezTo>
                  <a:pt x="0" y="4176"/>
                  <a:pt x="1193" y="5369"/>
                  <a:pt x="2685" y="5369"/>
                </a:cubicBezTo>
                <a:cubicBezTo>
                  <a:pt x="4176" y="5369"/>
                  <a:pt x="5369" y="4176"/>
                  <a:pt x="5369" y="2685"/>
                </a:cubicBezTo>
                <a:cubicBezTo>
                  <a:pt x="5369" y="1194"/>
                  <a:pt x="4176" y="1"/>
                  <a:pt x="2685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12"/>
          <p:cNvSpPr/>
          <p:nvPr/>
        </p:nvSpPr>
        <p:spPr>
          <a:xfrm rot="-5400000">
            <a:off x="783758" y="3085725"/>
            <a:ext cx="188300" cy="188300"/>
          </a:xfrm>
          <a:custGeom>
            <a:rect b="b" l="l" r="r" t="t"/>
            <a:pathLst>
              <a:path extrusionOk="0" h="7532" w="7532">
                <a:moveTo>
                  <a:pt x="3766" y="1"/>
                </a:moveTo>
                <a:cubicBezTo>
                  <a:pt x="1678" y="1"/>
                  <a:pt x="1" y="1678"/>
                  <a:pt x="1" y="3766"/>
                </a:cubicBezTo>
                <a:cubicBezTo>
                  <a:pt x="1" y="5854"/>
                  <a:pt x="1678" y="7531"/>
                  <a:pt x="3766" y="7531"/>
                </a:cubicBezTo>
                <a:cubicBezTo>
                  <a:pt x="5854" y="7531"/>
                  <a:pt x="7531" y="5854"/>
                  <a:pt x="7531" y="3766"/>
                </a:cubicBezTo>
                <a:cubicBezTo>
                  <a:pt x="7531" y="1678"/>
                  <a:pt x="5854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12"/>
          <p:cNvSpPr/>
          <p:nvPr/>
        </p:nvSpPr>
        <p:spPr>
          <a:xfrm rot="-5400000">
            <a:off x="810783" y="3112750"/>
            <a:ext cx="134250" cy="134250"/>
          </a:xfrm>
          <a:custGeom>
            <a:rect b="b" l="l" r="r" t="t"/>
            <a:pathLst>
              <a:path extrusionOk="0" h="5370" w="5370">
                <a:moveTo>
                  <a:pt x="2685" y="1"/>
                </a:moveTo>
                <a:cubicBezTo>
                  <a:pt x="1194" y="1"/>
                  <a:pt x="1" y="1194"/>
                  <a:pt x="1" y="2685"/>
                </a:cubicBezTo>
                <a:cubicBezTo>
                  <a:pt x="1" y="4176"/>
                  <a:pt x="1194" y="5369"/>
                  <a:pt x="2685" y="5369"/>
                </a:cubicBezTo>
                <a:cubicBezTo>
                  <a:pt x="4176" y="5369"/>
                  <a:pt x="5369" y="4176"/>
                  <a:pt x="5369" y="2685"/>
                </a:cubicBezTo>
                <a:cubicBezTo>
                  <a:pt x="5369" y="1194"/>
                  <a:pt x="4176" y="1"/>
                  <a:pt x="2685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12"/>
          <p:cNvSpPr/>
          <p:nvPr/>
        </p:nvSpPr>
        <p:spPr>
          <a:xfrm rot="-5400000">
            <a:off x="784233" y="2473875"/>
            <a:ext cx="187350" cy="188300"/>
          </a:xfrm>
          <a:custGeom>
            <a:rect b="b" l="l" r="r" t="t"/>
            <a:pathLst>
              <a:path extrusionOk="0" h="7532" w="7494">
                <a:moveTo>
                  <a:pt x="3728" y="1"/>
                </a:moveTo>
                <a:cubicBezTo>
                  <a:pt x="1678" y="1"/>
                  <a:pt x="1" y="1678"/>
                  <a:pt x="1" y="3766"/>
                </a:cubicBezTo>
                <a:cubicBezTo>
                  <a:pt x="1" y="5854"/>
                  <a:pt x="1678" y="7531"/>
                  <a:pt x="3728" y="7531"/>
                </a:cubicBezTo>
                <a:cubicBezTo>
                  <a:pt x="5816" y="7531"/>
                  <a:pt x="7494" y="5854"/>
                  <a:pt x="7494" y="3766"/>
                </a:cubicBezTo>
                <a:cubicBezTo>
                  <a:pt x="7494" y="1678"/>
                  <a:pt x="5816" y="1"/>
                  <a:pt x="3728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12"/>
          <p:cNvSpPr/>
          <p:nvPr/>
        </p:nvSpPr>
        <p:spPr>
          <a:xfrm rot="-5400000">
            <a:off x="810796" y="2501363"/>
            <a:ext cx="134225" cy="134250"/>
          </a:xfrm>
          <a:custGeom>
            <a:rect b="b" l="l" r="r" t="t"/>
            <a:pathLst>
              <a:path extrusionOk="0" h="5370" w="5369">
                <a:moveTo>
                  <a:pt x="2684" y="1"/>
                </a:moveTo>
                <a:cubicBezTo>
                  <a:pt x="1231" y="1"/>
                  <a:pt x="0" y="1194"/>
                  <a:pt x="0" y="2685"/>
                </a:cubicBezTo>
                <a:cubicBezTo>
                  <a:pt x="0" y="4176"/>
                  <a:pt x="1231" y="5369"/>
                  <a:pt x="2684" y="5369"/>
                </a:cubicBezTo>
                <a:cubicBezTo>
                  <a:pt x="4176" y="5369"/>
                  <a:pt x="5369" y="4176"/>
                  <a:pt x="5369" y="2685"/>
                </a:cubicBezTo>
                <a:cubicBezTo>
                  <a:pt x="5369" y="1194"/>
                  <a:pt x="4176" y="1"/>
                  <a:pt x="2684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12"/>
          <p:cNvSpPr/>
          <p:nvPr/>
        </p:nvSpPr>
        <p:spPr>
          <a:xfrm rot="-5400000">
            <a:off x="784221" y="1862488"/>
            <a:ext cx="187375" cy="188300"/>
          </a:xfrm>
          <a:custGeom>
            <a:rect b="b" l="l" r="r" t="t"/>
            <a:pathLst>
              <a:path extrusionOk="0" h="7532" w="7495">
                <a:moveTo>
                  <a:pt x="3766" y="1"/>
                </a:moveTo>
                <a:cubicBezTo>
                  <a:pt x="1679" y="1"/>
                  <a:pt x="1" y="1678"/>
                  <a:pt x="1" y="3766"/>
                </a:cubicBezTo>
                <a:cubicBezTo>
                  <a:pt x="1" y="5854"/>
                  <a:pt x="1679" y="7531"/>
                  <a:pt x="3766" y="7531"/>
                </a:cubicBezTo>
                <a:cubicBezTo>
                  <a:pt x="5817" y="7531"/>
                  <a:pt x="7494" y="5854"/>
                  <a:pt x="7494" y="3766"/>
                </a:cubicBezTo>
                <a:cubicBezTo>
                  <a:pt x="7494" y="1678"/>
                  <a:pt x="5817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12"/>
          <p:cNvSpPr/>
          <p:nvPr/>
        </p:nvSpPr>
        <p:spPr>
          <a:xfrm rot="-5400000">
            <a:off x="811258" y="1889500"/>
            <a:ext cx="133300" cy="134250"/>
          </a:xfrm>
          <a:custGeom>
            <a:rect b="b" l="l" r="r" t="t"/>
            <a:pathLst>
              <a:path extrusionOk="0" h="5370" w="5332">
                <a:moveTo>
                  <a:pt x="2684" y="1"/>
                </a:moveTo>
                <a:cubicBezTo>
                  <a:pt x="1193" y="1"/>
                  <a:pt x="0" y="1194"/>
                  <a:pt x="0" y="2685"/>
                </a:cubicBezTo>
                <a:cubicBezTo>
                  <a:pt x="0" y="4176"/>
                  <a:pt x="1193" y="5369"/>
                  <a:pt x="2684" y="5369"/>
                </a:cubicBezTo>
                <a:cubicBezTo>
                  <a:pt x="4138" y="5369"/>
                  <a:pt x="5331" y="4176"/>
                  <a:pt x="5331" y="2685"/>
                </a:cubicBezTo>
                <a:cubicBezTo>
                  <a:pt x="5331" y="1194"/>
                  <a:pt x="4138" y="1"/>
                  <a:pt x="2684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12"/>
          <p:cNvSpPr/>
          <p:nvPr/>
        </p:nvSpPr>
        <p:spPr>
          <a:xfrm rot="-5400000">
            <a:off x="783771" y="1250638"/>
            <a:ext cx="188275" cy="188300"/>
          </a:xfrm>
          <a:custGeom>
            <a:rect b="b" l="l" r="r" t="t"/>
            <a:pathLst>
              <a:path extrusionOk="0" h="7532" w="7531">
                <a:moveTo>
                  <a:pt x="3766" y="1"/>
                </a:moveTo>
                <a:cubicBezTo>
                  <a:pt x="1678" y="1"/>
                  <a:pt x="0" y="1678"/>
                  <a:pt x="0" y="3766"/>
                </a:cubicBezTo>
                <a:cubicBezTo>
                  <a:pt x="0" y="5854"/>
                  <a:pt x="1678" y="7531"/>
                  <a:pt x="3766" y="7531"/>
                </a:cubicBezTo>
                <a:cubicBezTo>
                  <a:pt x="5853" y="7531"/>
                  <a:pt x="7531" y="5854"/>
                  <a:pt x="7531" y="3766"/>
                </a:cubicBezTo>
                <a:cubicBezTo>
                  <a:pt x="7531" y="1678"/>
                  <a:pt x="5853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12"/>
          <p:cNvSpPr/>
          <p:nvPr/>
        </p:nvSpPr>
        <p:spPr>
          <a:xfrm rot="-5400000">
            <a:off x="810796" y="1277663"/>
            <a:ext cx="134225" cy="134250"/>
          </a:xfrm>
          <a:custGeom>
            <a:rect b="b" l="l" r="r" t="t"/>
            <a:pathLst>
              <a:path extrusionOk="0" h="5370" w="5369">
                <a:moveTo>
                  <a:pt x="2685" y="1"/>
                </a:moveTo>
                <a:cubicBezTo>
                  <a:pt x="1194" y="1"/>
                  <a:pt x="1" y="1194"/>
                  <a:pt x="1" y="2685"/>
                </a:cubicBezTo>
                <a:cubicBezTo>
                  <a:pt x="1" y="4176"/>
                  <a:pt x="1194" y="5369"/>
                  <a:pt x="2685" y="5369"/>
                </a:cubicBezTo>
                <a:cubicBezTo>
                  <a:pt x="4176" y="5369"/>
                  <a:pt x="5369" y="4176"/>
                  <a:pt x="5369" y="2685"/>
                </a:cubicBezTo>
                <a:cubicBezTo>
                  <a:pt x="5369" y="1194"/>
                  <a:pt x="4176" y="1"/>
                  <a:pt x="2685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12"/>
          <p:cNvSpPr/>
          <p:nvPr/>
        </p:nvSpPr>
        <p:spPr>
          <a:xfrm rot="-5400000">
            <a:off x="783758" y="639250"/>
            <a:ext cx="188300" cy="188300"/>
          </a:xfrm>
          <a:custGeom>
            <a:rect b="b" l="l" r="r" t="t"/>
            <a:pathLst>
              <a:path extrusionOk="0" h="7532" w="7532">
                <a:moveTo>
                  <a:pt x="3766" y="1"/>
                </a:moveTo>
                <a:cubicBezTo>
                  <a:pt x="1679" y="1"/>
                  <a:pt x="1" y="1678"/>
                  <a:pt x="1" y="3766"/>
                </a:cubicBezTo>
                <a:cubicBezTo>
                  <a:pt x="1" y="5854"/>
                  <a:pt x="1679" y="7531"/>
                  <a:pt x="3766" y="7531"/>
                </a:cubicBezTo>
                <a:cubicBezTo>
                  <a:pt x="5854" y="7531"/>
                  <a:pt x="7531" y="5854"/>
                  <a:pt x="7531" y="3766"/>
                </a:cubicBezTo>
                <a:cubicBezTo>
                  <a:pt x="7531" y="1678"/>
                  <a:pt x="5854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12"/>
          <p:cNvSpPr/>
          <p:nvPr/>
        </p:nvSpPr>
        <p:spPr>
          <a:xfrm rot="-5400000">
            <a:off x="810796" y="666263"/>
            <a:ext cx="134225" cy="134250"/>
          </a:xfrm>
          <a:custGeom>
            <a:rect b="b" l="l" r="r" t="t"/>
            <a:pathLst>
              <a:path extrusionOk="0" h="5370" w="5369">
                <a:moveTo>
                  <a:pt x="2684" y="1"/>
                </a:moveTo>
                <a:cubicBezTo>
                  <a:pt x="1193" y="1"/>
                  <a:pt x="0" y="1194"/>
                  <a:pt x="0" y="2685"/>
                </a:cubicBezTo>
                <a:cubicBezTo>
                  <a:pt x="0" y="4176"/>
                  <a:pt x="1193" y="5369"/>
                  <a:pt x="2684" y="5369"/>
                </a:cubicBezTo>
                <a:cubicBezTo>
                  <a:pt x="4175" y="5369"/>
                  <a:pt x="5368" y="4176"/>
                  <a:pt x="5368" y="2685"/>
                </a:cubicBezTo>
                <a:cubicBezTo>
                  <a:pt x="5368" y="1194"/>
                  <a:pt x="4175" y="1"/>
                  <a:pt x="2684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12"/>
          <p:cNvSpPr/>
          <p:nvPr/>
        </p:nvSpPr>
        <p:spPr>
          <a:xfrm rot="-5400000">
            <a:off x="578733" y="4216875"/>
            <a:ext cx="116525" cy="576925"/>
          </a:xfrm>
          <a:custGeom>
            <a:rect b="b" l="l" r="r" t="t"/>
            <a:pathLst>
              <a:path extrusionOk="0" h="23077" w="4661">
                <a:moveTo>
                  <a:pt x="2349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20728"/>
                </a:lnTo>
                <a:cubicBezTo>
                  <a:pt x="0" y="22032"/>
                  <a:pt x="1044" y="23076"/>
                  <a:pt x="2349" y="23076"/>
                </a:cubicBezTo>
                <a:cubicBezTo>
                  <a:pt x="3617" y="23076"/>
                  <a:pt x="4660" y="22032"/>
                  <a:pt x="4660" y="20728"/>
                </a:cubicBezTo>
                <a:lnTo>
                  <a:pt x="4660" y="2349"/>
                </a:lnTo>
                <a:cubicBezTo>
                  <a:pt x="4660" y="1044"/>
                  <a:pt x="3617" y="0"/>
                  <a:pt x="2349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12"/>
          <p:cNvSpPr/>
          <p:nvPr/>
        </p:nvSpPr>
        <p:spPr>
          <a:xfrm rot="-5400000">
            <a:off x="578733" y="3503275"/>
            <a:ext cx="116525" cy="576925"/>
          </a:xfrm>
          <a:custGeom>
            <a:rect b="b" l="l" r="r" t="t"/>
            <a:pathLst>
              <a:path extrusionOk="0" h="23077" w="4661">
                <a:moveTo>
                  <a:pt x="2350" y="0"/>
                </a:moveTo>
                <a:cubicBezTo>
                  <a:pt x="1045" y="0"/>
                  <a:pt x="1" y="1044"/>
                  <a:pt x="1" y="2349"/>
                </a:cubicBezTo>
                <a:lnTo>
                  <a:pt x="1" y="20728"/>
                </a:lnTo>
                <a:cubicBezTo>
                  <a:pt x="1" y="22032"/>
                  <a:pt x="1045" y="23076"/>
                  <a:pt x="2350" y="23076"/>
                </a:cubicBezTo>
                <a:cubicBezTo>
                  <a:pt x="3617" y="23076"/>
                  <a:pt x="4661" y="22032"/>
                  <a:pt x="4661" y="20728"/>
                </a:cubicBezTo>
                <a:lnTo>
                  <a:pt x="4661" y="2349"/>
                </a:lnTo>
                <a:cubicBezTo>
                  <a:pt x="4661" y="1044"/>
                  <a:pt x="3617" y="0"/>
                  <a:pt x="2350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12"/>
          <p:cNvSpPr/>
          <p:nvPr/>
        </p:nvSpPr>
        <p:spPr>
          <a:xfrm rot="-5400000">
            <a:off x="578733" y="2890950"/>
            <a:ext cx="116525" cy="576925"/>
          </a:xfrm>
          <a:custGeom>
            <a:rect b="b" l="l" r="r" t="t"/>
            <a:pathLst>
              <a:path extrusionOk="0" h="23077" w="4661">
                <a:moveTo>
                  <a:pt x="2312" y="0"/>
                </a:moveTo>
                <a:cubicBezTo>
                  <a:pt x="1044" y="0"/>
                  <a:pt x="1" y="1044"/>
                  <a:pt x="1" y="2349"/>
                </a:cubicBezTo>
                <a:lnTo>
                  <a:pt x="1" y="20728"/>
                </a:lnTo>
                <a:cubicBezTo>
                  <a:pt x="1" y="22032"/>
                  <a:pt x="1044" y="23076"/>
                  <a:pt x="2312" y="23076"/>
                </a:cubicBezTo>
                <a:cubicBezTo>
                  <a:pt x="3617" y="23076"/>
                  <a:pt x="4661" y="22032"/>
                  <a:pt x="4661" y="20728"/>
                </a:cubicBezTo>
                <a:lnTo>
                  <a:pt x="4661" y="2349"/>
                </a:lnTo>
                <a:cubicBezTo>
                  <a:pt x="4661" y="1044"/>
                  <a:pt x="3617" y="0"/>
                  <a:pt x="2312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12"/>
          <p:cNvSpPr/>
          <p:nvPr/>
        </p:nvSpPr>
        <p:spPr>
          <a:xfrm rot="-5400000">
            <a:off x="578733" y="2279550"/>
            <a:ext cx="116525" cy="576925"/>
          </a:xfrm>
          <a:custGeom>
            <a:rect b="b" l="l" r="r" t="t"/>
            <a:pathLst>
              <a:path extrusionOk="0" h="23077" w="4661">
                <a:moveTo>
                  <a:pt x="2311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20728"/>
                </a:lnTo>
                <a:cubicBezTo>
                  <a:pt x="0" y="22032"/>
                  <a:pt x="1044" y="23076"/>
                  <a:pt x="2311" y="23076"/>
                </a:cubicBezTo>
                <a:cubicBezTo>
                  <a:pt x="3616" y="23076"/>
                  <a:pt x="4660" y="22032"/>
                  <a:pt x="4660" y="20728"/>
                </a:cubicBezTo>
                <a:lnTo>
                  <a:pt x="4660" y="2349"/>
                </a:lnTo>
                <a:cubicBezTo>
                  <a:pt x="4660" y="1044"/>
                  <a:pt x="3616" y="0"/>
                  <a:pt x="2311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12"/>
          <p:cNvSpPr/>
          <p:nvPr/>
        </p:nvSpPr>
        <p:spPr>
          <a:xfrm rot="-5400000">
            <a:off x="578733" y="1668175"/>
            <a:ext cx="116525" cy="576925"/>
          </a:xfrm>
          <a:custGeom>
            <a:rect b="b" l="l" r="r" t="t"/>
            <a:pathLst>
              <a:path extrusionOk="0" h="23077" w="4661">
                <a:moveTo>
                  <a:pt x="2349" y="0"/>
                </a:moveTo>
                <a:cubicBezTo>
                  <a:pt x="1044" y="0"/>
                  <a:pt x="1" y="1044"/>
                  <a:pt x="1" y="2349"/>
                </a:cubicBezTo>
                <a:lnTo>
                  <a:pt x="1" y="20728"/>
                </a:lnTo>
                <a:cubicBezTo>
                  <a:pt x="1" y="22032"/>
                  <a:pt x="1044" y="23076"/>
                  <a:pt x="2349" y="23076"/>
                </a:cubicBezTo>
                <a:cubicBezTo>
                  <a:pt x="3617" y="23076"/>
                  <a:pt x="4661" y="22032"/>
                  <a:pt x="4661" y="20728"/>
                </a:cubicBezTo>
                <a:lnTo>
                  <a:pt x="4661" y="2349"/>
                </a:lnTo>
                <a:cubicBezTo>
                  <a:pt x="4661" y="1044"/>
                  <a:pt x="3617" y="0"/>
                  <a:pt x="2349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12"/>
          <p:cNvSpPr/>
          <p:nvPr/>
        </p:nvSpPr>
        <p:spPr>
          <a:xfrm rot="-5400000">
            <a:off x="578733" y="1056775"/>
            <a:ext cx="116525" cy="576925"/>
          </a:xfrm>
          <a:custGeom>
            <a:rect b="b" l="l" r="r" t="t"/>
            <a:pathLst>
              <a:path extrusionOk="0" h="23077" w="4661">
                <a:moveTo>
                  <a:pt x="2349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20728"/>
                </a:lnTo>
                <a:cubicBezTo>
                  <a:pt x="0" y="22032"/>
                  <a:pt x="1044" y="23076"/>
                  <a:pt x="2349" y="23076"/>
                </a:cubicBezTo>
                <a:cubicBezTo>
                  <a:pt x="3616" y="23076"/>
                  <a:pt x="4660" y="22032"/>
                  <a:pt x="4660" y="20728"/>
                </a:cubicBezTo>
                <a:lnTo>
                  <a:pt x="4660" y="2349"/>
                </a:lnTo>
                <a:cubicBezTo>
                  <a:pt x="4660" y="1044"/>
                  <a:pt x="3616" y="0"/>
                  <a:pt x="2349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2"/>
          <p:cNvSpPr/>
          <p:nvPr/>
        </p:nvSpPr>
        <p:spPr>
          <a:xfrm rot="-5400000">
            <a:off x="578733" y="444475"/>
            <a:ext cx="116525" cy="576925"/>
          </a:xfrm>
          <a:custGeom>
            <a:rect b="b" l="l" r="r" t="t"/>
            <a:pathLst>
              <a:path extrusionOk="0" h="23077" w="4661">
                <a:moveTo>
                  <a:pt x="2312" y="0"/>
                </a:moveTo>
                <a:cubicBezTo>
                  <a:pt x="1045" y="0"/>
                  <a:pt x="1" y="1044"/>
                  <a:pt x="1" y="2349"/>
                </a:cubicBezTo>
                <a:lnTo>
                  <a:pt x="1" y="20728"/>
                </a:lnTo>
                <a:cubicBezTo>
                  <a:pt x="1" y="22032"/>
                  <a:pt x="1045" y="23076"/>
                  <a:pt x="2312" y="23076"/>
                </a:cubicBezTo>
                <a:cubicBezTo>
                  <a:pt x="3617" y="23076"/>
                  <a:pt x="4661" y="22032"/>
                  <a:pt x="4661" y="20728"/>
                </a:cubicBezTo>
                <a:lnTo>
                  <a:pt x="4661" y="2349"/>
                </a:lnTo>
                <a:cubicBezTo>
                  <a:pt x="4661" y="1044"/>
                  <a:pt x="3617" y="0"/>
                  <a:pt x="2312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12"/>
          <p:cNvSpPr/>
          <p:nvPr/>
        </p:nvSpPr>
        <p:spPr>
          <a:xfrm rot="-5400000">
            <a:off x="438933" y="584275"/>
            <a:ext cx="116525" cy="297325"/>
          </a:xfrm>
          <a:custGeom>
            <a:rect b="b" l="l" r="r" t="t"/>
            <a:pathLst>
              <a:path extrusionOk="0" h="11893" w="4661">
                <a:moveTo>
                  <a:pt x="2312" y="0"/>
                </a:moveTo>
                <a:cubicBezTo>
                  <a:pt x="1045" y="0"/>
                  <a:pt x="1" y="1044"/>
                  <a:pt x="1" y="2349"/>
                </a:cubicBezTo>
                <a:lnTo>
                  <a:pt x="1" y="11892"/>
                </a:lnTo>
                <a:lnTo>
                  <a:pt x="4661" y="11892"/>
                </a:lnTo>
                <a:lnTo>
                  <a:pt x="4661" y="2349"/>
                </a:lnTo>
                <a:cubicBezTo>
                  <a:pt x="4661" y="1044"/>
                  <a:pt x="3617" y="0"/>
                  <a:pt x="2312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12"/>
          <p:cNvSpPr/>
          <p:nvPr/>
        </p:nvSpPr>
        <p:spPr>
          <a:xfrm rot="-5400000">
            <a:off x="438933" y="1196575"/>
            <a:ext cx="116525" cy="297325"/>
          </a:xfrm>
          <a:custGeom>
            <a:rect b="b" l="l" r="r" t="t"/>
            <a:pathLst>
              <a:path extrusionOk="0" h="11893" w="4661">
                <a:moveTo>
                  <a:pt x="2349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11892"/>
                </a:lnTo>
                <a:lnTo>
                  <a:pt x="4660" y="11892"/>
                </a:lnTo>
                <a:lnTo>
                  <a:pt x="4660" y="2349"/>
                </a:lnTo>
                <a:cubicBezTo>
                  <a:pt x="4660" y="1044"/>
                  <a:pt x="3616" y="0"/>
                  <a:pt x="2349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12"/>
          <p:cNvSpPr/>
          <p:nvPr/>
        </p:nvSpPr>
        <p:spPr>
          <a:xfrm rot="-5400000">
            <a:off x="438933" y="1807975"/>
            <a:ext cx="116525" cy="297325"/>
          </a:xfrm>
          <a:custGeom>
            <a:rect b="b" l="l" r="r" t="t"/>
            <a:pathLst>
              <a:path extrusionOk="0" h="11893" w="4661">
                <a:moveTo>
                  <a:pt x="2349" y="0"/>
                </a:moveTo>
                <a:cubicBezTo>
                  <a:pt x="1044" y="0"/>
                  <a:pt x="1" y="1044"/>
                  <a:pt x="1" y="2349"/>
                </a:cubicBezTo>
                <a:lnTo>
                  <a:pt x="1" y="11892"/>
                </a:lnTo>
                <a:lnTo>
                  <a:pt x="4661" y="11892"/>
                </a:lnTo>
                <a:lnTo>
                  <a:pt x="4661" y="2349"/>
                </a:lnTo>
                <a:cubicBezTo>
                  <a:pt x="4661" y="1044"/>
                  <a:pt x="3617" y="0"/>
                  <a:pt x="2349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12"/>
          <p:cNvSpPr/>
          <p:nvPr/>
        </p:nvSpPr>
        <p:spPr>
          <a:xfrm rot="-5400000">
            <a:off x="438933" y="2419350"/>
            <a:ext cx="116525" cy="297325"/>
          </a:xfrm>
          <a:custGeom>
            <a:rect b="b" l="l" r="r" t="t"/>
            <a:pathLst>
              <a:path extrusionOk="0" h="11893" w="4661">
                <a:moveTo>
                  <a:pt x="2311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11892"/>
                </a:lnTo>
                <a:lnTo>
                  <a:pt x="4660" y="11892"/>
                </a:lnTo>
                <a:lnTo>
                  <a:pt x="4660" y="2349"/>
                </a:lnTo>
                <a:cubicBezTo>
                  <a:pt x="4660" y="1044"/>
                  <a:pt x="3616" y="0"/>
                  <a:pt x="2311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12"/>
          <p:cNvSpPr/>
          <p:nvPr/>
        </p:nvSpPr>
        <p:spPr>
          <a:xfrm rot="-5400000">
            <a:off x="438933" y="3030750"/>
            <a:ext cx="116525" cy="297325"/>
          </a:xfrm>
          <a:custGeom>
            <a:rect b="b" l="l" r="r" t="t"/>
            <a:pathLst>
              <a:path extrusionOk="0" h="11893" w="4661">
                <a:moveTo>
                  <a:pt x="2312" y="0"/>
                </a:moveTo>
                <a:cubicBezTo>
                  <a:pt x="1044" y="0"/>
                  <a:pt x="1" y="1044"/>
                  <a:pt x="1" y="2349"/>
                </a:cubicBezTo>
                <a:lnTo>
                  <a:pt x="1" y="11892"/>
                </a:lnTo>
                <a:lnTo>
                  <a:pt x="4661" y="11892"/>
                </a:lnTo>
                <a:lnTo>
                  <a:pt x="4661" y="2349"/>
                </a:lnTo>
                <a:cubicBezTo>
                  <a:pt x="4661" y="1044"/>
                  <a:pt x="3617" y="0"/>
                  <a:pt x="2312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12"/>
          <p:cNvSpPr/>
          <p:nvPr/>
        </p:nvSpPr>
        <p:spPr>
          <a:xfrm rot="-5400000">
            <a:off x="438933" y="3643075"/>
            <a:ext cx="116525" cy="297325"/>
          </a:xfrm>
          <a:custGeom>
            <a:rect b="b" l="l" r="r" t="t"/>
            <a:pathLst>
              <a:path extrusionOk="0" h="11893" w="4661">
                <a:moveTo>
                  <a:pt x="2350" y="0"/>
                </a:moveTo>
                <a:cubicBezTo>
                  <a:pt x="1045" y="0"/>
                  <a:pt x="1" y="1044"/>
                  <a:pt x="1" y="2349"/>
                </a:cubicBezTo>
                <a:lnTo>
                  <a:pt x="1" y="11892"/>
                </a:lnTo>
                <a:lnTo>
                  <a:pt x="4661" y="11892"/>
                </a:lnTo>
                <a:lnTo>
                  <a:pt x="4661" y="2349"/>
                </a:lnTo>
                <a:cubicBezTo>
                  <a:pt x="4661" y="1044"/>
                  <a:pt x="3617" y="0"/>
                  <a:pt x="2350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12"/>
          <p:cNvSpPr/>
          <p:nvPr/>
        </p:nvSpPr>
        <p:spPr>
          <a:xfrm rot="-5400000">
            <a:off x="438933" y="4356675"/>
            <a:ext cx="116525" cy="297325"/>
          </a:xfrm>
          <a:custGeom>
            <a:rect b="b" l="l" r="r" t="t"/>
            <a:pathLst>
              <a:path extrusionOk="0" h="11893" w="4661">
                <a:moveTo>
                  <a:pt x="2349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11892"/>
                </a:lnTo>
                <a:lnTo>
                  <a:pt x="4660" y="11892"/>
                </a:lnTo>
                <a:lnTo>
                  <a:pt x="4660" y="2349"/>
                </a:lnTo>
                <a:cubicBezTo>
                  <a:pt x="4660" y="1044"/>
                  <a:pt x="3617" y="0"/>
                  <a:pt x="2349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12"/>
          <p:cNvSpPr/>
          <p:nvPr/>
        </p:nvSpPr>
        <p:spPr>
          <a:xfrm>
            <a:off x="8396329" y="70626"/>
            <a:ext cx="65134" cy="55909"/>
          </a:xfrm>
          <a:custGeom>
            <a:rect b="b" l="l" r="r" t="t"/>
            <a:pathLst>
              <a:path extrusionOk="0" h="400" w="466">
                <a:moveTo>
                  <a:pt x="266" y="0"/>
                </a:moveTo>
                <a:cubicBezTo>
                  <a:pt x="89" y="0"/>
                  <a:pt x="0" y="222"/>
                  <a:pt x="122" y="343"/>
                </a:cubicBezTo>
                <a:cubicBezTo>
                  <a:pt x="164" y="382"/>
                  <a:pt x="215" y="400"/>
                  <a:pt x="263" y="400"/>
                </a:cubicBezTo>
                <a:cubicBezTo>
                  <a:pt x="368" y="400"/>
                  <a:pt x="465" y="320"/>
                  <a:pt x="465" y="199"/>
                </a:cubicBezTo>
                <a:cubicBezTo>
                  <a:pt x="465" y="89"/>
                  <a:pt x="377" y="0"/>
                  <a:pt x="2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12"/>
          <p:cNvSpPr/>
          <p:nvPr/>
        </p:nvSpPr>
        <p:spPr>
          <a:xfrm>
            <a:off x="8878333" y="5026488"/>
            <a:ext cx="48222" cy="48082"/>
          </a:xfrm>
          <a:custGeom>
            <a:rect b="b" l="l" r="r" t="t"/>
            <a:pathLst>
              <a:path extrusionOk="0" h="344" w="345">
                <a:moveTo>
                  <a:pt x="167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66"/>
                  <a:pt x="78" y="344"/>
                  <a:pt x="167" y="344"/>
                </a:cubicBezTo>
                <a:cubicBezTo>
                  <a:pt x="267" y="344"/>
                  <a:pt x="344" y="266"/>
                  <a:pt x="344" y="178"/>
                </a:cubicBezTo>
                <a:cubicBezTo>
                  <a:pt x="344" y="78"/>
                  <a:pt x="267" y="0"/>
                  <a:pt x="1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12"/>
          <p:cNvSpPr/>
          <p:nvPr/>
        </p:nvSpPr>
        <p:spPr>
          <a:xfrm>
            <a:off x="8866715" y="2311984"/>
            <a:ext cx="71424" cy="62339"/>
          </a:xfrm>
          <a:custGeom>
            <a:rect b="b" l="l" r="r" t="t"/>
            <a:pathLst>
              <a:path extrusionOk="0" h="446" w="511">
                <a:moveTo>
                  <a:pt x="289" y="1"/>
                </a:moveTo>
                <a:cubicBezTo>
                  <a:pt x="101" y="1"/>
                  <a:pt x="1" y="245"/>
                  <a:pt x="134" y="378"/>
                </a:cubicBezTo>
                <a:cubicBezTo>
                  <a:pt x="181" y="425"/>
                  <a:pt x="238" y="446"/>
                  <a:pt x="292" y="446"/>
                </a:cubicBezTo>
                <a:cubicBezTo>
                  <a:pt x="405" y="446"/>
                  <a:pt x="510" y="357"/>
                  <a:pt x="510" y="222"/>
                </a:cubicBezTo>
                <a:cubicBezTo>
                  <a:pt x="510" y="101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12"/>
          <p:cNvSpPr txBox="1"/>
          <p:nvPr>
            <p:ph type="title"/>
          </p:nvPr>
        </p:nvSpPr>
        <p:spPr>
          <a:xfrm>
            <a:off x="2290050" y="2875500"/>
            <a:ext cx="4563900" cy="516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26" name="Google Shape;526;p12"/>
          <p:cNvSpPr txBox="1"/>
          <p:nvPr>
            <p:ph idx="1" type="subTitle"/>
          </p:nvPr>
        </p:nvSpPr>
        <p:spPr>
          <a:xfrm>
            <a:off x="1458150" y="1575223"/>
            <a:ext cx="6227700" cy="1300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27" name="Google Shape;527;p12"/>
          <p:cNvSpPr/>
          <p:nvPr/>
        </p:nvSpPr>
        <p:spPr>
          <a:xfrm>
            <a:off x="5725335" y="74465"/>
            <a:ext cx="57446" cy="48222"/>
          </a:xfrm>
          <a:custGeom>
            <a:rect b="b" l="l" r="r" t="t"/>
            <a:pathLst>
              <a:path extrusionOk="0" h="345" w="411">
                <a:moveTo>
                  <a:pt x="233" y="1"/>
                </a:moveTo>
                <a:cubicBezTo>
                  <a:pt x="78" y="1"/>
                  <a:pt x="1" y="189"/>
                  <a:pt x="112" y="300"/>
                </a:cubicBezTo>
                <a:cubicBezTo>
                  <a:pt x="146" y="331"/>
                  <a:pt x="188" y="345"/>
                  <a:pt x="230" y="345"/>
                </a:cubicBezTo>
                <a:cubicBezTo>
                  <a:pt x="321" y="345"/>
                  <a:pt x="411" y="277"/>
                  <a:pt x="411" y="178"/>
                </a:cubicBezTo>
                <a:cubicBezTo>
                  <a:pt x="411" y="78"/>
                  <a:pt x="333" y="1"/>
                  <a:pt x="23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12"/>
          <p:cNvSpPr/>
          <p:nvPr/>
        </p:nvSpPr>
        <p:spPr>
          <a:xfrm>
            <a:off x="8396329" y="70626"/>
            <a:ext cx="65134" cy="55909"/>
          </a:xfrm>
          <a:custGeom>
            <a:rect b="b" l="l" r="r" t="t"/>
            <a:pathLst>
              <a:path extrusionOk="0" h="400" w="466">
                <a:moveTo>
                  <a:pt x="266" y="0"/>
                </a:moveTo>
                <a:cubicBezTo>
                  <a:pt x="89" y="0"/>
                  <a:pt x="0" y="222"/>
                  <a:pt x="122" y="343"/>
                </a:cubicBezTo>
                <a:cubicBezTo>
                  <a:pt x="164" y="382"/>
                  <a:pt x="215" y="400"/>
                  <a:pt x="263" y="400"/>
                </a:cubicBezTo>
                <a:cubicBezTo>
                  <a:pt x="368" y="400"/>
                  <a:pt x="465" y="320"/>
                  <a:pt x="465" y="199"/>
                </a:cubicBezTo>
                <a:cubicBezTo>
                  <a:pt x="465" y="89"/>
                  <a:pt x="377" y="0"/>
                  <a:pt x="2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12"/>
          <p:cNvSpPr/>
          <p:nvPr/>
        </p:nvSpPr>
        <p:spPr>
          <a:xfrm>
            <a:off x="8878333" y="5026488"/>
            <a:ext cx="48222" cy="48082"/>
          </a:xfrm>
          <a:custGeom>
            <a:rect b="b" l="l" r="r" t="t"/>
            <a:pathLst>
              <a:path extrusionOk="0" h="344" w="345">
                <a:moveTo>
                  <a:pt x="167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66"/>
                  <a:pt x="78" y="344"/>
                  <a:pt x="167" y="344"/>
                </a:cubicBezTo>
                <a:cubicBezTo>
                  <a:pt x="267" y="344"/>
                  <a:pt x="344" y="266"/>
                  <a:pt x="344" y="178"/>
                </a:cubicBezTo>
                <a:cubicBezTo>
                  <a:pt x="344" y="78"/>
                  <a:pt x="267" y="0"/>
                  <a:pt x="1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12"/>
          <p:cNvSpPr/>
          <p:nvPr/>
        </p:nvSpPr>
        <p:spPr>
          <a:xfrm>
            <a:off x="4132850" y="79149"/>
            <a:ext cx="38857" cy="38857"/>
          </a:xfrm>
          <a:custGeom>
            <a:rect b="b" l="l" r="r" t="t"/>
            <a:pathLst>
              <a:path extrusionOk="0" h="278" w="278">
                <a:moveTo>
                  <a:pt x="145" y="0"/>
                </a:moveTo>
                <a:cubicBezTo>
                  <a:pt x="67" y="0"/>
                  <a:pt x="1" y="67"/>
                  <a:pt x="1" y="144"/>
                </a:cubicBezTo>
                <a:cubicBezTo>
                  <a:pt x="1" y="211"/>
                  <a:pt x="67" y="277"/>
                  <a:pt x="145" y="277"/>
                </a:cubicBezTo>
                <a:cubicBezTo>
                  <a:pt x="211" y="277"/>
                  <a:pt x="277" y="211"/>
                  <a:pt x="277" y="144"/>
                </a:cubicBezTo>
                <a:cubicBezTo>
                  <a:pt x="277" y="67"/>
                  <a:pt x="211" y="0"/>
                  <a:pt x="1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12"/>
          <p:cNvSpPr/>
          <p:nvPr/>
        </p:nvSpPr>
        <p:spPr>
          <a:xfrm>
            <a:off x="6818834" y="5143503"/>
            <a:ext cx="34244" cy="35782"/>
          </a:xfrm>
          <a:custGeom>
            <a:rect b="b" l="l" r="r" t="t"/>
            <a:pathLst>
              <a:path extrusionOk="0" h="256" w="245">
                <a:moveTo>
                  <a:pt x="122" y="1"/>
                </a:moveTo>
                <a:cubicBezTo>
                  <a:pt x="56" y="1"/>
                  <a:pt x="0" y="67"/>
                  <a:pt x="0" y="134"/>
                </a:cubicBezTo>
                <a:cubicBezTo>
                  <a:pt x="0" y="200"/>
                  <a:pt x="56" y="256"/>
                  <a:pt x="122" y="256"/>
                </a:cubicBezTo>
                <a:cubicBezTo>
                  <a:pt x="189" y="256"/>
                  <a:pt x="244" y="200"/>
                  <a:pt x="244" y="134"/>
                </a:cubicBezTo>
                <a:cubicBezTo>
                  <a:pt x="244" y="67"/>
                  <a:pt x="189" y="1"/>
                  <a:pt x="12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12"/>
          <p:cNvSpPr/>
          <p:nvPr/>
        </p:nvSpPr>
        <p:spPr>
          <a:xfrm>
            <a:off x="8866715" y="2311984"/>
            <a:ext cx="71424" cy="62339"/>
          </a:xfrm>
          <a:custGeom>
            <a:rect b="b" l="l" r="r" t="t"/>
            <a:pathLst>
              <a:path extrusionOk="0" h="446" w="511">
                <a:moveTo>
                  <a:pt x="289" y="1"/>
                </a:moveTo>
                <a:cubicBezTo>
                  <a:pt x="101" y="1"/>
                  <a:pt x="1" y="245"/>
                  <a:pt x="134" y="378"/>
                </a:cubicBezTo>
                <a:cubicBezTo>
                  <a:pt x="181" y="425"/>
                  <a:pt x="238" y="446"/>
                  <a:pt x="292" y="446"/>
                </a:cubicBezTo>
                <a:cubicBezTo>
                  <a:pt x="405" y="446"/>
                  <a:pt x="510" y="357"/>
                  <a:pt x="510" y="222"/>
                </a:cubicBezTo>
                <a:cubicBezTo>
                  <a:pt x="510" y="101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12"/>
          <p:cNvSpPr/>
          <p:nvPr/>
        </p:nvSpPr>
        <p:spPr>
          <a:xfrm>
            <a:off x="8938150" y="4045480"/>
            <a:ext cx="68209" cy="59823"/>
          </a:xfrm>
          <a:custGeom>
            <a:rect b="b" l="l" r="r" t="t"/>
            <a:pathLst>
              <a:path extrusionOk="0" h="428" w="488">
                <a:moveTo>
                  <a:pt x="277" y="1"/>
                </a:moveTo>
                <a:cubicBezTo>
                  <a:pt x="89" y="1"/>
                  <a:pt x="0" y="233"/>
                  <a:pt x="133" y="366"/>
                </a:cubicBezTo>
                <a:cubicBezTo>
                  <a:pt x="175" y="408"/>
                  <a:pt x="226" y="427"/>
                  <a:pt x="276" y="427"/>
                </a:cubicBezTo>
                <a:cubicBezTo>
                  <a:pt x="384" y="427"/>
                  <a:pt x="488" y="340"/>
                  <a:pt x="488" y="211"/>
                </a:cubicBezTo>
                <a:cubicBezTo>
                  <a:pt x="488" y="100"/>
                  <a:pt x="399" y="1"/>
                  <a:pt x="2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12"/>
          <p:cNvSpPr/>
          <p:nvPr/>
        </p:nvSpPr>
        <p:spPr>
          <a:xfrm>
            <a:off x="1778191" y="-5"/>
            <a:ext cx="52834" cy="52694"/>
          </a:xfrm>
          <a:custGeom>
            <a:rect b="b" l="l" r="r" t="t"/>
            <a:pathLst>
              <a:path extrusionOk="0" h="377" w="378">
                <a:moveTo>
                  <a:pt x="189" y="0"/>
                </a:moveTo>
                <a:cubicBezTo>
                  <a:pt x="78" y="0"/>
                  <a:pt x="1" y="89"/>
                  <a:pt x="1" y="189"/>
                </a:cubicBezTo>
                <a:cubicBezTo>
                  <a:pt x="1" y="299"/>
                  <a:pt x="78" y="377"/>
                  <a:pt x="189" y="377"/>
                </a:cubicBezTo>
                <a:cubicBezTo>
                  <a:pt x="289" y="377"/>
                  <a:pt x="377" y="299"/>
                  <a:pt x="377" y="189"/>
                </a:cubicBezTo>
                <a:cubicBezTo>
                  <a:pt x="377" y="89"/>
                  <a:pt x="289" y="0"/>
                  <a:pt x="18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12"/>
          <p:cNvSpPr/>
          <p:nvPr/>
        </p:nvSpPr>
        <p:spPr>
          <a:xfrm>
            <a:off x="148844" y="260893"/>
            <a:ext cx="66252" cy="57167"/>
          </a:xfrm>
          <a:custGeom>
            <a:rect b="b" l="l" r="r" t="t"/>
            <a:pathLst>
              <a:path extrusionOk="0" h="409" w="474">
                <a:moveTo>
                  <a:pt x="262" y="1"/>
                </a:moveTo>
                <a:cubicBezTo>
                  <a:pt x="92" y="1"/>
                  <a:pt x="0" y="215"/>
                  <a:pt x="119" y="345"/>
                </a:cubicBezTo>
                <a:cubicBezTo>
                  <a:pt x="160" y="389"/>
                  <a:pt x="213" y="409"/>
                  <a:pt x="265" y="409"/>
                </a:cubicBezTo>
                <a:cubicBezTo>
                  <a:pt x="370" y="409"/>
                  <a:pt x="474" y="330"/>
                  <a:pt x="474" y="212"/>
                </a:cubicBezTo>
                <a:cubicBezTo>
                  <a:pt x="474" y="90"/>
                  <a:pt x="385" y="1"/>
                  <a:pt x="274" y="1"/>
                </a:cubicBezTo>
                <a:cubicBezTo>
                  <a:pt x="270" y="1"/>
                  <a:pt x="266" y="1"/>
                  <a:pt x="26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12"/>
          <p:cNvSpPr/>
          <p:nvPr/>
        </p:nvSpPr>
        <p:spPr>
          <a:xfrm>
            <a:off x="4866952" y="5027267"/>
            <a:ext cx="48222" cy="46544"/>
          </a:xfrm>
          <a:custGeom>
            <a:rect b="b" l="l" r="r" t="t"/>
            <a:pathLst>
              <a:path extrusionOk="0" h="333" w="345">
                <a:moveTo>
                  <a:pt x="178" y="1"/>
                </a:moveTo>
                <a:cubicBezTo>
                  <a:pt x="78" y="1"/>
                  <a:pt x="1" y="78"/>
                  <a:pt x="1" y="167"/>
                </a:cubicBezTo>
                <a:cubicBezTo>
                  <a:pt x="1" y="255"/>
                  <a:pt x="78" y="333"/>
                  <a:pt x="178" y="333"/>
                </a:cubicBezTo>
                <a:cubicBezTo>
                  <a:pt x="266" y="333"/>
                  <a:pt x="344" y="255"/>
                  <a:pt x="344" y="167"/>
                </a:cubicBezTo>
                <a:cubicBezTo>
                  <a:pt x="344" y="78"/>
                  <a:pt x="266" y="1"/>
                  <a:pt x="1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12"/>
          <p:cNvSpPr/>
          <p:nvPr/>
        </p:nvSpPr>
        <p:spPr>
          <a:xfrm>
            <a:off x="842865" y="5145386"/>
            <a:ext cx="37319" cy="32008"/>
          </a:xfrm>
          <a:custGeom>
            <a:rect b="b" l="l" r="r" t="t"/>
            <a:pathLst>
              <a:path extrusionOk="0" h="229" w="267">
                <a:moveTo>
                  <a:pt x="155" y="0"/>
                </a:moveTo>
                <a:cubicBezTo>
                  <a:pt x="56" y="0"/>
                  <a:pt x="0" y="122"/>
                  <a:pt x="78" y="200"/>
                </a:cubicBezTo>
                <a:cubicBezTo>
                  <a:pt x="98" y="220"/>
                  <a:pt x="123" y="229"/>
                  <a:pt x="148" y="229"/>
                </a:cubicBezTo>
                <a:cubicBezTo>
                  <a:pt x="207" y="229"/>
                  <a:pt x="266" y="181"/>
                  <a:pt x="266" y="111"/>
                </a:cubicBezTo>
                <a:cubicBezTo>
                  <a:pt x="266" y="56"/>
                  <a:pt x="222" y="0"/>
                  <a:pt x="1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12"/>
          <p:cNvSpPr/>
          <p:nvPr/>
        </p:nvSpPr>
        <p:spPr>
          <a:xfrm>
            <a:off x="2032120" y="5046275"/>
            <a:ext cx="41932" cy="43050"/>
          </a:xfrm>
          <a:custGeom>
            <a:rect b="b" l="l" r="r" t="t"/>
            <a:pathLst>
              <a:path extrusionOk="0" h="308" w="300">
                <a:moveTo>
                  <a:pt x="150" y="0"/>
                </a:moveTo>
                <a:cubicBezTo>
                  <a:pt x="76" y="0"/>
                  <a:pt x="1" y="53"/>
                  <a:pt x="1" y="158"/>
                </a:cubicBezTo>
                <a:cubicBezTo>
                  <a:pt x="1" y="258"/>
                  <a:pt x="76" y="308"/>
                  <a:pt x="150" y="308"/>
                </a:cubicBezTo>
                <a:cubicBezTo>
                  <a:pt x="225" y="308"/>
                  <a:pt x="300" y="258"/>
                  <a:pt x="300" y="158"/>
                </a:cubicBezTo>
                <a:cubicBezTo>
                  <a:pt x="300" y="53"/>
                  <a:pt x="225" y="0"/>
                  <a:pt x="1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12"/>
          <p:cNvSpPr/>
          <p:nvPr/>
        </p:nvSpPr>
        <p:spPr>
          <a:xfrm>
            <a:off x="67841" y="5069436"/>
            <a:ext cx="26417" cy="25718"/>
          </a:xfrm>
          <a:custGeom>
            <a:rect b="b" l="l" r="r" t="t"/>
            <a:pathLst>
              <a:path extrusionOk="0" h="184" w="189">
                <a:moveTo>
                  <a:pt x="95" y="0"/>
                </a:moveTo>
                <a:cubicBezTo>
                  <a:pt x="47" y="0"/>
                  <a:pt x="0" y="31"/>
                  <a:pt x="0" y="92"/>
                </a:cubicBezTo>
                <a:cubicBezTo>
                  <a:pt x="0" y="153"/>
                  <a:pt x="45" y="183"/>
                  <a:pt x="90" y="183"/>
                </a:cubicBezTo>
                <a:cubicBezTo>
                  <a:pt x="136" y="183"/>
                  <a:pt x="183" y="153"/>
                  <a:pt x="189" y="92"/>
                </a:cubicBezTo>
                <a:cubicBezTo>
                  <a:pt x="189" y="31"/>
                  <a:pt x="142" y="0"/>
                  <a:pt x="9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12"/>
          <p:cNvSpPr/>
          <p:nvPr/>
        </p:nvSpPr>
        <p:spPr>
          <a:xfrm>
            <a:off x="146265" y="2272995"/>
            <a:ext cx="71424" cy="61360"/>
          </a:xfrm>
          <a:custGeom>
            <a:rect b="b" l="l" r="r" t="t"/>
            <a:pathLst>
              <a:path extrusionOk="0" h="439" w="511">
                <a:moveTo>
                  <a:pt x="289" y="1"/>
                </a:moveTo>
                <a:cubicBezTo>
                  <a:pt x="101" y="1"/>
                  <a:pt x="1" y="233"/>
                  <a:pt x="134" y="377"/>
                </a:cubicBezTo>
                <a:cubicBezTo>
                  <a:pt x="179" y="419"/>
                  <a:pt x="234" y="438"/>
                  <a:pt x="287" y="438"/>
                </a:cubicBezTo>
                <a:cubicBezTo>
                  <a:pt x="402" y="438"/>
                  <a:pt x="510" y="351"/>
                  <a:pt x="510" y="222"/>
                </a:cubicBezTo>
                <a:cubicBezTo>
                  <a:pt x="510" y="100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12"/>
          <p:cNvSpPr/>
          <p:nvPr/>
        </p:nvSpPr>
        <p:spPr>
          <a:xfrm>
            <a:off x="147887" y="4082666"/>
            <a:ext cx="68209" cy="58565"/>
          </a:xfrm>
          <a:custGeom>
            <a:rect b="b" l="l" r="r" t="t"/>
            <a:pathLst>
              <a:path extrusionOk="0" h="419" w="488">
                <a:moveTo>
                  <a:pt x="277" y="0"/>
                </a:moveTo>
                <a:cubicBezTo>
                  <a:pt x="89" y="0"/>
                  <a:pt x="0" y="222"/>
                  <a:pt x="133" y="355"/>
                </a:cubicBezTo>
                <a:cubicBezTo>
                  <a:pt x="177" y="399"/>
                  <a:pt x="230" y="418"/>
                  <a:pt x="282" y="418"/>
                </a:cubicBezTo>
                <a:cubicBezTo>
                  <a:pt x="388" y="418"/>
                  <a:pt x="488" y="337"/>
                  <a:pt x="488" y="211"/>
                </a:cubicBezTo>
                <a:cubicBezTo>
                  <a:pt x="488" y="89"/>
                  <a:pt x="399" y="0"/>
                  <a:pt x="27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bg>
      <p:bgPr>
        <a:gradFill>
          <a:gsLst>
            <a:gs pos="0">
              <a:srgbClr val="0A61C5"/>
            </a:gs>
            <a:gs pos="39000">
              <a:srgbClr val="0A61C5"/>
            </a:gs>
            <a:gs pos="100000">
              <a:schemeClr val="dk2"/>
            </a:gs>
          </a:gsLst>
          <a:lin ang="16200038" scaled="0"/>
        </a:gradFill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3"/>
          <p:cNvSpPr/>
          <p:nvPr/>
        </p:nvSpPr>
        <p:spPr>
          <a:xfrm rot="-5400000">
            <a:off x="2252944" y="-1498161"/>
            <a:ext cx="4621750" cy="8139821"/>
          </a:xfrm>
          <a:custGeom>
            <a:rect b="b" l="l" r="r" t="t"/>
            <a:pathLst>
              <a:path extrusionOk="0" h="203661" w="184870">
                <a:moveTo>
                  <a:pt x="0" y="1"/>
                </a:moveTo>
                <a:lnTo>
                  <a:pt x="0" y="203660"/>
                </a:lnTo>
                <a:lnTo>
                  <a:pt x="184870" y="203660"/>
                </a:lnTo>
                <a:lnTo>
                  <a:pt x="184870" y="1"/>
                </a:lnTo>
                <a:close/>
              </a:path>
            </a:pathLst>
          </a:custGeom>
          <a:solidFill>
            <a:srgbClr val="B784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13"/>
          <p:cNvSpPr/>
          <p:nvPr/>
        </p:nvSpPr>
        <p:spPr>
          <a:xfrm>
            <a:off x="8926552" y="795767"/>
            <a:ext cx="49759" cy="51157"/>
          </a:xfrm>
          <a:custGeom>
            <a:rect b="b" l="l" r="r" t="t"/>
            <a:pathLst>
              <a:path extrusionOk="0" h="366" w="356">
                <a:moveTo>
                  <a:pt x="178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77"/>
                  <a:pt x="78" y="366"/>
                  <a:pt x="178" y="366"/>
                </a:cubicBezTo>
                <a:cubicBezTo>
                  <a:pt x="278" y="366"/>
                  <a:pt x="355" y="277"/>
                  <a:pt x="355" y="178"/>
                </a:cubicBezTo>
                <a:cubicBezTo>
                  <a:pt x="355" y="78"/>
                  <a:pt x="278" y="0"/>
                  <a:pt x="1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13"/>
          <p:cNvSpPr/>
          <p:nvPr/>
        </p:nvSpPr>
        <p:spPr>
          <a:xfrm>
            <a:off x="7869252" y="591900"/>
            <a:ext cx="576900" cy="3959700"/>
          </a:xfrm>
          <a:prstGeom prst="roundRect">
            <a:avLst>
              <a:gd fmla="val 17624" name="adj"/>
            </a:avLst>
          </a:prstGeom>
          <a:solidFill>
            <a:srgbClr val="FFFFFF">
              <a:alpha val="29210"/>
            </a:srgbClr>
          </a:solidFill>
          <a:ln>
            <a:noFill/>
          </a:ln>
          <a:effectLst>
            <a:outerShdw blurRad="171450" rotWithShape="0" algn="bl" dir="1560000" dist="95250">
              <a:srgbClr val="000000">
                <a:alpha val="8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13"/>
          <p:cNvSpPr/>
          <p:nvPr/>
        </p:nvSpPr>
        <p:spPr>
          <a:xfrm rot="-5400000">
            <a:off x="2463350" y="-1302402"/>
            <a:ext cx="4217300" cy="7748303"/>
          </a:xfrm>
          <a:custGeom>
            <a:rect b="b" l="l" r="r" t="t"/>
            <a:pathLst>
              <a:path extrusionOk="0" h="190575" w="168692">
                <a:moveTo>
                  <a:pt x="5593" y="0"/>
                </a:moveTo>
                <a:cubicBezTo>
                  <a:pt x="2499" y="0"/>
                  <a:pt x="1" y="2498"/>
                  <a:pt x="1" y="5592"/>
                </a:cubicBezTo>
                <a:lnTo>
                  <a:pt x="1" y="184983"/>
                </a:lnTo>
                <a:cubicBezTo>
                  <a:pt x="1" y="188077"/>
                  <a:pt x="2499" y="190575"/>
                  <a:pt x="5593" y="190575"/>
                </a:cubicBezTo>
                <a:lnTo>
                  <a:pt x="163099" y="190575"/>
                </a:lnTo>
                <a:cubicBezTo>
                  <a:pt x="166194" y="190575"/>
                  <a:pt x="168691" y="188077"/>
                  <a:pt x="168691" y="184983"/>
                </a:cubicBezTo>
                <a:lnTo>
                  <a:pt x="168691" y="5592"/>
                </a:lnTo>
                <a:cubicBezTo>
                  <a:pt x="168691" y="2498"/>
                  <a:pt x="166194" y="0"/>
                  <a:pt x="163099" y="0"/>
                </a:cubicBezTo>
                <a:close/>
              </a:path>
            </a:pathLst>
          </a:custGeom>
          <a:solidFill>
            <a:srgbClr val="074286"/>
          </a:solidFill>
          <a:ln>
            <a:noFill/>
          </a:ln>
          <a:effectLst>
            <a:outerShdw blurRad="128588" rotWithShape="0" algn="bl" dir="4860000" dist="47625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13"/>
          <p:cNvSpPr/>
          <p:nvPr/>
        </p:nvSpPr>
        <p:spPr>
          <a:xfrm>
            <a:off x="8396329" y="70626"/>
            <a:ext cx="65134" cy="55909"/>
          </a:xfrm>
          <a:custGeom>
            <a:rect b="b" l="l" r="r" t="t"/>
            <a:pathLst>
              <a:path extrusionOk="0" h="400" w="466">
                <a:moveTo>
                  <a:pt x="266" y="0"/>
                </a:moveTo>
                <a:cubicBezTo>
                  <a:pt x="89" y="0"/>
                  <a:pt x="0" y="222"/>
                  <a:pt x="122" y="343"/>
                </a:cubicBezTo>
                <a:cubicBezTo>
                  <a:pt x="164" y="382"/>
                  <a:pt x="215" y="400"/>
                  <a:pt x="263" y="400"/>
                </a:cubicBezTo>
                <a:cubicBezTo>
                  <a:pt x="368" y="400"/>
                  <a:pt x="465" y="320"/>
                  <a:pt x="465" y="199"/>
                </a:cubicBezTo>
                <a:cubicBezTo>
                  <a:pt x="465" y="89"/>
                  <a:pt x="377" y="0"/>
                  <a:pt x="2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13"/>
          <p:cNvSpPr/>
          <p:nvPr/>
        </p:nvSpPr>
        <p:spPr>
          <a:xfrm>
            <a:off x="8878333" y="5026488"/>
            <a:ext cx="48222" cy="48082"/>
          </a:xfrm>
          <a:custGeom>
            <a:rect b="b" l="l" r="r" t="t"/>
            <a:pathLst>
              <a:path extrusionOk="0" h="344" w="345">
                <a:moveTo>
                  <a:pt x="167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66"/>
                  <a:pt x="78" y="344"/>
                  <a:pt x="167" y="344"/>
                </a:cubicBezTo>
                <a:cubicBezTo>
                  <a:pt x="267" y="344"/>
                  <a:pt x="344" y="266"/>
                  <a:pt x="344" y="178"/>
                </a:cubicBezTo>
                <a:cubicBezTo>
                  <a:pt x="344" y="78"/>
                  <a:pt x="267" y="0"/>
                  <a:pt x="1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13"/>
          <p:cNvSpPr/>
          <p:nvPr/>
        </p:nvSpPr>
        <p:spPr>
          <a:xfrm>
            <a:off x="8866715" y="2311984"/>
            <a:ext cx="71424" cy="62339"/>
          </a:xfrm>
          <a:custGeom>
            <a:rect b="b" l="l" r="r" t="t"/>
            <a:pathLst>
              <a:path extrusionOk="0" h="446" w="511">
                <a:moveTo>
                  <a:pt x="289" y="1"/>
                </a:moveTo>
                <a:cubicBezTo>
                  <a:pt x="101" y="1"/>
                  <a:pt x="1" y="245"/>
                  <a:pt x="134" y="378"/>
                </a:cubicBezTo>
                <a:cubicBezTo>
                  <a:pt x="181" y="425"/>
                  <a:pt x="238" y="446"/>
                  <a:pt x="292" y="446"/>
                </a:cubicBezTo>
                <a:cubicBezTo>
                  <a:pt x="405" y="446"/>
                  <a:pt x="510" y="357"/>
                  <a:pt x="510" y="222"/>
                </a:cubicBezTo>
                <a:cubicBezTo>
                  <a:pt x="510" y="101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13"/>
          <p:cNvSpPr/>
          <p:nvPr/>
        </p:nvSpPr>
        <p:spPr>
          <a:xfrm rot="-5400000">
            <a:off x="784221" y="4411188"/>
            <a:ext cx="187375" cy="188300"/>
          </a:xfrm>
          <a:custGeom>
            <a:rect b="b" l="l" r="r" t="t"/>
            <a:pathLst>
              <a:path extrusionOk="0" h="7532" w="7495">
                <a:moveTo>
                  <a:pt x="3766" y="1"/>
                </a:moveTo>
                <a:cubicBezTo>
                  <a:pt x="1678" y="1"/>
                  <a:pt x="1" y="1678"/>
                  <a:pt x="1" y="3766"/>
                </a:cubicBezTo>
                <a:cubicBezTo>
                  <a:pt x="1" y="5854"/>
                  <a:pt x="1678" y="7531"/>
                  <a:pt x="3766" y="7531"/>
                </a:cubicBezTo>
                <a:cubicBezTo>
                  <a:pt x="5816" y="7531"/>
                  <a:pt x="7494" y="5854"/>
                  <a:pt x="7494" y="3766"/>
                </a:cubicBezTo>
                <a:cubicBezTo>
                  <a:pt x="7494" y="1678"/>
                  <a:pt x="5816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13"/>
          <p:cNvSpPr/>
          <p:nvPr/>
        </p:nvSpPr>
        <p:spPr>
          <a:xfrm rot="-5400000">
            <a:off x="811258" y="4438225"/>
            <a:ext cx="133300" cy="134250"/>
          </a:xfrm>
          <a:custGeom>
            <a:rect b="b" l="l" r="r" t="t"/>
            <a:pathLst>
              <a:path extrusionOk="0" h="5370" w="5332">
                <a:moveTo>
                  <a:pt x="2685" y="1"/>
                </a:moveTo>
                <a:cubicBezTo>
                  <a:pt x="1194" y="1"/>
                  <a:pt x="1" y="1194"/>
                  <a:pt x="1" y="2685"/>
                </a:cubicBezTo>
                <a:cubicBezTo>
                  <a:pt x="1" y="4176"/>
                  <a:pt x="1194" y="5369"/>
                  <a:pt x="2685" y="5369"/>
                </a:cubicBezTo>
                <a:cubicBezTo>
                  <a:pt x="4139" y="5369"/>
                  <a:pt x="5332" y="4176"/>
                  <a:pt x="5332" y="2685"/>
                </a:cubicBezTo>
                <a:cubicBezTo>
                  <a:pt x="5332" y="1194"/>
                  <a:pt x="4139" y="1"/>
                  <a:pt x="2685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13"/>
          <p:cNvSpPr/>
          <p:nvPr/>
        </p:nvSpPr>
        <p:spPr>
          <a:xfrm rot="-5400000">
            <a:off x="783771" y="3697113"/>
            <a:ext cx="188275" cy="188300"/>
          </a:xfrm>
          <a:custGeom>
            <a:rect b="b" l="l" r="r" t="t"/>
            <a:pathLst>
              <a:path extrusionOk="0" h="7532" w="7531">
                <a:moveTo>
                  <a:pt x="3766" y="1"/>
                </a:moveTo>
                <a:cubicBezTo>
                  <a:pt x="1678" y="1"/>
                  <a:pt x="0" y="1678"/>
                  <a:pt x="0" y="3766"/>
                </a:cubicBezTo>
                <a:cubicBezTo>
                  <a:pt x="0" y="5854"/>
                  <a:pt x="1678" y="7531"/>
                  <a:pt x="3766" y="7531"/>
                </a:cubicBezTo>
                <a:cubicBezTo>
                  <a:pt x="5853" y="7531"/>
                  <a:pt x="7531" y="5854"/>
                  <a:pt x="7531" y="3766"/>
                </a:cubicBezTo>
                <a:cubicBezTo>
                  <a:pt x="7531" y="1678"/>
                  <a:pt x="5853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13"/>
          <p:cNvSpPr/>
          <p:nvPr/>
        </p:nvSpPr>
        <p:spPr>
          <a:xfrm rot="-5400000">
            <a:off x="810796" y="3724138"/>
            <a:ext cx="134225" cy="134250"/>
          </a:xfrm>
          <a:custGeom>
            <a:rect b="b" l="l" r="r" t="t"/>
            <a:pathLst>
              <a:path extrusionOk="0" h="5370" w="5369">
                <a:moveTo>
                  <a:pt x="2685" y="1"/>
                </a:moveTo>
                <a:cubicBezTo>
                  <a:pt x="1193" y="1"/>
                  <a:pt x="0" y="1194"/>
                  <a:pt x="0" y="2685"/>
                </a:cubicBezTo>
                <a:cubicBezTo>
                  <a:pt x="0" y="4176"/>
                  <a:pt x="1193" y="5369"/>
                  <a:pt x="2685" y="5369"/>
                </a:cubicBezTo>
                <a:cubicBezTo>
                  <a:pt x="4176" y="5369"/>
                  <a:pt x="5369" y="4176"/>
                  <a:pt x="5369" y="2685"/>
                </a:cubicBezTo>
                <a:cubicBezTo>
                  <a:pt x="5369" y="1194"/>
                  <a:pt x="4176" y="1"/>
                  <a:pt x="2685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13"/>
          <p:cNvSpPr/>
          <p:nvPr/>
        </p:nvSpPr>
        <p:spPr>
          <a:xfrm rot="-5400000">
            <a:off x="783758" y="3085725"/>
            <a:ext cx="188300" cy="188300"/>
          </a:xfrm>
          <a:custGeom>
            <a:rect b="b" l="l" r="r" t="t"/>
            <a:pathLst>
              <a:path extrusionOk="0" h="7532" w="7532">
                <a:moveTo>
                  <a:pt x="3766" y="1"/>
                </a:moveTo>
                <a:cubicBezTo>
                  <a:pt x="1678" y="1"/>
                  <a:pt x="1" y="1678"/>
                  <a:pt x="1" y="3766"/>
                </a:cubicBezTo>
                <a:cubicBezTo>
                  <a:pt x="1" y="5854"/>
                  <a:pt x="1678" y="7531"/>
                  <a:pt x="3766" y="7531"/>
                </a:cubicBezTo>
                <a:cubicBezTo>
                  <a:pt x="5854" y="7531"/>
                  <a:pt x="7531" y="5854"/>
                  <a:pt x="7531" y="3766"/>
                </a:cubicBezTo>
                <a:cubicBezTo>
                  <a:pt x="7531" y="1678"/>
                  <a:pt x="5854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13"/>
          <p:cNvSpPr/>
          <p:nvPr/>
        </p:nvSpPr>
        <p:spPr>
          <a:xfrm rot="-5400000">
            <a:off x="810783" y="3112750"/>
            <a:ext cx="134250" cy="134250"/>
          </a:xfrm>
          <a:custGeom>
            <a:rect b="b" l="l" r="r" t="t"/>
            <a:pathLst>
              <a:path extrusionOk="0" h="5370" w="5370">
                <a:moveTo>
                  <a:pt x="2685" y="1"/>
                </a:moveTo>
                <a:cubicBezTo>
                  <a:pt x="1194" y="1"/>
                  <a:pt x="1" y="1194"/>
                  <a:pt x="1" y="2685"/>
                </a:cubicBezTo>
                <a:cubicBezTo>
                  <a:pt x="1" y="4176"/>
                  <a:pt x="1194" y="5369"/>
                  <a:pt x="2685" y="5369"/>
                </a:cubicBezTo>
                <a:cubicBezTo>
                  <a:pt x="4176" y="5369"/>
                  <a:pt x="5369" y="4176"/>
                  <a:pt x="5369" y="2685"/>
                </a:cubicBezTo>
                <a:cubicBezTo>
                  <a:pt x="5369" y="1194"/>
                  <a:pt x="4176" y="1"/>
                  <a:pt x="2685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13"/>
          <p:cNvSpPr/>
          <p:nvPr/>
        </p:nvSpPr>
        <p:spPr>
          <a:xfrm rot="-5400000">
            <a:off x="784233" y="2473875"/>
            <a:ext cx="187350" cy="188300"/>
          </a:xfrm>
          <a:custGeom>
            <a:rect b="b" l="l" r="r" t="t"/>
            <a:pathLst>
              <a:path extrusionOk="0" h="7532" w="7494">
                <a:moveTo>
                  <a:pt x="3728" y="1"/>
                </a:moveTo>
                <a:cubicBezTo>
                  <a:pt x="1678" y="1"/>
                  <a:pt x="1" y="1678"/>
                  <a:pt x="1" y="3766"/>
                </a:cubicBezTo>
                <a:cubicBezTo>
                  <a:pt x="1" y="5854"/>
                  <a:pt x="1678" y="7531"/>
                  <a:pt x="3728" y="7531"/>
                </a:cubicBezTo>
                <a:cubicBezTo>
                  <a:pt x="5816" y="7531"/>
                  <a:pt x="7494" y="5854"/>
                  <a:pt x="7494" y="3766"/>
                </a:cubicBezTo>
                <a:cubicBezTo>
                  <a:pt x="7494" y="1678"/>
                  <a:pt x="5816" y="1"/>
                  <a:pt x="3728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13"/>
          <p:cNvSpPr/>
          <p:nvPr/>
        </p:nvSpPr>
        <p:spPr>
          <a:xfrm rot="-5400000">
            <a:off x="810796" y="2501363"/>
            <a:ext cx="134225" cy="134250"/>
          </a:xfrm>
          <a:custGeom>
            <a:rect b="b" l="l" r="r" t="t"/>
            <a:pathLst>
              <a:path extrusionOk="0" h="5370" w="5369">
                <a:moveTo>
                  <a:pt x="2684" y="1"/>
                </a:moveTo>
                <a:cubicBezTo>
                  <a:pt x="1231" y="1"/>
                  <a:pt x="0" y="1194"/>
                  <a:pt x="0" y="2685"/>
                </a:cubicBezTo>
                <a:cubicBezTo>
                  <a:pt x="0" y="4176"/>
                  <a:pt x="1231" y="5369"/>
                  <a:pt x="2684" y="5369"/>
                </a:cubicBezTo>
                <a:cubicBezTo>
                  <a:pt x="4176" y="5369"/>
                  <a:pt x="5369" y="4176"/>
                  <a:pt x="5369" y="2685"/>
                </a:cubicBezTo>
                <a:cubicBezTo>
                  <a:pt x="5369" y="1194"/>
                  <a:pt x="4176" y="1"/>
                  <a:pt x="2684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13"/>
          <p:cNvSpPr/>
          <p:nvPr/>
        </p:nvSpPr>
        <p:spPr>
          <a:xfrm rot="-5400000">
            <a:off x="784221" y="1862488"/>
            <a:ext cx="187375" cy="188300"/>
          </a:xfrm>
          <a:custGeom>
            <a:rect b="b" l="l" r="r" t="t"/>
            <a:pathLst>
              <a:path extrusionOk="0" h="7532" w="7495">
                <a:moveTo>
                  <a:pt x="3766" y="1"/>
                </a:moveTo>
                <a:cubicBezTo>
                  <a:pt x="1679" y="1"/>
                  <a:pt x="1" y="1678"/>
                  <a:pt x="1" y="3766"/>
                </a:cubicBezTo>
                <a:cubicBezTo>
                  <a:pt x="1" y="5854"/>
                  <a:pt x="1679" y="7531"/>
                  <a:pt x="3766" y="7531"/>
                </a:cubicBezTo>
                <a:cubicBezTo>
                  <a:pt x="5817" y="7531"/>
                  <a:pt x="7494" y="5854"/>
                  <a:pt x="7494" y="3766"/>
                </a:cubicBezTo>
                <a:cubicBezTo>
                  <a:pt x="7494" y="1678"/>
                  <a:pt x="5817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13"/>
          <p:cNvSpPr/>
          <p:nvPr/>
        </p:nvSpPr>
        <p:spPr>
          <a:xfrm rot="-5400000">
            <a:off x="811258" y="1889500"/>
            <a:ext cx="133300" cy="134250"/>
          </a:xfrm>
          <a:custGeom>
            <a:rect b="b" l="l" r="r" t="t"/>
            <a:pathLst>
              <a:path extrusionOk="0" h="5370" w="5332">
                <a:moveTo>
                  <a:pt x="2684" y="1"/>
                </a:moveTo>
                <a:cubicBezTo>
                  <a:pt x="1193" y="1"/>
                  <a:pt x="0" y="1194"/>
                  <a:pt x="0" y="2685"/>
                </a:cubicBezTo>
                <a:cubicBezTo>
                  <a:pt x="0" y="4176"/>
                  <a:pt x="1193" y="5369"/>
                  <a:pt x="2684" y="5369"/>
                </a:cubicBezTo>
                <a:cubicBezTo>
                  <a:pt x="4138" y="5369"/>
                  <a:pt x="5331" y="4176"/>
                  <a:pt x="5331" y="2685"/>
                </a:cubicBezTo>
                <a:cubicBezTo>
                  <a:pt x="5331" y="1194"/>
                  <a:pt x="4138" y="1"/>
                  <a:pt x="2684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13"/>
          <p:cNvSpPr/>
          <p:nvPr/>
        </p:nvSpPr>
        <p:spPr>
          <a:xfrm rot="-5400000">
            <a:off x="783771" y="1250638"/>
            <a:ext cx="188275" cy="188300"/>
          </a:xfrm>
          <a:custGeom>
            <a:rect b="b" l="l" r="r" t="t"/>
            <a:pathLst>
              <a:path extrusionOk="0" h="7532" w="7531">
                <a:moveTo>
                  <a:pt x="3766" y="1"/>
                </a:moveTo>
                <a:cubicBezTo>
                  <a:pt x="1678" y="1"/>
                  <a:pt x="0" y="1678"/>
                  <a:pt x="0" y="3766"/>
                </a:cubicBezTo>
                <a:cubicBezTo>
                  <a:pt x="0" y="5854"/>
                  <a:pt x="1678" y="7531"/>
                  <a:pt x="3766" y="7531"/>
                </a:cubicBezTo>
                <a:cubicBezTo>
                  <a:pt x="5853" y="7531"/>
                  <a:pt x="7531" y="5854"/>
                  <a:pt x="7531" y="3766"/>
                </a:cubicBezTo>
                <a:cubicBezTo>
                  <a:pt x="7531" y="1678"/>
                  <a:pt x="5853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13"/>
          <p:cNvSpPr/>
          <p:nvPr/>
        </p:nvSpPr>
        <p:spPr>
          <a:xfrm rot="-5400000">
            <a:off x="810796" y="1277663"/>
            <a:ext cx="134225" cy="134250"/>
          </a:xfrm>
          <a:custGeom>
            <a:rect b="b" l="l" r="r" t="t"/>
            <a:pathLst>
              <a:path extrusionOk="0" h="5370" w="5369">
                <a:moveTo>
                  <a:pt x="2685" y="1"/>
                </a:moveTo>
                <a:cubicBezTo>
                  <a:pt x="1194" y="1"/>
                  <a:pt x="1" y="1194"/>
                  <a:pt x="1" y="2685"/>
                </a:cubicBezTo>
                <a:cubicBezTo>
                  <a:pt x="1" y="4176"/>
                  <a:pt x="1194" y="5369"/>
                  <a:pt x="2685" y="5369"/>
                </a:cubicBezTo>
                <a:cubicBezTo>
                  <a:pt x="4176" y="5369"/>
                  <a:pt x="5369" y="4176"/>
                  <a:pt x="5369" y="2685"/>
                </a:cubicBezTo>
                <a:cubicBezTo>
                  <a:pt x="5369" y="1194"/>
                  <a:pt x="4176" y="1"/>
                  <a:pt x="2685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13"/>
          <p:cNvSpPr/>
          <p:nvPr/>
        </p:nvSpPr>
        <p:spPr>
          <a:xfrm rot="-5400000">
            <a:off x="783758" y="639250"/>
            <a:ext cx="188300" cy="188300"/>
          </a:xfrm>
          <a:custGeom>
            <a:rect b="b" l="l" r="r" t="t"/>
            <a:pathLst>
              <a:path extrusionOk="0" h="7532" w="7532">
                <a:moveTo>
                  <a:pt x="3766" y="1"/>
                </a:moveTo>
                <a:cubicBezTo>
                  <a:pt x="1679" y="1"/>
                  <a:pt x="1" y="1678"/>
                  <a:pt x="1" y="3766"/>
                </a:cubicBezTo>
                <a:cubicBezTo>
                  <a:pt x="1" y="5854"/>
                  <a:pt x="1679" y="7531"/>
                  <a:pt x="3766" y="7531"/>
                </a:cubicBezTo>
                <a:cubicBezTo>
                  <a:pt x="5854" y="7531"/>
                  <a:pt x="7531" y="5854"/>
                  <a:pt x="7531" y="3766"/>
                </a:cubicBezTo>
                <a:cubicBezTo>
                  <a:pt x="7531" y="1678"/>
                  <a:pt x="5854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13"/>
          <p:cNvSpPr/>
          <p:nvPr/>
        </p:nvSpPr>
        <p:spPr>
          <a:xfrm rot="-5400000">
            <a:off x="810796" y="666263"/>
            <a:ext cx="134225" cy="134250"/>
          </a:xfrm>
          <a:custGeom>
            <a:rect b="b" l="l" r="r" t="t"/>
            <a:pathLst>
              <a:path extrusionOk="0" h="5370" w="5369">
                <a:moveTo>
                  <a:pt x="2684" y="1"/>
                </a:moveTo>
                <a:cubicBezTo>
                  <a:pt x="1193" y="1"/>
                  <a:pt x="0" y="1194"/>
                  <a:pt x="0" y="2685"/>
                </a:cubicBezTo>
                <a:cubicBezTo>
                  <a:pt x="0" y="4176"/>
                  <a:pt x="1193" y="5369"/>
                  <a:pt x="2684" y="5369"/>
                </a:cubicBezTo>
                <a:cubicBezTo>
                  <a:pt x="4175" y="5369"/>
                  <a:pt x="5368" y="4176"/>
                  <a:pt x="5368" y="2685"/>
                </a:cubicBezTo>
                <a:cubicBezTo>
                  <a:pt x="5368" y="1194"/>
                  <a:pt x="4175" y="1"/>
                  <a:pt x="2684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13"/>
          <p:cNvSpPr/>
          <p:nvPr/>
        </p:nvSpPr>
        <p:spPr>
          <a:xfrm rot="-5400000">
            <a:off x="578733" y="4216875"/>
            <a:ext cx="116525" cy="576925"/>
          </a:xfrm>
          <a:custGeom>
            <a:rect b="b" l="l" r="r" t="t"/>
            <a:pathLst>
              <a:path extrusionOk="0" h="23077" w="4661">
                <a:moveTo>
                  <a:pt x="2349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20728"/>
                </a:lnTo>
                <a:cubicBezTo>
                  <a:pt x="0" y="22032"/>
                  <a:pt x="1044" y="23076"/>
                  <a:pt x="2349" y="23076"/>
                </a:cubicBezTo>
                <a:cubicBezTo>
                  <a:pt x="3617" y="23076"/>
                  <a:pt x="4660" y="22032"/>
                  <a:pt x="4660" y="20728"/>
                </a:cubicBezTo>
                <a:lnTo>
                  <a:pt x="4660" y="2349"/>
                </a:lnTo>
                <a:cubicBezTo>
                  <a:pt x="4660" y="1044"/>
                  <a:pt x="3617" y="0"/>
                  <a:pt x="2349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13"/>
          <p:cNvSpPr/>
          <p:nvPr/>
        </p:nvSpPr>
        <p:spPr>
          <a:xfrm rot="-5400000">
            <a:off x="578733" y="3503275"/>
            <a:ext cx="116525" cy="576925"/>
          </a:xfrm>
          <a:custGeom>
            <a:rect b="b" l="l" r="r" t="t"/>
            <a:pathLst>
              <a:path extrusionOk="0" h="23077" w="4661">
                <a:moveTo>
                  <a:pt x="2350" y="0"/>
                </a:moveTo>
                <a:cubicBezTo>
                  <a:pt x="1045" y="0"/>
                  <a:pt x="1" y="1044"/>
                  <a:pt x="1" y="2349"/>
                </a:cubicBezTo>
                <a:lnTo>
                  <a:pt x="1" y="20728"/>
                </a:lnTo>
                <a:cubicBezTo>
                  <a:pt x="1" y="22032"/>
                  <a:pt x="1045" y="23076"/>
                  <a:pt x="2350" y="23076"/>
                </a:cubicBezTo>
                <a:cubicBezTo>
                  <a:pt x="3617" y="23076"/>
                  <a:pt x="4661" y="22032"/>
                  <a:pt x="4661" y="20728"/>
                </a:cubicBezTo>
                <a:lnTo>
                  <a:pt x="4661" y="2349"/>
                </a:lnTo>
                <a:cubicBezTo>
                  <a:pt x="4661" y="1044"/>
                  <a:pt x="3617" y="0"/>
                  <a:pt x="2350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13"/>
          <p:cNvSpPr/>
          <p:nvPr/>
        </p:nvSpPr>
        <p:spPr>
          <a:xfrm rot="-5400000">
            <a:off x="578733" y="2890950"/>
            <a:ext cx="116525" cy="576925"/>
          </a:xfrm>
          <a:custGeom>
            <a:rect b="b" l="l" r="r" t="t"/>
            <a:pathLst>
              <a:path extrusionOk="0" h="23077" w="4661">
                <a:moveTo>
                  <a:pt x="2312" y="0"/>
                </a:moveTo>
                <a:cubicBezTo>
                  <a:pt x="1044" y="0"/>
                  <a:pt x="1" y="1044"/>
                  <a:pt x="1" y="2349"/>
                </a:cubicBezTo>
                <a:lnTo>
                  <a:pt x="1" y="20728"/>
                </a:lnTo>
                <a:cubicBezTo>
                  <a:pt x="1" y="22032"/>
                  <a:pt x="1044" y="23076"/>
                  <a:pt x="2312" y="23076"/>
                </a:cubicBezTo>
                <a:cubicBezTo>
                  <a:pt x="3617" y="23076"/>
                  <a:pt x="4661" y="22032"/>
                  <a:pt x="4661" y="20728"/>
                </a:cubicBezTo>
                <a:lnTo>
                  <a:pt x="4661" y="2349"/>
                </a:lnTo>
                <a:cubicBezTo>
                  <a:pt x="4661" y="1044"/>
                  <a:pt x="3617" y="0"/>
                  <a:pt x="2312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13"/>
          <p:cNvSpPr/>
          <p:nvPr/>
        </p:nvSpPr>
        <p:spPr>
          <a:xfrm rot="-5400000">
            <a:off x="578733" y="2279550"/>
            <a:ext cx="116525" cy="576925"/>
          </a:xfrm>
          <a:custGeom>
            <a:rect b="b" l="l" r="r" t="t"/>
            <a:pathLst>
              <a:path extrusionOk="0" h="23077" w="4661">
                <a:moveTo>
                  <a:pt x="2311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20728"/>
                </a:lnTo>
                <a:cubicBezTo>
                  <a:pt x="0" y="22032"/>
                  <a:pt x="1044" y="23076"/>
                  <a:pt x="2311" y="23076"/>
                </a:cubicBezTo>
                <a:cubicBezTo>
                  <a:pt x="3616" y="23076"/>
                  <a:pt x="4660" y="22032"/>
                  <a:pt x="4660" y="20728"/>
                </a:cubicBezTo>
                <a:lnTo>
                  <a:pt x="4660" y="2349"/>
                </a:lnTo>
                <a:cubicBezTo>
                  <a:pt x="4660" y="1044"/>
                  <a:pt x="3616" y="0"/>
                  <a:pt x="2311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13"/>
          <p:cNvSpPr/>
          <p:nvPr/>
        </p:nvSpPr>
        <p:spPr>
          <a:xfrm rot="-5400000">
            <a:off x="578733" y="1668175"/>
            <a:ext cx="116525" cy="576925"/>
          </a:xfrm>
          <a:custGeom>
            <a:rect b="b" l="l" r="r" t="t"/>
            <a:pathLst>
              <a:path extrusionOk="0" h="23077" w="4661">
                <a:moveTo>
                  <a:pt x="2349" y="0"/>
                </a:moveTo>
                <a:cubicBezTo>
                  <a:pt x="1044" y="0"/>
                  <a:pt x="1" y="1044"/>
                  <a:pt x="1" y="2349"/>
                </a:cubicBezTo>
                <a:lnTo>
                  <a:pt x="1" y="20728"/>
                </a:lnTo>
                <a:cubicBezTo>
                  <a:pt x="1" y="22032"/>
                  <a:pt x="1044" y="23076"/>
                  <a:pt x="2349" y="23076"/>
                </a:cubicBezTo>
                <a:cubicBezTo>
                  <a:pt x="3617" y="23076"/>
                  <a:pt x="4661" y="22032"/>
                  <a:pt x="4661" y="20728"/>
                </a:cubicBezTo>
                <a:lnTo>
                  <a:pt x="4661" y="2349"/>
                </a:lnTo>
                <a:cubicBezTo>
                  <a:pt x="4661" y="1044"/>
                  <a:pt x="3617" y="0"/>
                  <a:pt x="2349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13"/>
          <p:cNvSpPr/>
          <p:nvPr/>
        </p:nvSpPr>
        <p:spPr>
          <a:xfrm rot="-5400000">
            <a:off x="578733" y="1056775"/>
            <a:ext cx="116525" cy="576925"/>
          </a:xfrm>
          <a:custGeom>
            <a:rect b="b" l="l" r="r" t="t"/>
            <a:pathLst>
              <a:path extrusionOk="0" h="23077" w="4661">
                <a:moveTo>
                  <a:pt x="2349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20728"/>
                </a:lnTo>
                <a:cubicBezTo>
                  <a:pt x="0" y="22032"/>
                  <a:pt x="1044" y="23076"/>
                  <a:pt x="2349" y="23076"/>
                </a:cubicBezTo>
                <a:cubicBezTo>
                  <a:pt x="3616" y="23076"/>
                  <a:pt x="4660" y="22032"/>
                  <a:pt x="4660" y="20728"/>
                </a:cubicBezTo>
                <a:lnTo>
                  <a:pt x="4660" y="2349"/>
                </a:lnTo>
                <a:cubicBezTo>
                  <a:pt x="4660" y="1044"/>
                  <a:pt x="3616" y="0"/>
                  <a:pt x="2349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13"/>
          <p:cNvSpPr/>
          <p:nvPr/>
        </p:nvSpPr>
        <p:spPr>
          <a:xfrm rot="-5400000">
            <a:off x="578733" y="444475"/>
            <a:ext cx="116525" cy="576925"/>
          </a:xfrm>
          <a:custGeom>
            <a:rect b="b" l="l" r="r" t="t"/>
            <a:pathLst>
              <a:path extrusionOk="0" h="23077" w="4661">
                <a:moveTo>
                  <a:pt x="2312" y="0"/>
                </a:moveTo>
                <a:cubicBezTo>
                  <a:pt x="1045" y="0"/>
                  <a:pt x="1" y="1044"/>
                  <a:pt x="1" y="2349"/>
                </a:cubicBezTo>
                <a:lnTo>
                  <a:pt x="1" y="20728"/>
                </a:lnTo>
                <a:cubicBezTo>
                  <a:pt x="1" y="22032"/>
                  <a:pt x="1045" y="23076"/>
                  <a:pt x="2312" y="23076"/>
                </a:cubicBezTo>
                <a:cubicBezTo>
                  <a:pt x="3617" y="23076"/>
                  <a:pt x="4661" y="22032"/>
                  <a:pt x="4661" y="20728"/>
                </a:cubicBezTo>
                <a:lnTo>
                  <a:pt x="4661" y="2349"/>
                </a:lnTo>
                <a:cubicBezTo>
                  <a:pt x="4661" y="1044"/>
                  <a:pt x="3617" y="0"/>
                  <a:pt x="2312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13"/>
          <p:cNvSpPr/>
          <p:nvPr/>
        </p:nvSpPr>
        <p:spPr>
          <a:xfrm rot="-5400000">
            <a:off x="438933" y="584275"/>
            <a:ext cx="116525" cy="297325"/>
          </a:xfrm>
          <a:custGeom>
            <a:rect b="b" l="l" r="r" t="t"/>
            <a:pathLst>
              <a:path extrusionOk="0" h="11893" w="4661">
                <a:moveTo>
                  <a:pt x="2312" y="0"/>
                </a:moveTo>
                <a:cubicBezTo>
                  <a:pt x="1045" y="0"/>
                  <a:pt x="1" y="1044"/>
                  <a:pt x="1" y="2349"/>
                </a:cubicBezTo>
                <a:lnTo>
                  <a:pt x="1" y="11892"/>
                </a:lnTo>
                <a:lnTo>
                  <a:pt x="4661" y="11892"/>
                </a:lnTo>
                <a:lnTo>
                  <a:pt x="4661" y="2349"/>
                </a:lnTo>
                <a:cubicBezTo>
                  <a:pt x="4661" y="1044"/>
                  <a:pt x="3617" y="0"/>
                  <a:pt x="2312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13"/>
          <p:cNvSpPr/>
          <p:nvPr/>
        </p:nvSpPr>
        <p:spPr>
          <a:xfrm rot="-5400000">
            <a:off x="438933" y="1196575"/>
            <a:ext cx="116525" cy="297325"/>
          </a:xfrm>
          <a:custGeom>
            <a:rect b="b" l="l" r="r" t="t"/>
            <a:pathLst>
              <a:path extrusionOk="0" h="11893" w="4661">
                <a:moveTo>
                  <a:pt x="2349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11892"/>
                </a:lnTo>
                <a:lnTo>
                  <a:pt x="4660" y="11892"/>
                </a:lnTo>
                <a:lnTo>
                  <a:pt x="4660" y="2349"/>
                </a:lnTo>
                <a:cubicBezTo>
                  <a:pt x="4660" y="1044"/>
                  <a:pt x="3616" y="0"/>
                  <a:pt x="2349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13"/>
          <p:cNvSpPr/>
          <p:nvPr/>
        </p:nvSpPr>
        <p:spPr>
          <a:xfrm rot="-5400000">
            <a:off x="438933" y="1807975"/>
            <a:ext cx="116525" cy="297325"/>
          </a:xfrm>
          <a:custGeom>
            <a:rect b="b" l="l" r="r" t="t"/>
            <a:pathLst>
              <a:path extrusionOk="0" h="11893" w="4661">
                <a:moveTo>
                  <a:pt x="2349" y="0"/>
                </a:moveTo>
                <a:cubicBezTo>
                  <a:pt x="1044" y="0"/>
                  <a:pt x="1" y="1044"/>
                  <a:pt x="1" y="2349"/>
                </a:cubicBezTo>
                <a:lnTo>
                  <a:pt x="1" y="11892"/>
                </a:lnTo>
                <a:lnTo>
                  <a:pt x="4661" y="11892"/>
                </a:lnTo>
                <a:lnTo>
                  <a:pt x="4661" y="2349"/>
                </a:lnTo>
                <a:cubicBezTo>
                  <a:pt x="4661" y="1044"/>
                  <a:pt x="3617" y="0"/>
                  <a:pt x="2349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13"/>
          <p:cNvSpPr/>
          <p:nvPr/>
        </p:nvSpPr>
        <p:spPr>
          <a:xfrm rot="-5400000">
            <a:off x="438933" y="2419350"/>
            <a:ext cx="116525" cy="297325"/>
          </a:xfrm>
          <a:custGeom>
            <a:rect b="b" l="l" r="r" t="t"/>
            <a:pathLst>
              <a:path extrusionOk="0" h="11893" w="4661">
                <a:moveTo>
                  <a:pt x="2311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11892"/>
                </a:lnTo>
                <a:lnTo>
                  <a:pt x="4660" y="11892"/>
                </a:lnTo>
                <a:lnTo>
                  <a:pt x="4660" y="2349"/>
                </a:lnTo>
                <a:cubicBezTo>
                  <a:pt x="4660" y="1044"/>
                  <a:pt x="3616" y="0"/>
                  <a:pt x="2311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13"/>
          <p:cNvSpPr/>
          <p:nvPr/>
        </p:nvSpPr>
        <p:spPr>
          <a:xfrm rot="-5400000">
            <a:off x="438933" y="3030750"/>
            <a:ext cx="116525" cy="297325"/>
          </a:xfrm>
          <a:custGeom>
            <a:rect b="b" l="l" r="r" t="t"/>
            <a:pathLst>
              <a:path extrusionOk="0" h="11893" w="4661">
                <a:moveTo>
                  <a:pt x="2312" y="0"/>
                </a:moveTo>
                <a:cubicBezTo>
                  <a:pt x="1044" y="0"/>
                  <a:pt x="1" y="1044"/>
                  <a:pt x="1" y="2349"/>
                </a:cubicBezTo>
                <a:lnTo>
                  <a:pt x="1" y="11892"/>
                </a:lnTo>
                <a:lnTo>
                  <a:pt x="4661" y="11892"/>
                </a:lnTo>
                <a:lnTo>
                  <a:pt x="4661" y="2349"/>
                </a:lnTo>
                <a:cubicBezTo>
                  <a:pt x="4661" y="1044"/>
                  <a:pt x="3617" y="0"/>
                  <a:pt x="2312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13"/>
          <p:cNvSpPr/>
          <p:nvPr/>
        </p:nvSpPr>
        <p:spPr>
          <a:xfrm rot="-5400000">
            <a:off x="438933" y="3643075"/>
            <a:ext cx="116525" cy="297325"/>
          </a:xfrm>
          <a:custGeom>
            <a:rect b="b" l="l" r="r" t="t"/>
            <a:pathLst>
              <a:path extrusionOk="0" h="11893" w="4661">
                <a:moveTo>
                  <a:pt x="2350" y="0"/>
                </a:moveTo>
                <a:cubicBezTo>
                  <a:pt x="1045" y="0"/>
                  <a:pt x="1" y="1044"/>
                  <a:pt x="1" y="2349"/>
                </a:cubicBezTo>
                <a:lnTo>
                  <a:pt x="1" y="11892"/>
                </a:lnTo>
                <a:lnTo>
                  <a:pt x="4661" y="11892"/>
                </a:lnTo>
                <a:lnTo>
                  <a:pt x="4661" y="2349"/>
                </a:lnTo>
                <a:cubicBezTo>
                  <a:pt x="4661" y="1044"/>
                  <a:pt x="3617" y="0"/>
                  <a:pt x="2350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13"/>
          <p:cNvSpPr/>
          <p:nvPr/>
        </p:nvSpPr>
        <p:spPr>
          <a:xfrm rot="-5400000">
            <a:off x="438933" y="4356675"/>
            <a:ext cx="116525" cy="297325"/>
          </a:xfrm>
          <a:custGeom>
            <a:rect b="b" l="l" r="r" t="t"/>
            <a:pathLst>
              <a:path extrusionOk="0" h="11893" w="4661">
                <a:moveTo>
                  <a:pt x="2349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11892"/>
                </a:lnTo>
                <a:lnTo>
                  <a:pt x="4660" y="11892"/>
                </a:lnTo>
                <a:lnTo>
                  <a:pt x="4660" y="2349"/>
                </a:lnTo>
                <a:cubicBezTo>
                  <a:pt x="4660" y="1044"/>
                  <a:pt x="3617" y="0"/>
                  <a:pt x="2349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13"/>
          <p:cNvSpPr/>
          <p:nvPr/>
        </p:nvSpPr>
        <p:spPr>
          <a:xfrm>
            <a:off x="8396329" y="70626"/>
            <a:ext cx="65134" cy="55909"/>
          </a:xfrm>
          <a:custGeom>
            <a:rect b="b" l="l" r="r" t="t"/>
            <a:pathLst>
              <a:path extrusionOk="0" h="400" w="466">
                <a:moveTo>
                  <a:pt x="266" y="0"/>
                </a:moveTo>
                <a:cubicBezTo>
                  <a:pt x="89" y="0"/>
                  <a:pt x="0" y="222"/>
                  <a:pt x="122" y="343"/>
                </a:cubicBezTo>
                <a:cubicBezTo>
                  <a:pt x="164" y="382"/>
                  <a:pt x="215" y="400"/>
                  <a:pt x="263" y="400"/>
                </a:cubicBezTo>
                <a:cubicBezTo>
                  <a:pt x="368" y="400"/>
                  <a:pt x="465" y="320"/>
                  <a:pt x="465" y="199"/>
                </a:cubicBezTo>
                <a:cubicBezTo>
                  <a:pt x="465" y="89"/>
                  <a:pt x="377" y="0"/>
                  <a:pt x="2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13"/>
          <p:cNvSpPr/>
          <p:nvPr/>
        </p:nvSpPr>
        <p:spPr>
          <a:xfrm>
            <a:off x="8878333" y="5026488"/>
            <a:ext cx="48222" cy="48082"/>
          </a:xfrm>
          <a:custGeom>
            <a:rect b="b" l="l" r="r" t="t"/>
            <a:pathLst>
              <a:path extrusionOk="0" h="344" w="345">
                <a:moveTo>
                  <a:pt x="167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66"/>
                  <a:pt x="78" y="344"/>
                  <a:pt x="167" y="344"/>
                </a:cubicBezTo>
                <a:cubicBezTo>
                  <a:pt x="267" y="344"/>
                  <a:pt x="344" y="266"/>
                  <a:pt x="344" y="178"/>
                </a:cubicBezTo>
                <a:cubicBezTo>
                  <a:pt x="344" y="78"/>
                  <a:pt x="267" y="0"/>
                  <a:pt x="1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13"/>
          <p:cNvSpPr/>
          <p:nvPr/>
        </p:nvSpPr>
        <p:spPr>
          <a:xfrm>
            <a:off x="8866715" y="2311984"/>
            <a:ext cx="71424" cy="62339"/>
          </a:xfrm>
          <a:custGeom>
            <a:rect b="b" l="l" r="r" t="t"/>
            <a:pathLst>
              <a:path extrusionOk="0" h="446" w="511">
                <a:moveTo>
                  <a:pt x="289" y="1"/>
                </a:moveTo>
                <a:cubicBezTo>
                  <a:pt x="101" y="1"/>
                  <a:pt x="1" y="245"/>
                  <a:pt x="134" y="378"/>
                </a:cubicBezTo>
                <a:cubicBezTo>
                  <a:pt x="181" y="425"/>
                  <a:pt x="238" y="446"/>
                  <a:pt x="292" y="446"/>
                </a:cubicBezTo>
                <a:cubicBezTo>
                  <a:pt x="405" y="446"/>
                  <a:pt x="510" y="357"/>
                  <a:pt x="510" y="222"/>
                </a:cubicBezTo>
                <a:cubicBezTo>
                  <a:pt x="510" y="101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13"/>
          <p:cNvSpPr txBox="1"/>
          <p:nvPr>
            <p:ph idx="1" type="subTitle"/>
          </p:nvPr>
        </p:nvSpPr>
        <p:spPr>
          <a:xfrm>
            <a:off x="1793527" y="2021550"/>
            <a:ext cx="2322900" cy="11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2" name="Google Shape;582;p13"/>
          <p:cNvSpPr txBox="1"/>
          <p:nvPr>
            <p:ph type="title"/>
          </p:nvPr>
        </p:nvSpPr>
        <p:spPr>
          <a:xfrm>
            <a:off x="1236300" y="535000"/>
            <a:ext cx="6671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3" name="Google Shape;583;p13"/>
          <p:cNvSpPr/>
          <p:nvPr/>
        </p:nvSpPr>
        <p:spPr>
          <a:xfrm>
            <a:off x="5725335" y="74465"/>
            <a:ext cx="57446" cy="48222"/>
          </a:xfrm>
          <a:custGeom>
            <a:rect b="b" l="l" r="r" t="t"/>
            <a:pathLst>
              <a:path extrusionOk="0" h="345" w="411">
                <a:moveTo>
                  <a:pt x="233" y="1"/>
                </a:moveTo>
                <a:cubicBezTo>
                  <a:pt x="78" y="1"/>
                  <a:pt x="1" y="189"/>
                  <a:pt x="112" y="300"/>
                </a:cubicBezTo>
                <a:cubicBezTo>
                  <a:pt x="146" y="331"/>
                  <a:pt x="188" y="345"/>
                  <a:pt x="230" y="345"/>
                </a:cubicBezTo>
                <a:cubicBezTo>
                  <a:pt x="321" y="345"/>
                  <a:pt x="411" y="277"/>
                  <a:pt x="411" y="178"/>
                </a:cubicBezTo>
                <a:cubicBezTo>
                  <a:pt x="411" y="78"/>
                  <a:pt x="333" y="1"/>
                  <a:pt x="23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13"/>
          <p:cNvSpPr/>
          <p:nvPr/>
        </p:nvSpPr>
        <p:spPr>
          <a:xfrm>
            <a:off x="8396329" y="70626"/>
            <a:ext cx="65134" cy="55909"/>
          </a:xfrm>
          <a:custGeom>
            <a:rect b="b" l="l" r="r" t="t"/>
            <a:pathLst>
              <a:path extrusionOk="0" h="400" w="466">
                <a:moveTo>
                  <a:pt x="266" y="0"/>
                </a:moveTo>
                <a:cubicBezTo>
                  <a:pt x="89" y="0"/>
                  <a:pt x="0" y="222"/>
                  <a:pt x="122" y="343"/>
                </a:cubicBezTo>
                <a:cubicBezTo>
                  <a:pt x="164" y="382"/>
                  <a:pt x="215" y="400"/>
                  <a:pt x="263" y="400"/>
                </a:cubicBezTo>
                <a:cubicBezTo>
                  <a:pt x="368" y="400"/>
                  <a:pt x="465" y="320"/>
                  <a:pt x="465" y="199"/>
                </a:cubicBezTo>
                <a:cubicBezTo>
                  <a:pt x="465" y="89"/>
                  <a:pt x="377" y="0"/>
                  <a:pt x="2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13"/>
          <p:cNvSpPr/>
          <p:nvPr/>
        </p:nvSpPr>
        <p:spPr>
          <a:xfrm>
            <a:off x="8878333" y="5026488"/>
            <a:ext cx="48222" cy="48082"/>
          </a:xfrm>
          <a:custGeom>
            <a:rect b="b" l="l" r="r" t="t"/>
            <a:pathLst>
              <a:path extrusionOk="0" h="344" w="345">
                <a:moveTo>
                  <a:pt x="167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66"/>
                  <a:pt x="78" y="344"/>
                  <a:pt x="167" y="344"/>
                </a:cubicBezTo>
                <a:cubicBezTo>
                  <a:pt x="267" y="344"/>
                  <a:pt x="344" y="266"/>
                  <a:pt x="344" y="178"/>
                </a:cubicBezTo>
                <a:cubicBezTo>
                  <a:pt x="344" y="78"/>
                  <a:pt x="267" y="0"/>
                  <a:pt x="1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13"/>
          <p:cNvSpPr/>
          <p:nvPr/>
        </p:nvSpPr>
        <p:spPr>
          <a:xfrm>
            <a:off x="4132850" y="79149"/>
            <a:ext cx="38857" cy="38857"/>
          </a:xfrm>
          <a:custGeom>
            <a:rect b="b" l="l" r="r" t="t"/>
            <a:pathLst>
              <a:path extrusionOk="0" h="278" w="278">
                <a:moveTo>
                  <a:pt x="145" y="0"/>
                </a:moveTo>
                <a:cubicBezTo>
                  <a:pt x="67" y="0"/>
                  <a:pt x="1" y="67"/>
                  <a:pt x="1" y="144"/>
                </a:cubicBezTo>
                <a:cubicBezTo>
                  <a:pt x="1" y="211"/>
                  <a:pt x="67" y="277"/>
                  <a:pt x="145" y="277"/>
                </a:cubicBezTo>
                <a:cubicBezTo>
                  <a:pt x="211" y="277"/>
                  <a:pt x="277" y="211"/>
                  <a:pt x="277" y="144"/>
                </a:cubicBezTo>
                <a:cubicBezTo>
                  <a:pt x="277" y="67"/>
                  <a:pt x="211" y="0"/>
                  <a:pt x="1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13"/>
          <p:cNvSpPr/>
          <p:nvPr/>
        </p:nvSpPr>
        <p:spPr>
          <a:xfrm>
            <a:off x="6818834" y="5143503"/>
            <a:ext cx="34244" cy="35782"/>
          </a:xfrm>
          <a:custGeom>
            <a:rect b="b" l="l" r="r" t="t"/>
            <a:pathLst>
              <a:path extrusionOk="0" h="256" w="245">
                <a:moveTo>
                  <a:pt x="122" y="1"/>
                </a:moveTo>
                <a:cubicBezTo>
                  <a:pt x="56" y="1"/>
                  <a:pt x="0" y="67"/>
                  <a:pt x="0" y="134"/>
                </a:cubicBezTo>
                <a:cubicBezTo>
                  <a:pt x="0" y="200"/>
                  <a:pt x="56" y="256"/>
                  <a:pt x="122" y="256"/>
                </a:cubicBezTo>
                <a:cubicBezTo>
                  <a:pt x="189" y="256"/>
                  <a:pt x="244" y="200"/>
                  <a:pt x="244" y="134"/>
                </a:cubicBezTo>
                <a:cubicBezTo>
                  <a:pt x="244" y="67"/>
                  <a:pt x="189" y="1"/>
                  <a:pt x="12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13"/>
          <p:cNvSpPr/>
          <p:nvPr/>
        </p:nvSpPr>
        <p:spPr>
          <a:xfrm>
            <a:off x="8866715" y="2311984"/>
            <a:ext cx="71424" cy="62339"/>
          </a:xfrm>
          <a:custGeom>
            <a:rect b="b" l="l" r="r" t="t"/>
            <a:pathLst>
              <a:path extrusionOk="0" h="446" w="511">
                <a:moveTo>
                  <a:pt x="289" y="1"/>
                </a:moveTo>
                <a:cubicBezTo>
                  <a:pt x="101" y="1"/>
                  <a:pt x="1" y="245"/>
                  <a:pt x="134" y="378"/>
                </a:cubicBezTo>
                <a:cubicBezTo>
                  <a:pt x="181" y="425"/>
                  <a:pt x="238" y="446"/>
                  <a:pt x="292" y="446"/>
                </a:cubicBezTo>
                <a:cubicBezTo>
                  <a:pt x="405" y="446"/>
                  <a:pt x="510" y="357"/>
                  <a:pt x="510" y="222"/>
                </a:cubicBezTo>
                <a:cubicBezTo>
                  <a:pt x="510" y="101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13"/>
          <p:cNvSpPr/>
          <p:nvPr/>
        </p:nvSpPr>
        <p:spPr>
          <a:xfrm>
            <a:off x="8938150" y="4045480"/>
            <a:ext cx="68209" cy="59823"/>
          </a:xfrm>
          <a:custGeom>
            <a:rect b="b" l="l" r="r" t="t"/>
            <a:pathLst>
              <a:path extrusionOk="0" h="428" w="488">
                <a:moveTo>
                  <a:pt x="277" y="1"/>
                </a:moveTo>
                <a:cubicBezTo>
                  <a:pt x="89" y="1"/>
                  <a:pt x="0" y="233"/>
                  <a:pt x="133" y="366"/>
                </a:cubicBezTo>
                <a:cubicBezTo>
                  <a:pt x="175" y="408"/>
                  <a:pt x="226" y="427"/>
                  <a:pt x="276" y="427"/>
                </a:cubicBezTo>
                <a:cubicBezTo>
                  <a:pt x="384" y="427"/>
                  <a:pt x="488" y="340"/>
                  <a:pt x="488" y="211"/>
                </a:cubicBezTo>
                <a:cubicBezTo>
                  <a:pt x="488" y="100"/>
                  <a:pt x="399" y="1"/>
                  <a:pt x="2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13"/>
          <p:cNvSpPr/>
          <p:nvPr/>
        </p:nvSpPr>
        <p:spPr>
          <a:xfrm>
            <a:off x="1778191" y="-5"/>
            <a:ext cx="52834" cy="52694"/>
          </a:xfrm>
          <a:custGeom>
            <a:rect b="b" l="l" r="r" t="t"/>
            <a:pathLst>
              <a:path extrusionOk="0" h="377" w="378">
                <a:moveTo>
                  <a:pt x="189" y="0"/>
                </a:moveTo>
                <a:cubicBezTo>
                  <a:pt x="78" y="0"/>
                  <a:pt x="1" y="89"/>
                  <a:pt x="1" y="189"/>
                </a:cubicBezTo>
                <a:cubicBezTo>
                  <a:pt x="1" y="299"/>
                  <a:pt x="78" y="377"/>
                  <a:pt x="189" y="377"/>
                </a:cubicBezTo>
                <a:cubicBezTo>
                  <a:pt x="289" y="377"/>
                  <a:pt x="377" y="299"/>
                  <a:pt x="377" y="189"/>
                </a:cubicBezTo>
                <a:cubicBezTo>
                  <a:pt x="377" y="89"/>
                  <a:pt x="289" y="0"/>
                  <a:pt x="18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13"/>
          <p:cNvSpPr/>
          <p:nvPr/>
        </p:nvSpPr>
        <p:spPr>
          <a:xfrm>
            <a:off x="148844" y="260893"/>
            <a:ext cx="66252" cy="57167"/>
          </a:xfrm>
          <a:custGeom>
            <a:rect b="b" l="l" r="r" t="t"/>
            <a:pathLst>
              <a:path extrusionOk="0" h="409" w="474">
                <a:moveTo>
                  <a:pt x="262" y="1"/>
                </a:moveTo>
                <a:cubicBezTo>
                  <a:pt x="92" y="1"/>
                  <a:pt x="0" y="215"/>
                  <a:pt x="119" y="345"/>
                </a:cubicBezTo>
                <a:cubicBezTo>
                  <a:pt x="160" y="389"/>
                  <a:pt x="213" y="409"/>
                  <a:pt x="265" y="409"/>
                </a:cubicBezTo>
                <a:cubicBezTo>
                  <a:pt x="370" y="409"/>
                  <a:pt x="474" y="330"/>
                  <a:pt x="474" y="212"/>
                </a:cubicBezTo>
                <a:cubicBezTo>
                  <a:pt x="474" y="90"/>
                  <a:pt x="385" y="1"/>
                  <a:pt x="274" y="1"/>
                </a:cubicBezTo>
                <a:cubicBezTo>
                  <a:pt x="270" y="1"/>
                  <a:pt x="266" y="1"/>
                  <a:pt x="26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13"/>
          <p:cNvSpPr/>
          <p:nvPr/>
        </p:nvSpPr>
        <p:spPr>
          <a:xfrm>
            <a:off x="4866952" y="5027267"/>
            <a:ext cx="48222" cy="46544"/>
          </a:xfrm>
          <a:custGeom>
            <a:rect b="b" l="l" r="r" t="t"/>
            <a:pathLst>
              <a:path extrusionOk="0" h="333" w="345">
                <a:moveTo>
                  <a:pt x="178" y="1"/>
                </a:moveTo>
                <a:cubicBezTo>
                  <a:pt x="78" y="1"/>
                  <a:pt x="1" y="78"/>
                  <a:pt x="1" y="167"/>
                </a:cubicBezTo>
                <a:cubicBezTo>
                  <a:pt x="1" y="255"/>
                  <a:pt x="78" y="333"/>
                  <a:pt x="178" y="333"/>
                </a:cubicBezTo>
                <a:cubicBezTo>
                  <a:pt x="266" y="333"/>
                  <a:pt x="344" y="255"/>
                  <a:pt x="344" y="167"/>
                </a:cubicBezTo>
                <a:cubicBezTo>
                  <a:pt x="344" y="78"/>
                  <a:pt x="266" y="1"/>
                  <a:pt x="1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3"/>
          <p:cNvSpPr/>
          <p:nvPr/>
        </p:nvSpPr>
        <p:spPr>
          <a:xfrm>
            <a:off x="842865" y="5145386"/>
            <a:ext cx="37319" cy="32008"/>
          </a:xfrm>
          <a:custGeom>
            <a:rect b="b" l="l" r="r" t="t"/>
            <a:pathLst>
              <a:path extrusionOk="0" h="229" w="267">
                <a:moveTo>
                  <a:pt x="155" y="0"/>
                </a:moveTo>
                <a:cubicBezTo>
                  <a:pt x="56" y="0"/>
                  <a:pt x="0" y="122"/>
                  <a:pt x="78" y="200"/>
                </a:cubicBezTo>
                <a:cubicBezTo>
                  <a:pt x="98" y="220"/>
                  <a:pt x="123" y="229"/>
                  <a:pt x="148" y="229"/>
                </a:cubicBezTo>
                <a:cubicBezTo>
                  <a:pt x="207" y="229"/>
                  <a:pt x="266" y="181"/>
                  <a:pt x="266" y="111"/>
                </a:cubicBezTo>
                <a:cubicBezTo>
                  <a:pt x="266" y="56"/>
                  <a:pt x="222" y="0"/>
                  <a:pt x="1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13"/>
          <p:cNvSpPr/>
          <p:nvPr/>
        </p:nvSpPr>
        <p:spPr>
          <a:xfrm>
            <a:off x="2032120" y="5046275"/>
            <a:ext cx="41932" cy="43050"/>
          </a:xfrm>
          <a:custGeom>
            <a:rect b="b" l="l" r="r" t="t"/>
            <a:pathLst>
              <a:path extrusionOk="0" h="308" w="300">
                <a:moveTo>
                  <a:pt x="150" y="0"/>
                </a:moveTo>
                <a:cubicBezTo>
                  <a:pt x="76" y="0"/>
                  <a:pt x="1" y="53"/>
                  <a:pt x="1" y="158"/>
                </a:cubicBezTo>
                <a:cubicBezTo>
                  <a:pt x="1" y="258"/>
                  <a:pt x="76" y="308"/>
                  <a:pt x="150" y="308"/>
                </a:cubicBezTo>
                <a:cubicBezTo>
                  <a:pt x="225" y="308"/>
                  <a:pt x="300" y="258"/>
                  <a:pt x="300" y="158"/>
                </a:cubicBezTo>
                <a:cubicBezTo>
                  <a:pt x="300" y="53"/>
                  <a:pt x="225" y="0"/>
                  <a:pt x="1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13"/>
          <p:cNvSpPr/>
          <p:nvPr/>
        </p:nvSpPr>
        <p:spPr>
          <a:xfrm>
            <a:off x="67841" y="5069436"/>
            <a:ext cx="26417" cy="25718"/>
          </a:xfrm>
          <a:custGeom>
            <a:rect b="b" l="l" r="r" t="t"/>
            <a:pathLst>
              <a:path extrusionOk="0" h="184" w="189">
                <a:moveTo>
                  <a:pt x="95" y="0"/>
                </a:moveTo>
                <a:cubicBezTo>
                  <a:pt x="47" y="0"/>
                  <a:pt x="0" y="31"/>
                  <a:pt x="0" y="92"/>
                </a:cubicBezTo>
                <a:cubicBezTo>
                  <a:pt x="0" y="153"/>
                  <a:pt x="45" y="183"/>
                  <a:pt x="90" y="183"/>
                </a:cubicBezTo>
                <a:cubicBezTo>
                  <a:pt x="136" y="183"/>
                  <a:pt x="183" y="153"/>
                  <a:pt x="189" y="92"/>
                </a:cubicBezTo>
                <a:cubicBezTo>
                  <a:pt x="189" y="31"/>
                  <a:pt x="142" y="0"/>
                  <a:pt x="9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13"/>
          <p:cNvSpPr/>
          <p:nvPr/>
        </p:nvSpPr>
        <p:spPr>
          <a:xfrm>
            <a:off x="146265" y="2272995"/>
            <a:ext cx="71424" cy="61360"/>
          </a:xfrm>
          <a:custGeom>
            <a:rect b="b" l="l" r="r" t="t"/>
            <a:pathLst>
              <a:path extrusionOk="0" h="439" w="511">
                <a:moveTo>
                  <a:pt x="289" y="1"/>
                </a:moveTo>
                <a:cubicBezTo>
                  <a:pt x="101" y="1"/>
                  <a:pt x="1" y="233"/>
                  <a:pt x="134" y="377"/>
                </a:cubicBezTo>
                <a:cubicBezTo>
                  <a:pt x="179" y="419"/>
                  <a:pt x="234" y="438"/>
                  <a:pt x="287" y="438"/>
                </a:cubicBezTo>
                <a:cubicBezTo>
                  <a:pt x="402" y="438"/>
                  <a:pt x="510" y="351"/>
                  <a:pt x="510" y="222"/>
                </a:cubicBezTo>
                <a:cubicBezTo>
                  <a:pt x="510" y="100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13"/>
          <p:cNvSpPr/>
          <p:nvPr/>
        </p:nvSpPr>
        <p:spPr>
          <a:xfrm>
            <a:off x="147887" y="4082666"/>
            <a:ext cx="68209" cy="58565"/>
          </a:xfrm>
          <a:custGeom>
            <a:rect b="b" l="l" r="r" t="t"/>
            <a:pathLst>
              <a:path extrusionOk="0" h="419" w="488">
                <a:moveTo>
                  <a:pt x="277" y="0"/>
                </a:moveTo>
                <a:cubicBezTo>
                  <a:pt x="89" y="0"/>
                  <a:pt x="0" y="222"/>
                  <a:pt x="133" y="355"/>
                </a:cubicBezTo>
                <a:cubicBezTo>
                  <a:pt x="177" y="399"/>
                  <a:pt x="230" y="418"/>
                  <a:pt x="282" y="418"/>
                </a:cubicBezTo>
                <a:cubicBezTo>
                  <a:pt x="388" y="418"/>
                  <a:pt x="488" y="337"/>
                  <a:pt x="488" y="211"/>
                </a:cubicBezTo>
                <a:cubicBezTo>
                  <a:pt x="488" y="89"/>
                  <a:pt x="399" y="0"/>
                  <a:pt x="27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3">
    <p:bg>
      <p:bgPr>
        <a:gradFill>
          <a:gsLst>
            <a:gs pos="0">
              <a:srgbClr val="0A61C5"/>
            </a:gs>
            <a:gs pos="39000">
              <a:srgbClr val="0A61C5"/>
            </a:gs>
            <a:gs pos="100000">
              <a:schemeClr val="dk2"/>
            </a:gs>
          </a:gsLst>
          <a:lin ang="16200038" scaled="0"/>
        </a:gradFill>
      </p:bgPr>
    </p:bg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4"/>
          <p:cNvSpPr/>
          <p:nvPr/>
        </p:nvSpPr>
        <p:spPr>
          <a:xfrm rot="-5400000">
            <a:off x="2252944" y="-1498161"/>
            <a:ext cx="4621750" cy="8139821"/>
          </a:xfrm>
          <a:custGeom>
            <a:rect b="b" l="l" r="r" t="t"/>
            <a:pathLst>
              <a:path extrusionOk="0" h="203661" w="184870">
                <a:moveTo>
                  <a:pt x="0" y="1"/>
                </a:moveTo>
                <a:lnTo>
                  <a:pt x="0" y="203660"/>
                </a:lnTo>
                <a:lnTo>
                  <a:pt x="184870" y="203660"/>
                </a:lnTo>
                <a:lnTo>
                  <a:pt x="184870" y="1"/>
                </a:lnTo>
                <a:close/>
              </a:path>
            </a:pathLst>
          </a:custGeom>
          <a:solidFill>
            <a:srgbClr val="B784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14"/>
          <p:cNvSpPr/>
          <p:nvPr/>
        </p:nvSpPr>
        <p:spPr>
          <a:xfrm>
            <a:off x="9006352" y="795767"/>
            <a:ext cx="49759" cy="51157"/>
          </a:xfrm>
          <a:custGeom>
            <a:rect b="b" l="l" r="r" t="t"/>
            <a:pathLst>
              <a:path extrusionOk="0" h="366" w="356">
                <a:moveTo>
                  <a:pt x="178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77"/>
                  <a:pt x="78" y="366"/>
                  <a:pt x="178" y="366"/>
                </a:cubicBezTo>
                <a:cubicBezTo>
                  <a:pt x="278" y="366"/>
                  <a:pt x="355" y="277"/>
                  <a:pt x="355" y="178"/>
                </a:cubicBezTo>
                <a:cubicBezTo>
                  <a:pt x="355" y="78"/>
                  <a:pt x="278" y="0"/>
                  <a:pt x="1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14"/>
          <p:cNvSpPr/>
          <p:nvPr/>
        </p:nvSpPr>
        <p:spPr>
          <a:xfrm>
            <a:off x="7869252" y="591900"/>
            <a:ext cx="576900" cy="3959700"/>
          </a:xfrm>
          <a:prstGeom prst="roundRect">
            <a:avLst>
              <a:gd fmla="val 17624" name="adj"/>
            </a:avLst>
          </a:prstGeom>
          <a:solidFill>
            <a:srgbClr val="FFFFFF">
              <a:alpha val="29210"/>
            </a:srgbClr>
          </a:solidFill>
          <a:ln>
            <a:noFill/>
          </a:ln>
          <a:effectLst>
            <a:outerShdw blurRad="171450" rotWithShape="0" algn="bl" dir="1560000" dist="95250">
              <a:srgbClr val="000000">
                <a:alpha val="8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14"/>
          <p:cNvSpPr/>
          <p:nvPr/>
        </p:nvSpPr>
        <p:spPr>
          <a:xfrm rot="-5400000">
            <a:off x="2463350" y="-1302402"/>
            <a:ext cx="4217300" cy="7748303"/>
          </a:xfrm>
          <a:custGeom>
            <a:rect b="b" l="l" r="r" t="t"/>
            <a:pathLst>
              <a:path extrusionOk="0" h="190575" w="168692">
                <a:moveTo>
                  <a:pt x="5593" y="0"/>
                </a:moveTo>
                <a:cubicBezTo>
                  <a:pt x="2499" y="0"/>
                  <a:pt x="1" y="2498"/>
                  <a:pt x="1" y="5592"/>
                </a:cubicBezTo>
                <a:lnTo>
                  <a:pt x="1" y="184983"/>
                </a:lnTo>
                <a:cubicBezTo>
                  <a:pt x="1" y="188077"/>
                  <a:pt x="2499" y="190575"/>
                  <a:pt x="5593" y="190575"/>
                </a:cubicBezTo>
                <a:lnTo>
                  <a:pt x="163099" y="190575"/>
                </a:lnTo>
                <a:cubicBezTo>
                  <a:pt x="166194" y="190575"/>
                  <a:pt x="168691" y="188077"/>
                  <a:pt x="168691" y="184983"/>
                </a:cubicBezTo>
                <a:lnTo>
                  <a:pt x="168691" y="5592"/>
                </a:lnTo>
                <a:cubicBezTo>
                  <a:pt x="168691" y="2498"/>
                  <a:pt x="166194" y="0"/>
                  <a:pt x="163099" y="0"/>
                </a:cubicBezTo>
                <a:close/>
              </a:path>
            </a:pathLst>
          </a:custGeom>
          <a:solidFill>
            <a:srgbClr val="074286"/>
          </a:solidFill>
          <a:ln>
            <a:noFill/>
          </a:ln>
          <a:effectLst>
            <a:outerShdw blurRad="128588" rotWithShape="0" algn="bl" dir="4860000" dist="47625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14"/>
          <p:cNvSpPr/>
          <p:nvPr/>
        </p:nvSpPr>
        <p:spPr>
          <a:xfrm>
            <a:off x="8396329" y="70626"/>
            <a:ext cx="65134" cy="55909"/>
          </a:xfrm>
          <a:custGeom>
            <a:rect b="b" l="l" r="r" t="t"/>
            <a:pathLst>
              <a:path extrusionOk="0" h="400" w="466">
                <a:moveTo>
                  <a:pt x="266" y="0"/>
                </a:moveTo>
                <a:cubicBezTo>
                  <a:pt x="89" y="0"/>
                  <a:pt x="0" y="222"/>
                  <a:pt x="122" y="343"/>
                </a:cubicBezTo>
                <a:cubicBezTo>
                  <a:pt x="164" y="382"/>
                  <a:pt x="215" y="400"/>
                  <a:pt x="263" y="400"/>
                </a:cubicBezTo>
                <a:cubicBezTo>
                  <a:pt x="368" y="400"/>
                  <a:pt x="465" y="320"/>
                  <a:pt x="465" y="199"/>
                </a:cubicBezTo>
                <a:cubicBezTo>
                  <a:pt x="465" y="89"/>
                  <a:pt x="377" y="0"/>
                  <a:pt x="2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4"/>
          <p:cNvSpPr/>
          <p:nvPr/>
        </p:nvSpPr>
        <p:spPr>
          <a:xfrm>
            <a:off x="8878333" y="5026488"/>
            <a:ext cx="48222" cy="48082"/>
          </a:xfrm>
          <a:custGeom>
            <a:rect b="b" l="l" r="r" t="t"/>
            <a:pathLst>
              <a:path extrusionOk="0" h="344" w="345">
                <a:moveTo>
                  <a:pt x="167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66"/>
                  <a:pt x="78" y="344"/>
                  <a:pt x="167" y="344"/>
                </a:cubicBezTo>
                <a:cubicBezTo>
                  <a:pt x="267" y="344"/>
                  <a:pt x="344" y="266"/>
                  <a:pt x="344" y="178"/>
                </a:cubicBezTo>
                <a:cubicBezTo>
                  <a:pt x="344" y="78"/>
                  <a:pt x="267" y="0"/>
                  <a:pt x="1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4"/>
          <p:cNvSpPr/>
          <p:nvPr/>
        </p:nvSpPr>
        <p:spPr>
          <a:xfrm>
            <a:off x="8866715" y="2311984"/>
            <a:ext cx="71424" cy="62339"/>
          </a:xfrm>
          <a:custGeom>
            <a:rect b="b" l="l" r="r" t="t"/>
            <a:pathLst>
              <a:path extrusionOk="0" h="446" w="511">
                <a:moveTo>
                  <a:pt x="289" y="1"/>
                </a:moveTo>
                <a:cubicBezTo>
                  <a:pt x="101" y="1"/>
                  <a:pt x="1" y="245"/>
                  <a:pt x="134" y="378"/>
                </a:cubicBezTo>
                <a:cubicBezTo>
                  <a:pt x="181" y="425"/>
                  <a:pt x="238" y="446"/>
                  <a:pt x="292" y="446"/>
                </a:cubicBezTo>
                <a:cubicBezTo>
                  <a:pt x="405" y="446"/>
                  <a:pt x="510" y="357"/>
                  <a:pt x="510" y="222"/>
                </a:cubicBezTo>
                <a:cubicBezTo>
                  <a:pt x="510" y="101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4"/>
          <p:cNvSpPr/>
          <p:nvPr/>
        </p:nvSpPr>
        <p:spPr>
          <a:xfrm rot="-5400000">
            <a:off x="784221" y="4411188"/>
            <a:ext cx="187375" cy="188300"/>
          </a:xfrm>
          <a:custGeom>
            <a:rect b="b" l="l" r="r" t="t"/>
            <a:pathLst>
              <a:path extrusionOk="0" h="7532" w="7495">
                <a:moveTo>
                  <a:pt x="3766" y="1"/>
                </a:moveTo>
                <a:cubicBezTo>
                  <a:pt x="1678" y="1"/>
                  <a:pt x="1" y="1678"/>
                  <a:pt x="1" y="3766"/>
                </a:cubicBezTo>
                <a:cubicBezTo>
                  <a:pt x="1" y="5854"/>
                  <a:pt x="1678" y="7531"/>
                  <a:pt x="3766" y="7531"/>
                </a:cubicBezTo>
                <a:cubicBezTo>
                  <a:pt x="5816" y="7531"/>
                  <a:pt x="7494" y="5854"/>
                  <a:pt x="7494" y="3766"/>
                </a:cubicBezTo>
                <a:cubicBezTo>
                  <a:pt x="7494" y="1678"/>
                  <a:pt x="5816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4"/>
          <p:cNvSpPr/>
          <p:nvPr/>
        </p:nvSpPr>
        <p:spPr>
          <a:xfrm rot="-5400000">
            <a:off x="811258" y="4438225"/>
            <a:ext cx="133300" cy="134250"/>
          </a:xfrm>
          <a:custGeom>
            <a:rect b="b" l="l" r="r" t="t"/>
            <a:pathLst>
              <a:path extrusionOk="0" h="5370" w="5332">
                <a:moveTo>
                  <a:pt x="2685" y="1"/>
                </a:moveTo>
                <a:cubicBezTo>
                  <a:pt x="1194" y="1"/>
                  <a:pt x="1" y="1194"/>
                  <a:pt x="1" y="2685"/>
                </a:cubicBezTo>
                <a:cubicBezTo>
                  <a:pt x="1" y="4176"/>
                  <a:pt x="1194" y="5369"/>
                  <a:pt x="2685" y="5369"/>
                </a:cubicBezTo>
                <a:cubicBezTo>
                  <a:pt x="4139" y="5369"/>
                  <a:pt x="5332" y="4176"/>
                  <a:pt x="5332" y="2685"/>
                </a:cubicBezTo>
                <a:cubicBezTo>
                  <a:pt x="5332" y="1194"/>
                  <a:pt x="4139" y="1"/>
                  <a:pt x="2685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4"/>
          <p:cNvSpPr/>
          <p:nvPr/>
        </p:nvSpPr>
        <p:spPr>
          <a:xfrm rot="-5400000">
            <a:off x="783771" y="3697113"/>
            <a:ext cx="188275" cy="188300"/>
          </a:xfrm>
          <a:custGeom>
            <a:rect b="b" l="l" r="r" t="t"/>
            <a:pathLst>
              <a:path extrusionOk="0" h="7532" w="7531">
                <a:moveTo>
                  <a:pt x="3766" y="1"/>
                </a:moveTo>
                <a:cubicBezTo>
                  <a:pt x="1678" y="1"/>
                  <a:pt x="0" y="1678"/>
                  <a:pt x="0" y="3766"/>
                </a:cubicBezTo>
                <a:cubicBezTo>
                  <a:pt x="0" y="5854"/>
                  <a:pt x="1678" y="7531"/>
                  <a:pt x="3766" y="7531"/>
                </a:cubicBezTo>
                <a:cubicBezTo>
                  <a:pt x="5853" y="7531"/>
                  <a:pt x="7531" y="5854"/>
                  <a:pt x="7531" y="3766"/>
                </a:cubicBezTo>
                <a:cubicBezTo>
                  <a:pt x="7531" y="1678"/>
                  <a:pt x="5853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14"/>
          <p:cNvSpPr/>
          <p:nvPr/>
        </p:nvSpPr>
        <p:spPr>
          <a:xfrm rot="-5400000">
            <a:off x="810796" y="3724138"/>
            <a:ext cx="134225" cy="134250"/>
          </a:xfrm>
          <a:custGeom>
            <a:rect b="b" l="l" r="r" t="t"/>
            <a:pathLst>
              <a:path extrusionOk="0" h="5370" w="5369">
                <a:moveTo>
                  <a:pt x="2685" y="1"/>
                </a:moveTo>
                <a:cubicBezTo>
                  <a:pt x="1193" y="1"/>
                  <a:pt x="0" y="1194"/>
                  <a:pt x="0" y="2685"/>
                </a:cubicBezTo>
                <a:cubicBezTo>
                  <a:pt x="0" y="4176"/>
                  <a:pt x="1193" y="5369"/>
                  <a:pt x="2685" y="5369"/>
                </a:cubicBezTo>
                <a:cubicBezTo>
                  <a:pt x="4176" y="5369"/>
                  <a:pt x="5369" y="4176"/>
                  <a:pt x="5369" y="2685"/>
                </a:cubicBezTo>
                <a:cubicBezTo>
                  <a:pt x="5369" y="1194"/>
                  <a:pt x="4176" y="1"/>
                  <a:pt x="2685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14"/>
          <p:cNvSpPr/>
          <p:nvPr/>
        </p:nvSpPr>
        <p:spPr>
          <a:xfrm rot="-5400000">
            <a:off x="783758" y="3085725"/>
            <a:ext cx="188300" cy="188300"/>
          </a:xfrm>
          <a:custGeom>
            <a:rect b="b" l="l" r="r" t="t"/>
            <a:pathLst>
              <a:path extrusionOk="0" h="7532" w="7532">
                <a:moveTo>
                  <a:pt x="3766" y="1"/>
                </a:moveTo>
                <a:cubicBezTo>
                  <a:pt x="1678" y="1"/>
                  <a:pt x="1" y="1678"/>
                  <a:pt x="1" y="3766"/>
                </a:cubicBezTo>
                <a:cubicBezTo>
                  <a:pt x="1" y="5854"/>
                  <a:pt x="1678" y="7531"/>
                  <a:pt x="3766" y="7531"/>
                </a:cubicBezTo>
                <a:cubicBezTo>
                  <a:pt x="5854" y="7531"/>
                  <a:pt x="7531" y="5854"/>
                  <a:pt x="7531" y="3766"/>
                </a:cubicBezTo>
                <a:cubicBezTo>
                  <a:pt x="7531" y="1678"/>
                  <a:pt x="5854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14"/>
          <p:cNvSpPr/>
          <p:nvPr/>
        </p:nvSpPr>
        <p:spPr>
          <a:xfrm rot="-5400000">
            <a:off x="810783" y="3112750"/>
            <a:ext cx="134250" cy="134250"/>
          </a:xfrm>
          <a:custGeom>
            <a:rect b="b" l="l" r="r" t="t"/>
            <a:pathLst>
              <a:path extrusionOk="0" h="5370" w="5370">
                <a:moveTo>
                  <a:pt x="2685" y="1"/>
                </a:moveTo>
                <a:cubicBezTo>
                  <a:pt x="1194" y="1"/>
                  <a:pt x="1" y="1194"/>
                  <a:pt x="1" y="2685"/>
                </a:cubicBezTo>
                <a:cubicBezTo>
                  <a:pt x="1" y="4176"/>
                  <a:pt x="1194" y="5369"/>
                  <a:pt x="2685" y="5369"/>
                </a:cubicBezTo>
                <a:cubicBezTo>
                  <a:pt x="4176" y="5369"/>
                  <a:pt x="5369" y="4176"/>
                  <a:pt x="5369" y="2685"/>
                </a:cubicBezTo>
                <a:cubicBezTo>
                  <a:pt x="5369" y="1194"/>
                  <a:pt x="4176" y="1"/>
                  <a:pt x="2685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14"/>
          <p:cNvSpPr/>
          <p:nvPr/>
        </p:nvSpPr>
        <p:spPr>
          <a:xfrm rot="-5400000">
            <a:off x="784233" y="2473875"/>
            <a:ext cx="187350" cy="188300"/>
          </a:xfrm>
          <a:custGeom>
            <a:rect b="b" l="l" r="r" t="t"/>
            <a:pathLst>
              <a:path extrusionOk="0" h="7532" w="7494">
                <a:moveTo>
                  <a:pt x="3728" y="1"/>
                </a:moveTo>
                <a:cubicBezTo>
                  <a:pt x="1678" y="1"/>
                  <a:pt x="1" y="1678"/>
                  <a:pt x="1" y="3766"/>
                </a:cubicBezTo>
                <a:cubicBezTo>
                  <a:pt x="1" y="5854"/>
                  <a:pt x="1678" y="7531"/>
                  <a:pt x="3728" y="7531"/>
                </a:cubicBezTo>
                <a:cubicBezTo>
                  <a:pt x="5816" y="7531"/>
                  <a:pt x="7494" y="5854"/>
                  <a:pt x="7494" y="3766"/>
                </a:cubicBezTo>
                <a:cubicBezTo>
                  <a:pt x="7494" y="1678"/>
                  <a:pt x="5816" y="1"/>
                  <a:pt x="3728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14"/>
          <p:cNvSpPr/>
          <p:nvPr/>
        </p:nvSpPr>
        <p:spPr>
          <a:xfrm rot="-5400000">
            <a:off x="810796" y="2501363"/>
            <a:ext cx="134225" cy="134250"/>
          </a:xfrm>
          <a:custGeom>
            <a:rect b="b" l="l" r="r" t="t"/>
            <a:pathLst>
              <a:path extrusionOk="0" h="5370" w="5369">
                <a:moveTo>
                  <a:pt x="2684" y="1"/>
                </a:moveTo>
                <a:cubicBezTo>
                  <a:pt x="1231" y="1"/>
                  <a:pt x="0" y="1194"/>
                  <a:pt x="0" y="2685"/>
                </a:cubicBezTo>
                <a:cubicBezTo>
                  <a:pt x="0" y="4176"/>
                  <a:pt x="1231" y="5369"/>
                  <a:pt x="2684" y="5369"/>
                </a:cubicBezTo>
                <a:cubicBezTo>
                  <a:pt x="4176" y="5369"/>
                  <a:pt x="5369" y="4176"/>
                  <a:pt x="5369" y="2685"/>
                </a:cubicBezTo>
                <a:cubicBezTo>
                  <a:pt x="5369" y="1194"/>
                  <a:pt x="4176" y="1"/>
                  <a:pt x="2684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14"/>
          <p:cNvSpPr/>
          <p:nvPr/>
        </p:nvSpPr>
        <p:spPr>
          <a:xfrm rot="-5400000">
            <a:off x="784221" y="1862488"/>
            <a:ext cx="187375" cy="188300"/>
          </a:xfrm>
          <a:custGeom>
            <a:rect b="b" l="l" r="r" t="t"/>
            <a:pathLst>
              <a:path extrusionOk="0" h="7532" w="7495">
                <a:moveTo>
                  <a:pt x="3766" y="1"/>
                </a:moveTo>
                <a:cubicBezTo>
                  <a:pt x="1679" y="1"/>
                  <a:pt x="1" y="1678"/>
                  <a:pt x="1" y="3766"/>
                </a:cubicBezTo>
                <a:cubicBezTo>
                  <a:pt x="1" y="5854"/>
                  <a:pt x="1679" y="7531"/>
                  <a:pt x="3766" y="7531"/>
                </a:cubicBezTo>
                <a:cubicBezTo>
                  <a:pt x="5817" y="7531"/>
                  <a:pt x="7494" y="5854"/>
                  <a:pt x="7494" y="3766"/>
                </a:cubicBezTo>
                <a:cubicBezTo>
                  <a:pt x="7494" y="1678"/>
                  <a:pt x="5817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14"/>
          <p:cNvSpPr/>
          <p:nvPr/>
        </p:nvSpPr>
        <p:spPr>
          <a:xfrm rot="-5400000">
            <a:off x="811258" y="1889500"/>
            <a:ext cx="133300" cy="134250"/>
          </a:xfrm>
          <a:custGeom>
            <a:rect b="b" l="l" r="r" t="t"/>
            <a:pathLst>
              <a:path extrusionOk="0" h="5370" w="5332">
                <a:moveTo>
                  <a:pt x="2684" y="1"/>
                </a:moveTo>
                <a:cubicBezTo>
                  <a:pt x="1193" y="1"/>
                  <a:pt x="0" y="1194"/>
                  <a:pt x="0" y="2685"/>
                </a:cubicBezTo>
                <a:cubicBezTo>
                  <a:pt x="0" y="4176"/>
                  <a:pt x="1193" y="5369"/>
                  <a:pt x="2684" y="5369"/>
                </a:cubicBezTo>
                <a:cubicBezTo>
                  <a:pt x="4138" y="5369"/>
                  <a:pt x="5331" y="4176"/>
                  <a:pt x="5331" y="2685"/>
                </a:cubicBezTo>
                <a:cubicBezTo>
                  <a:pt x="5331" y="1194"/>
                  <a:pt x="4138" y="1"/>
                  <a:pt x="2684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14"/>
          <p:cNvSpPr/>
          <p:nvPr/>
        </p:nvSpPr>
        <p:spPr>
          <a:xfrm rot="-5400000">
            <a:off x="783771" y="1250638"/>
            <a:ext cx="188275" cy="188300"/>
          </a:xfrm>
          <a:custGeom>
            <a:rect b="b" l="l" r="r" t="t"/>
            <a:pathLst>
              <a:path extrusionOk="0" h="7532" w="7531">
                <a:moveTo>
                  <a:pt x="3766" y="1"/>
                </a:moveTo>
                <a:cubicBezTo>
                  <a:pt x="1678" y="1"/>
                  <a:pt x="0" y="1678"/>
                  <a:pt x="0" y="3766"/>
                </a:cubicBezTo>
                <a:cubicBezTo>
                  <a:pt x="0" y="5854"/>
                  <a:pt x="1678" y="7531"/>
                  <a:pt x="3766" y="7531"/>
                </a:cubicBezTo>
                <a:cubicBezTo>
                  <a:pt x="5853" y="7531"/>
                  <a:pt x="7531" y="5854"/>
                  <a:pt x="7531" y="3766"/>
                </a:cubicBezTo>
                <a:cubicBezTo>
                  <a:pt x="7531" y="1678"/>
                  <a:pt x="5853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14"/>
          <p:cNvSpPr/>
          <p:nvPr/>
        </p:nvSpPr>
        <p:spPr>
          <a:xfrm rot="-5400000">
            <a:off x="810796" y="1277663"/>
            <a:ext cx="134225" cy="134250"/>
          </a:xfrm>
          <a:custGeom>
            <a:rect b="b" l="l" r="r" t="t"/>
            <a:pathLst>
              <a:path extrusionOk="0" h="5370" w="5369">
                <a:moveTo>
                  <a:pt x="2685" y="1"/>
                </a:moveTo>
                <a:cubicBezTo>
                  <a:pt x="1194" y="1"/>
                  <a:pt x="1" y="1194"/>
                  <a:pt x="1" y="2685"/>
                </a:cubicBezTo>
                <a:cubicBezTo>
                  <a:pt x="1" y="4176"/>
                  <a:pt x="1194" y="5369"/>
                  <a:pt x="2685" y="5369"/>
                </a:cubicBezTo>
                <a:cubicBezTo>
                  <a:pt x="4176" y="5369"/>
                  <a:pt x="5369" y="4176"/>
                  <a:pt x="5369" y="2685"/>
                </a:cubicBezTo>
                <a:cubicBezTo>
                  <a:pt x="5369" y="1194"/>
                  <a:pt x="4176" y="1"/>
                  <a:pt x="2685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14"/>
          <p:cNvSpPr/>
          <p:nvPr/>
        </p:nvSpPr>
        <p:spPr>
          <a:xfrm rot="-5400000">
            <a:off x="783758" y="639250"/>
            <a:ext cx="188300" cy="188300"/>
          </a:xfrm>
          <a:custGeom>
            <a:rect b="b" l="l" r="r" t="t"/>
            <a:pathLst>
              <a:path extrusionOk="0" h="7532" w="7532">
                <a:moveTo>
                  <a:pt x="3766" y="1"/>
                </a:moveTo>
                <a:cubicBezTo>
                  <a:pt x="1679" y="1"/>
                  <a:pt x="1" y="1678"/>
                  <a:pt x="1" y="3766"/>
                </a:cubicBezTo>
                <a:cubicBezTo>
                  <a:pt x="1" y="5854"/>
                  <a:pt x="1679" y="7531"/>
                  <a:pt x="3766" y="7531"/>
                </a:cubicBezTo>
                <a:cubicBezTo>
                  <a:pt x="5854" y="7531"/>
                  <a:pt x="7531" y="5854"/>
                  <a:pt x="7531" y="3766"/>
                </a:cubicBezTo>
                <a:cubicBezTo>
                  <a:pt x="7531" y="1678"/>
                  <a:pt x="5854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14"/>
          <p:cNvSpPr/>
          <p:nvPr/>
        </p:nvSpPr>
        <p:spPr>
          <a:xfrm rot="-5400000">
            <a:off x="810796" y="666263"/>
            <a:ext cx="134225" cy="134250"/>
          </a:xfrm>
          <a:custGeom>
            <a:rect b="b" l="l" r="r" t="t"/>
            <a:pathLst>
              <a:path extrusionOk="0" h="5370" w="5369">
                <a:moveTo>
                  <a:pt x="2684" y="1"/>
                </a:moveTo>
                <a:cubicBezTo>
                  <a:pt x="1193" y="1"/>
                  <a:pt x="0" y="1194"/>
                  <a:pt x="0" y="2685"/>
                </a:cubicBezTo>
                <a:cubicBezTo>
                  <a:pt x="0" y="4176"/>
                  <a:pt x="1193" y="5369"/>
                  <a:pt x="2684" y="5369"/>
                </a:cubicBezTo>
                <a:cubicBezTo>
                  <a:pt x="4175" y="5369"/>
                  <a:pt x="5368" y="4176"/>
                  <a:pt x="5368" y="2685"/>
                </a:cubicBezTo>
                <a:cubicBezTo>
                  <a:pt x="5368" y="1194"/>
                  <a:pt x="4175" y="1"/>
                  <a:pt x="2684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14"/>
          <p:cNvSpPr/>
          <p:nvPr/>
        </p:nvSpPr>
        <p:spPr>
          <a:xfrm rot="-5400000">
            <a:off x="578733" y="4216875"/>
            <a:ext cx="116525" cy="576925"/>
          </a:xfrm>
          <a:custGeom>
            <a:rect b="b" l="l" r="r" t="t"/>
            <a:pathLst>
              <a:path extrusionOk="0" h="23077" w="4661">
                <a:moveTo>
                  <a:pt x="2349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20728"/>
                </a:lnTo>
                <a:cubicBezTo>
                  <a:pt x="0" y="22032"/>
                  <a:pt x="1044" y="23076"/>
                  <a:pt x="2349" y="23076"/>
                </a:cubicBezTo>
                <a:cubicBezTo>
                  <a:pt x="3617" y="23076"/>
                  <a:pt x="4660" y="22032"/>
                  <a:pt x="4660" y="20728"/>
                </a:cubicBezTo>
                <a:lnTo>
                  <a:pt x="4660" y="2349"/>
                </a:lnTo>
                <a:cubicBezTo>
                  <a:pt x="4660" y="1044"/>
                  <a:pt x="3617" y="0"/>
                  <a:pt x="2349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14"/>
          <p:cNvSpPr/>
          <p:nvPr/>
        </p:nvSpPr>
        <p:spPr>
          <a:xfrm rot="-5400000">
            <a:off x="578733" y="3503275"/>
            <a:ext cx="116525" cy="576925"/>
          </a:xfrm>
          <a:custGeom>
            <a:rect b="b" l="l" r="r" t="t"/>
            <a:pathLst>
              <a:path extrusionOk="0" h="23077" w="4661">
                <a:moveTo>
                  <a:pt x="2350" y="0"/>
                </a:moveTo>
                <a:cubicBezTo>
                  <a:pt x="1045" y="0"/>
                  <a:pt x="1" y="1044"/>
                  <a:pt x="1" y="2349"/>
                </a:cubicBezTo>
                <a:lnTo>
                  <a:pt x="1" y="20728"/>
                </a:lnTo>
                <a:cubicBezTo>
                  <a:pt x="1" y="22032"/>
                  <a:pt x="1045" y="23076"/>
                  <a:pt x="2350" y="23076"/>
                </a:cubicBezTo>
                <a:cubicBezTo>
                  <a:pt x="3617" y="23076"/>
                  <a:pt x="4661" y="22032"/>
                  <a:pt x="4661" y="20728"/>
                </a:cubicBezTo>
                <a:lnTo>
                  <a:pt x="4661" y="2349"/>
                </a:lnTo>
                <a:cubicBezTo>
                  <a:pt x="4661" y="1044"/>
                  <a:pt x="3617" y="0"/>
                  <a:pt x="2350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14"/>
          <p:cNvSpPr/>
          <p:nvPr/>
        </p:nvSpPr>
        <p:spPr>
          <a:xfrm rot="-5400000">
            <a:off x="578733" y="2890950"/>
            <a:ext cx="116525" cy="576925"/>
          </a:xfrm>
          <a:custGeom>
            <a:rect b="b" l="l" r="r" t="t"/>
            <a:pathLst>
              <a:path extrusionOk="0" h="23077" w="4661">
                <a:moveTo>
                  <a:pt x="2312" y="0"/>
                </a:moveTo>
                <a:cubicBezTo>
                  <a:pt x="1044" y="0"/>
                  <a:pt x="1" y="1044"/>
                  <a:pt x="1" y="2349"/>
                </a:cubicBezTo>
                <a:lnTo>
                  <a:pt x="1" y="20728"/>
                </a:lnTo>
                <a:cubicBezTo>
                  <a:pt x="1" y="22032"/>
                  <a:pt x="1044" y="23076"/>
                  <a:pt x="2312" y="23076"/>
                </a:cubicBezTo>
                <a:cubicBezTo>
                  <a:pt x="3617" y="23076"/>
                  <a:pt x="4661" y="22032"/>
                  <a:pt x="4661" y="20728"/>
                </a:cubicBezTo>
                <a:lnTo>
                  <a:pt x="4661" y="2349"/>
                </a:lnTo>
                <a:cubicBezTo>
                  <a:pt x="4661" y="1044"/>
                  <a:pt x="3617" y="0"/>
                  <a:pt x="2312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14"/>
          <p:cNvSpPr/>
          <p:nvPr/>
        </p:nvSpPr>
        <p:spPr>
          <a:xfrm rot="-5400000">
            <a:off x="578733" y="2279550"/>
            <a:ext cx="116525" cy="576925"/>
          </a:xfrm>
          <a:custGeom>
            <a:rect b="b" l="l" r="r" t="t"/>
            <a:pathLst>
              <a:path extrusionOk="0" h="23077" w="4661">
                <a:moveTo>
                  <a:pt x="2311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20728"/>
                </a:lnTo>
                <a:cubicBezTo>
                  <a:pt x="0" y="22032"/>
                  <a:pt x="1044" y="23076"/>
                  <a:pt x="2311" y="23076"/>
                </a:cubicBezTo>
                <a:cubicBezTo>
                  <a:pt x="3616" y="23076"/>
                  <a:pt x="4660" y="22032"/>
                  <a:pt x="4660" y="20728"/>
                </a:cubicBezTo>
                <a:lnTo>
                  <a:pt x="4660" y="2349"/>
                </a:lnTo>
                <a:cubicBezTo>
                  <a:pt x="4660" y="1044"/>
                  <a:pt x="3616" y="0"/>
                  <a:pt x="2311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14"/>
          <p:cNvSpPr/>
          <p:nvPr/>
        </p:nvSpPr>
        <p:spPr>
          <a:xfrm rot="-5400000">
            <a:off x="578733" y="1668175"/>
            <a:ext cx="116525" cy="576925"/>
          </a:xfrm>
          <a:custGeom>
            <a:rect b="b" l="l" r="r" t="t"/>
            <a:pathLst>
              <a:path extrusionOk="0" h="23077" w="4661">
                <a:moveTo>
                  <a:pt x="2349" y="0"/>
                </a:moveTo>
                <a:cubicBezTo>
                  <a:pt x="1044" y="0"/>
                  <a:pt x="1" y="1044"/>
                  <a:pt x="1" y="2349"/>
                </a:cubicBezTo>
                <a:lnTo>
                  <a:pt x="1" y="20728"/>
                </a:lnTo>
                <a:cubicBezTo>
                  <a:pt x="1" y="22032"/>
                  <a:pt x="1044" y="23076"/>
                  <a:pt x="2349" y="23076"/>
                </a:cubicBezTo>
                <a:cubicBezTo>
                  <a:pt x="3617" y="23076"/>
                  <a:pt x="4661" y="22032"/>
                  <a:pt x="4661" y="20728"/>
                </a:cubicBezTo>
                <a:lnTo>
                  <a:pt x="4661" y="2349"/>
                </a:lnTo>
                <a:cubicBezTo>
                  <a:pt x="4661" y="1044"/>
                  <a:pt x="3617" y="0"/>
                  <a:pt x="2349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14"/>
          <p:cNvSpPr/>
          <p:nvPr/>
        </p:nvSpPr>
        <p:spPr>
          <a:xfrm rot="-5400000">
            <a:off x="578733" y="1056775"/>
            <a:ext cx="116525" cy="576925"/>
          </a:xfrm>
          <a:custGeom>
            <a:rect b="b" l="l" r="r" t="t"/>
            <a:pathLst>
              <a:path extrusionOk="0" h="23077" w="4661">
                <a:moveTo>
                  <a:pt x="2349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20728"/>
                </a:lnTo>
                <a:cubicBezTo>
                  <a:pt x="0" y="22032"/>
                  <a:pt x="1044" y="23076"/>
                  <a:pt x="2349" y="23076"/>
                </a:cubicBezTo>
                <a:cubicBezTo>
                  <a:pt x="3616" y="23076"/>
                  <a:pt x="4660" y="22032"/>
                  <a:pt x="4660" y="20728"/>
                </a:cubicBezTo>
                <a:lnTo>
                  <a:pt x="4660" y="2349"/>
                </a:lnTo>
                <a:cubicBezTo>
                  <a:pt x="4660" y="1044"/>
                  <a:pt x="3616" y="0"/>
                  <a:pt x="2349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14"/>
          <p:cNvSpPr/>
          <p:nvPr/>
        </p:nvSpPr>
        <p:spPr>
          <a:xfrm rot="-5400000">
            <a:off x="578733" y="444475"/>
            <a:ext cx="116525" cy="576925"/>
          </a:xfrm>
          <a:custGeom>
            <a:rect b="b" l="l" r="r" t="t"/>
            <a:pathLst>
              <a:path extrusionOk="0" h="23077" w="4661">
                <a:moveTo>
                  <a:pt x="2312" y="0"/>
                </a:moveTo>
                <a:cubicBezTo>
                  <a:pt x="1045" y="0"/>
                  <a:pt x="1" y="1044"/>
                  <a:pt x="1" y="2349"/>
                </a:cubicBezTo>
                <a:lnTo>
                  <a:pt x="1" y="20728"/>
                </a:lnTo>
                <a:cubicBezTo>
                  <a:pt x="1" y="22032"/>
                  <a:pt x="1045" y="23076"/>
                  <a:pt x="2312" y="23076"/>
                </a:cubicBezTo>
                <a:cubicBezTo>
                  <a:pt x="3617" y="23076"/>
                  <a:pt x="4661" y="22032"/>
                  <a:pt x="4661" y="20728"/>
                </a:cubicBezTo>
                <a:lnTo>
                  <a:pt x="4661" y="2349"/>
                </a:lnTo>
                <a:cubicBezTo>
                  <a:pt x="4661" y="1044"/>
                  <a:pt x="3617" y="0"/>
                  <a:pt x="2312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14"/>
          <p:cNvSpPr/>
          <p:nvPr/>
        </p:nvSpPr>
        <p:spPr>
          <a:xfrm rot="-5400000">
            <a:off x="438933" y="584275"/>
            <a:ext cx="116525" cy="297325"/>
          </a:xfrm>
          <a:custGeom>
            <a:rect b="b" l="l" r="r" t="t"/>
            <a:pathLst>
              <a:path extrusionOk="0" h="11893" w="4661">
                <a:moveTo>
                  <a:pt x="2312" y="0"/>
                </a:moveTo>
                <a:cubicBezTo>
                  <a:pt x="1045" y="0"/>
                  <a:pt x="1" y="1044"/>
                  <a:pt x="1" y="2349"/>
                </a:cubicBezTo>
                <a:lnTo>
                  <a:pt x="1" y="11892"/>
                </a:lnTo>
                <a:lnTo>
                  <a:pt x="4661" y="11892"/>
                </a:lnTo>
                <a:lnTo>
                  <a:pt x="4661" y="2349"/>
                </a:lnTo>
                <a:cubicBezTo>
                  <a:pt x="4661" y="1044"/>
                  <a:pt x="3617" y="0"/>
                  <a:pt x="2312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14"/>
          <p:cNvSpPr/>
          <p:nvPr/>
        </p:nvSpPr>
        <p:spPr>
          <a:xfrm rot="-5400000">
            <a:off x="438933" y="1196575"/>
            <a:ext cx="116525" cy="297325"/>
          </a:xfrm>
          <a:custGeom>
            <a:rect b="b" l="l" r="r" t="t"/>
            <a:pathLst>
              <a:path extrusionOk="0" h="11893" w="4661">
                <a:moveTo>
                  <a:pt x="2349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11892"/>
                </a:lnTo>
                <a:lnTo>
                  <a:pt x="4660" y="11892"/>
                </a:lnTo>
                <a:lnTo>
                  <a:pt x="4660" y="2349"/>
                </a:lnTo>
                <a:cubicBezTo>
                  <a:pt x="4660" y="1044"/>
                  <a:pt x="3616" y="0"/>
                  <a:pt x="2349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14"/>
          <p:cNvSpPr/>
          <p:nvPr/>
        </p:nvSpPr>
        <p:spPr>
          <a:xfrm rot="-5400000">
            <a:off x="438933" y="1807975"/>
            <a:ext cx="116525" cy="297325"/>
          </a:xfrm>
          <a:custGeom>
            <a:rect b="b" l="l" r="r" t="t"/>
            <a:pathLst>
              <a:path extrusionOk="0" h="11893" w="4661">
                <a:moveTo>
                  <a:pt x="2349" y="0"/>
                </a:moveTo>
                <a:cubicBezTo>
                  <a:pt x="1044" y="0"/>
                  <a:pt x="1" y="1044"/>
                  <a:pt x="1" y="2349"/>
                </a:cubicBezTo>
                <a:lnTo>
                  <a:pt x="1" y="11892"/>
                </a:lnTo>
                <a:lnTo>
                  <a:pt x="4661" y="11892"/>
                </a:lnTo>
                <a:lnTo>
                  <a:pt x="4661" y="2349"/>
                </a:lnTo>
                <a:cubicBezTo>
                  <a:pt x="4661" y="1044"/>
                  <a:pt x="3617" y="0"/>
                  <a:pt x="2349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14"/>
          <p:cNvSpPr/>
          <p:nvPr/>
        </p:nvSpPr>
        <p:spPr>
          <a:xfrm rot="-5400000">
            <a:off x="438933" y="2419350"/>
            <a:ext cx="116525" cy="297325"/>
          </a:xfrm>
          <a:custGeom>
            <a:rect b="b" l="l" r="r" t="t"/>
            <a:pathLst>
              <a:path extrusionOk="0" h="11893" w="4661">
                <a:moveTo>
                  <a:pt x="2311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11892"/>
                </a:lnTo>
                <a:lnTo>
                  <a:pt x="4660" y="11892"/>
                </a:lnTo>
                <a:lnTo>
                  <a:pt x="4660" y="2349"/>
                </a:lnTo>
                <a:cubicBezTo>
                  <a:pt x="4660" y="1044"/>
                  <a:pt x="3616" y="0"/>
                  <a:pt x="2311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14"/>
          <p:cNvSpPr/>
          <p:nvPr/>
        </p:nvSpPr>
        <p:spPr>
          <a:xfrm rot="-5400000">
            <a:off x="438933" y="3030750"/>
            <a:ext cx="116525" cy="297325"/>
          </a:xfrm>
          <a:custGeom>
            <a:rect b="b" l="l" r="r" t="t"/>
            <a:pathLst>
              <a:path extrusionOk="0" h="11893" w="4661">
                <a:moveTo>
                  <a:pt x="2312" y="0"/>
                </a:moveTo>
                <a:cubicBezTo>
                  <a:pt x="1044" y="0"/>
                  <a:pt x="1" y="1044"/>
                  <a:pt x="1" y="2349"/>
                </a:cubicBezTo>
                <a:lnTo>
                  <a:pt x="1" y="11892"/>
                </a:lnTo>
                <a:lnTo>
                  <a:pt x="4661" y="11892"/>
                </a:lnTo>
                <a:lnTo>
                  <a:pt x="4661" y="2349"/>
                </a:lnTo>
                <a:cubicBezTo>
                  <a:pt x="4661" y="1044"/>
                  <a:pt x="3617" y="0"/>
                  <a:pt x="2312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14"/>
          <p:cNvSpPr/>
          <p:nvPr/>
        </p:nvSpPr>
        <p:spPr>
          <a:xfrm rot="-5400000">
            <a:off x="438933" y="3643075"/>
            <a:ext cx="116525" cy="297325"/>
          </a:xfrm>
          <a:custGeom>
            <a:rect b="b" l="l" r="r" t="t"/>
            <a:pathLst>
              <a:path extrusionOk="0" h="11893" w="4661">
                <a:moveTo>
                  <a:pt x="2350" y="0"/>
                </a:moveTo>
                <a:cubicBezTo>
                  <a:pt x="1045" y="0"/>
                  <a:pt x="1" y="1044"/>
                  <a:pt x="1" y="2349"/>
                </a:cubicBezTo>
                <a:lnTo>
                  <a:pt x="1" y="11892"/>
                </a:lnTo>
                <a:lnTo>
                  <a:pt x="4661" y="11892"/>
                </a:lnTo>
                <a:lnTo>
                  <a:pt x="4661" y="2349"/>
                </a:lnTo>
                <a:cubicBezTo>
                  <a:pt x="4661" y="1044"/>
                  <a:pt x="3617" y="0"/>
                  <a:pt x="2350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14"/>
          <p:cNvSpPr/>
          <p:nvPr/>
        </p:nvSpPr>
        <p:spPr>
          <a:xfrm rot="-5400000">
            <a:off x="438933" y="4356675"/>
            <a:ext cx="116525" cy="297325"/>
          </a:xfrm>
          <a:custGeom>
            <a:rect b="b" l="l" r="r" t="t"/>
            <a:pathLst>
              <a:path extrusionOk="0" h="11893" w="4661">
                <a:moveTo>
                  <a:pt x="2349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11892"/>
                </a:lnTo>
                <a:lnTo>
                  <a:pt x="4660" y="11892"/>
                </a:lnTo>
                <a:lnTo>
                  <a:pt x="4660" y="2349"/>
                </a:lnTo>
                <a:cubicBezTo>
                  <a:pt x="4660" y="1044"/>
                  <a:pt x="3617" y="0"/>
                  <a:pt x="2349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14"/>
          <p:cNvSpPr/>
          <p:nvPr/>
        </p:nvSpPr>
        <p:spPr>
          <a:xfrm>
            <a:off x="8396329" y="70626"/>
            <a:ext cx="65134" cy="55909"/>
          </a:xfrm>
          <a:custGeom>
            <a:rect b="b" l="l" r="r" t="t"/>
            <a:pathLst>
              <a:path extrusionOk="0" h="400" w="466">
                <a:moveTo>
                  <a:pt x="266" y="0"/>
                </a:moveTo>
                <a:cubicBezTo>
                  <a:pt x="89" y="0"/>
                  <a:pt x="0" y="222"/>
                  <a:pt x="122" y="343"/>
                </a:cubicBezTo>
                <a:cubicBezTo>
                  <a:pt x="164" y="382"/>
                  <a:pt x="215" y="400"/>
                  <a:pt x="263" y="400"/>
                </a:cubicBezTo>
                <a:cubicBezTo>
                  <a:pt x="368" y="400"/>
                  <a:pt x="465" y="320"/>
                  <a:pt x="465" y="199"/>
                </a:cubicBezTo>
                <a:cubicBezTo>
                  <a:pt x="465" y="89"/>
                  <a:pt x="377" y="0"/>
                  <a:pt x="2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14"/>
          <p:cNvSpPr/>
          <p:nvPr/>
        </p:nvSpPr>
        <p:spPr>
          <a:xfrm>
            <a:off x="8878333" y="5026488"/>
            <a:ext cx="48222" cy="48082"/>
          </a:xfrm>
          <a:custGeom>
            <a:rect b="b" l="l" r="r" t="t"/>
            <a:pathLst>
              <a:path extrusionOk="0" h="344" w="345">
                <a:moveTo>
                  <a:pt x="167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66"/>
                  <a:pt x="78" y="344"/>
                  <a:pt x="167" y="344"/>
                </a:cubicBezTo>
                <a:cubicBezTo>
                  <a:pt x="267" y="344"/>
                  <a:pt x="344" y="266"/>
                  <a:pt x="344" y="178"/>
                </a:cubicBezTo>
                <a:cubicBezTo>
                  <a:pt x="344" y="78"/>
                  <a:pt x="267" y="0"/>
                  <a:pt x="1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14"/>
          <p:cNvSpPr/>
          <p:nvPr/>
        </p:nvSpPr>
        <p:spPr>
          <a:xfrm>
            <a:off x="8866715" y="2311984"/>
            <a:ext cx="71424" cy="62339"/>
          </a:xfrm>
          <a:custGeom>
            <a:rect b="b" l="l" r="r" t="t"/>
            <a:pathLst>
              <a:path extrusionOk="0" h="446" w="511">
                <a:moveTo>
                  <a:pt x="289" y="1"/>
                </a:moveTo>
                <a:cubicBezTo>
                  <a:pt x="101" y="1"/>
                  <a:pt x="1" y="245"/>
                  <a:pt x="134" y="378"/>
                </a:cubicBezTo>
                <a:cubicBezTo>
                  <a:pt x="181" y="425"/>
                  <a:pt x="238" y="446"/>
                  <a:pt x="292" y="446"/>
                </a:cubicBezTo>
                <a:cubicBezTo>
                  <a:pt x="405" y="446"/>
                  <a:pt x="510" y="357"/>
                  <a:pt x="510" y="222"/>
                </a:cubicBezTo>
                <a:cubicBezTo>
                  <a:pt x="510" y="101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14"/>
          <p:cNvSpPr txBox="1"/>
          <p:nvPr>
            <p:ph idx="1" type="subTitle"/>
          </p:nvPr>
        </p:nvSpPr>
        <p:spPr>
          <a:xfrm>
            <a:off x="1205500" y="1212525"/>
            <a:ext cx="3842700" cy="31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8" name="Google Shape;638;p14"/>
          <p:cNvSpPr txBox="1"/>
          <p:nvPr>
            <p:ph type="title"/>
          </p:nvPr>
        </p:nvSpPr>
        <p:spPr>
          <a:xfrm>
            <a:off x="1236300" y="535000"/>
            <a:ext cx="6671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39" name="Google Shape;639;p14"/>
          <p:cNvSpPr/>
          <p:nvPr/>
        </p:nvSpPr>
        <p:spPr>
          <a:xfrm>
            <a:off x="5725335" y="74465"/>
            <a:ext cx="57446" cy="48222"/>
          </a:xfrm>
          <a:custGeom>
            <a:rect b="b" l="l" r="r" t="t"/>
            <a:pathLst>
              <a:path extrusionOk="0" h="345" w="411">
                <a:moveTo>
                  <a:pt x="233" y="1"/>
                </a:moveTo>
                <a:cubicBezTo>
                  <a:pt x="78" y="1"/>
                  <a:pt x="1" y="189"/>
                  <a:pt x="112" y="300"/>
                </a:cubicBezTo>
                <a:cubicBezTo>
                  <a:pt x="146" y="331"/>
                  <a:pt x="188" y="345"/>
                  <a:pt x="230" y="345"/>
                </a:cubicBezTo>
                <a:cubicBezTo>
                  <a:pt x="321" y="345"/>
                  <a:pt x="411" y="277"/>
                  <a:pt x="411" y="178"/>
                </a:cubicBezTo>
                <a:cubicBezTo>
                  <a:pt x="411" y="78"/>
                  <a:pt x="333" y="1"/>
                  <a:pt x="23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14"/>
          <p:cNvSpPr/>
          <p:nvPr/>
        </p:nvSpPr>
        <p:spPr>
          <a:xfrm>
            <a:off x="8396329" y="70626"/>
            <a:ext cx="65134" cy="55909"/>
          </a:xfrm>
          <a:custGeom>
            <a:rect b="b" l="l" r="r" t="t"/>
            <a:pathLst>
              <a:path extrusionOk="0" h="400" w="466">
                <a:moveTo>
                  <a:pt x="266" y="0"/>
                </a:moveTo>
                <a:cubicBezTo>
                  <a:pt x="89" y="0"/>
                  <a:pt x="0" y="222"/>
                  <a:pt x="122" y="343"/>
                </a:cubicBezTo>
                <a:cubicBezTo>
                  <a:pt x="164" y="382"/>
                  <a:pt x="215" y="400"/>
                  <a:pt x="263" y="400"/>
                </a:cubicBezTo>
                <a:cubicBezTo>
                  <a:pt x="368" y="400"/>
                  <a:pt x="465" y="320"/>
                  <a:pt x="465" y="199"/>
                </a:cubicBezTo>
                <a:cubicBezTo>
                  <a:pt x="465" y="89"/>
                  <a:pt x="377" y="0"/>
                  <a:pt x="2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14"/>
          <p:cNvSpPr/>
          <p:nvPr/>
        </p:nvSpPr>
        <p:spPr>
          <a:xfrm>
            <a:off x="8878333" y="5026488"/>
            <a:ext cx="48222" cy="48082"/>
          </a:xfrm>
          <a:custGeom>
            <a:rect b="b" l="l" r="r" t="t"/>
            <a:pathLst>
              <a:path extrusionOk="0" h="344" w="345">
                <a:moveTo>
                  <a:pt x="167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66"/>
                  <a:pt x="78" y="344"/>
                  <a:pt x="167" y="344"/>
                </a:cubicBezTo>
                <a:cubicBezTo>
                  <a:pt x="267" y="344"/>
                  <a:pt x="344" y="266"/>
                  <a:pt x="344" y="178"/>
                </a:cubicBezTo>
                <a:cubicBezTo>
                  <a:pt x="344" y="78"/>
                  <a:pt x="267" y="0"/>
                  <a:pt x="1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14"/>
          <p:cNvSpPr/>
          <p:nvPr/>
        </p:nvSpPr>
        <p:spPr>
          <a:xfrm>
            <a:off x="4132850" y="79149"/>
            <a:ext cx="38857" cy="38857"/>
          </a:xfrm>
          <a:custGeom>
            <a:rect b="b" l="l" r="r" t="t"/>
            <a:pathLst>
              <a:path extrusionOk="0" h="278" w="278">
                <a:moveTo>
                  <a:pt x="145" y="0"/>
                </a:moveTo>
                <a:cubicBezTo>
                  <a:pt x="67" y="0"/>
                  <a:pt x="1" y="67"/>
                  <a:pt x="1" y="144"/>
                </a:cubicBezTo>
                <a:cubicBezTo>
                  <a:pt x="1" y="211"/>
                  <a:pt x="67" y="277"/>
                  <a:pt x="145" y="277"/>
                </a:cubicBezTo>
                <a:cubicBezTo>
                  <a:pt x="211" y="277"/>
                  <a:pt x="277" y="211"/>
                  <a:pt x="277" y="144"/>
                </a:cubicBezTo>
                <a:cubicBezTo>
                  <a:pt x="277" y="67"/>
                  <a:pt x="211" y="0"/>
                  <a:pt x="1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14"/>
          <p:cNvSpPr/>
          <p:nvPr/>
        </p:nvSpPr>
        <p:spPr>
          <a:xfrm>
            <a:off x="6818834" y="5143503"/>
            <a:ext cx="34244" cy="35782"/>
          </a:xfrm>
          <a:custGeom>
            <a:rect b="b" l="l" r="r" t="t"/>
            <a:pathLst>
              <a:path extrusionOk="0" h="256" w="245">
                <a:moveTo>
                  <a:pt x="122" y="1"/>
                </a:moveTo>
                <a:cubicBezTo>
                  <a:pt x="56" y="1"/>
                  <a:pt x="0" y="67"/>
                  <a:pt x="0" y="134"/>
                </a:cubicBezTo>
                <a:cubicBezTo>
                  <a:pt x="0" y="200"/>
                  <a:pt x="56" y="256"/>
                  <a:pt x="122" y="256"/>
                </a:cubicBezTo>
                <a:cubicBezTo>
                  <a:pt x="189" y="256"/>
                  <a:pt x="244" y="200"/>
                  <a:pt x="244" y="134"/>
                </a:cubicBezTo>
                <a:cubicBezTo>
                  <a:pt x="244" y="67"/>
                  <a:pt x="189" y="1"/>
                  <a:pt x="12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14"/>
          <p:cNvSpPr/>
          <p:nvPr/>
        </p:nvSpPr>
        <p:spPr>
          <a:xfrm>
            <a:off x="8866715" y="2311984"/>
            <a:ext cx="71424" cy="62339"/>
          </a:xfrm>
          <a:custGeom>
            <a:rect b="b" l="l" r="r" t="t"/>
            <a:pathLst>
              <a:path extrusionOk="0" h="446" w="511">
                <a:moveTo>
                  <a:pt x="289" y="1"/>
                </a:moveTo>
                <a:cubicBezTo>
                  <a:pt x="101" y="1"/>
                  <a:pt x="1" y="245"/>
                  <a:pt x="134" y="378"/>
                </a:cubicBezTo>
                <a:cubicBezTo>
                  <a:pt x="181" y="425"/>
                  <a:pt x="238" y="446"/>
                  <a:pt x="292" y="446"/>
                </a:cubicBezTo>
                <a:cubicBezTo>
                  <a:pt x="405" y="446"/>
                  <a:pt x="510" y="357"/>
                  <a:pt x="510" y="222"/>
                </a:cubicBezTo>
                <a:cubicBezTo>
                  <a:pt x="510" y="101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14"/>
          <p:cNvSpPr/>
          <p:nvPr/>
        </p:nvSpPr>
        <p:spPr>
          <a:xfrm>
            <a:off x="8938150" y="4045480"/>
            <a:ext cx="68209" cy="59823"/>
          </a:xfrm>
          <a:custGeom>
            <a:rect b="b" l="l" r="r" t="t"/>
            <a:pathLst>
              <a:path extrusionOk="0" h="428" w="488">
                <a:moveTo>
                  <a:pt x="277" y="1"/>
                </a:moveTo>
                <a:cubicBezTo>
                  <a:pt x="89" y="1"/>
                  <a:pt x="0" y="233"/>
                  <a:pt x="133" y="366"/>
                </a:cubicBezTo>
                <a:cubicBezTo>
                  <a:pt x="175" y="408"/>
                  <a:pt x="226" y="427"/>
                  <a:pt x="276" y="427"/>
                </a:cubicBezTo>
                <a:cubicBezTo>
                  <a:pt x="384" y="427"/>
                  <a:pt x="488" y="340"/>
                  <a:pt x="488" y="211"/>
                </a:cubicBezTo>
                <a:cubicBezTo>
                  <a:pt x="488" y="100"/>
                  <a:pt x="399" y="1"/>
                  <a:pt x="2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14"/>
          <p:cNvSpPr/>
          <p:nvPr/>
        </p:nvSpPr>
        <p:spPr>
          <a:xfrm>
            <a:off x="1778191" y="-5"/>
            <a:ext cx="52834" cy="52694"/>
          </a:xfrm>
          <a:custGeom>
            <a:rect b="b" l="l" r="r" t="t"/>
            <a:pathLst>
              <a:path extrusionOk="0" h="377" w="378">
                <a:moveTo>
                  <a:pt x="189" y="0"/>
                </a:moveTo>
                <a:cubicBezTo>
                  <a:pt x="78" y="0"/>
                  <a:pt x="1" y="89"/>
                  <a:pt x="1" y="189"/>
                </a:cubicBezTo>
                <a:cubicBezTo>
                  <a:pt x="1" y="299"/>
                  <a:pt x="78" y="377"/>
                  <a:pt x="189" y="377"/>
                </a:cubicBezTo>
                <a:cubicBezTo>
                  <a:pt x="289" y="377"/>
                  <a:pt x="377" y="299"/>
                  <a:pt x="377" y="189"/>
                </a:cubicBezTo>
                <a:cubicBezTo>
                  <a:pt x="377" y="89"/>
                  <a:pt x="289" y="0"/>
                  <a:pt x="18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14"/>
          <p:cNvSpPr/>
          <p:nvPr/>
        </p:nvSpPr>
        <p:spPr>
          <a:xfrm>
            <a:off x="148844" y="260893"/>
            <a:ext cx="66252" cy="57167"/>
          </a:xfrm>
          <a:custGeom>
            <a:rect b="b" l="l" r="r" t="t"/>
            <a:pathLst>
              <a:path extrusionOk="0" h="409" w="474">
                <a:moveTo>
                  <a:pt x="262" y="1"/>
                </a:moveTo>
                <a:cubicBezTo>
                  <a:pt x="92" y="1"/>
                  <a:pt x="0" y="215"/>
                  <a:pt x="119" y="345"/>
                </a:cubicBezTo>
                <a:cubicBezTo>
                  <a:pt x="160" y="389"/>
                  <a:pt x="213" y="409"/>
                  <a:pt x="265" y="409"/>
                </a:cubicBezTo>
                <a:cubicBezTo>
                  <a:pt x="370" y="409"/>
                  <a:pt x="474" y="330"/>
                  <a:pt x="474" y="212"/>
                </a:cubicBezTo>
                <a:cubicBezTo>
                  <a:pt x="474" y="90"/>
                  <a:pt x="385" y="1"/>
                  <a:pt x="274" y="1"/>
                </a:cubicBezTo>
                <a:cubicBezTo>
                  <a:pt x="270" y="1"/>
                  <a:pt x="266" y="1"/>
                  <a:pt x="26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14"/>
          <p:cNvSpPr/>
          <p:nvPr/>
        </p:nvSpPr>
        <p:spPr>
          <a:xfrm>
            <a:off x="4866952" y="5027267"/>
            <a:ext cx="48222" cy="46544"/>
          </a:xfrm>
          <a:custGeom>
            <a:rect b="b" l="l" r="r" t="t"/>
            <a:pathLst>
              <a:path extrusionOk="0" h="333" w="345">
                <a:moveTo>
                  <a:pt x="178" y="1"/>
                </a:moveTo>
                <a:cubicBezTo>
                  <a:pt x="78" y="1"/>
                  <a:pt x="1" y="78"/>
                  <a:pt x="1" y="167"/>
                </a:cubicBezTo>
                <a:cubicBezTo>
                  <a:pt x="1" y="255"/>
                  <a:pt x="78" y="333"/>
                  <a:pt x="178" y="333"/>
                </a:cubicBezTo>
                <a:cubicBezTo>
                  <a:pt x="266" y="333"/>
                  <a:pt x="344" y="255"/>
                  <a:pt x="344" y="167"/>
                </a:cubicBezTo>
                <a:cubicBezTo>
                  <a:pt x="344" y="78"/>
                  <a:pt x="266" y="1"/>
                  <a:pt x="1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14"/>
          <p:cNvSpPr/>
          <p:nvPr/>
        </p:nvSpPr>
        <p:spPr>
          <a:xfrm>
            <a:off x="842865" y="5145386"/>
            <a:ext cx="37319" cy="32008"/>
          </a:xfrm>
          <a:custGeom>
            <a:rect b="b" l="l" r="r" t="t"/>
            <a:pathLst>
              <a:path extrusionOk="0" h="229" w="267">
                <a:moveTo>
                  <a:pt x="155" y="0"/>
                </a:moveTo>
                <a:cubicBezTo>
                  <a:pt x="56" y="0"/>
                  <a:pt x="0" y="122"/>
                  <a:pt x="78" y="200"/>
                </a:cubicBezTo>
                <a:cubicBezTo>
                  <a:pt x="98" y="220"/>
                  <a:pt x="123" y="229"/>
                  <a:pt x="148" y="229"/>
                </a:cubicBezTo>
                <a:cubicBezTo>
                  <a:pt x="207" y="229"/>
                  <a:pt x="266" y="181"/>
                  <a:pt x="266" y="111"/>
                </a:cubicBezTo>
                <a:cubicBezTo>
                  <a:pt x="266" y="56"/>
                  <a:pt x="222" y="0"/>
                  <a:pt x="1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14"/>
          <p:cNvSpPr/>
          <p:nvPr/>
        </p:nvSpPr>
        <p:spPr>
          <a:xfrm>
            <a:off x="2032120" y="5046275"/>
            <a:ext cx="41932" cy="43050"/>
          </a:xfrm>
          <a:custGeom>
            <a:rect b="b" l="l" r="r" t="t"/>
            <a:pathLst>
              <a:path extrusionOk="0" h="308" w="300">
                <a:moveTo>
                  <a:pt x="150" y="0"/>
                </a:moveTo>
                <a:cubicBezTo>
                  <a:pt x="76" y="0"/>
                  <a:pt x="1" y="53"/>
                  <a:pt x="1" y="158"/>
                </a:cubicBezTo>
                <a:cubicBezTo>
                  <a:pt x="1" y="258"/>
                  <a:pt x="76" y="308"/>
                  <a:pt x="150" y="308"/>
                </a:cubicBezTo>
                <a:cubicBezTo>
                  <a:pt x="225" y="308"/>
                  <a:pt x="300" y="258"/>
                  <a:pt x="300" y="158"/>
                </a:cubicBezTo>
                <a:cubicBezTo>
                  <a:pt x="300" y="53"/>
                  <a:pt x="225" y="0"/>
                  <a:pt x="1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14"/>
          <p:cNvSpPr/>
          <p:nvPr/>
        </p:nvSpPr>
        <p:spPr>
          <a:xfrm>
            <a:off x="67841" y="5069436"/>
            <a:ext cx="26417" cy="25718"/>
          </a:xfrm>
          <a:custGeom>
            <a:rect b="b" l="l" r="r" t="t"/>
            <a:pathLst>
              <a:path extrusionOk="0" h="184" w="189">
                <a:moveTo>
                  <a:pt x="95" y="0"/>
                </a:moveTo>
                <a:cubicBezTo>
                  <a:pt x="47" y="0"/>
                  <a:pt x="0" y="31"/>
                  <a:pt x="0" y="92"/>
                </a:cubicBezTo>
                <a:cubicBezTo>
                  <a:pt x="0" y="153"/>
                  <a:pt x="45" y="183"/>
                  <a:pt x="90" y="183"/>
                </a:cubicBezTo>
                <a:cubicBezTo>
                  <a:pt x="136" y="183"/>
                  <a:pt x="183" y="153"/>
                  <a:pt x="189" y="92"/>
                </a:cubicBezTo>
                <a:cubicBezTo>
                  <a:pt x="189" y="31"/>
                  <a:pt x="142" y="0"/>
                  <a:pt x="9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14"/>
          <p:cNvSpPr/>
          <p:nvPr/>
        </p:nvSpPr>
        <p:spPr>
          <a:xfrm>
            <a:off x="146265" y="2272995"/>
            <a:ext cx="71424" cy="61360"/>
          </a:xfrm>
          <a:custGeom>
            <a:rect b="b" l="l" r="r" t="t"/>
            <a:pathLst>
              <a:path extrusionOk="0" h="439" w="511">
                <a:moveTo>
                  <a:pt x="289" y="1"/>
                </a:moveTo>
                <a:cubicBezTo>
                  <a:pt x="101" y="1"/>
                  <a:pt x="1" y="233"/>
                  <a:pt x="134" y="377"/>
                </a:cubicBezTo>
                <a:cubicBezTo>
                  <a:pt x="179" y="419"/>
                  <a:pt x="234" y="438"/>
                  <a:pt x="287" y="438"/>
                </a:cubicBezTo>
                <a:cubicBezTo>
                  <a:pt x="402" y="438"/>
                  <a:pt x="510" y="351"/>
                  <a:pt x="510" y="222"/>
                </a:cubicBezTo>
                <a:cubicBezTo>
                  <a:pt x="510" y="100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14"/>
          <p:cNvSpPr/>
          <p:nvPr/>
        </p:nvSpPr>
        <p:spPr>
          <a:xfrm>
            <a:off x="147887" y="4082666"/>
            <a:ext cx="68209" cy="58565"/>
          </a:xfrm>
          <a:custGeom>
            <a:rect b="b" l="l" r="r" t="t"/>
            <a:pathLst>
              <a:path extrusionOk="0" h="419" w="488">
                <a:moveTo>
                  <a:pt x="277" y="0"/>
                </a:moveTo>
                <a:cubicBezTo>
                  <a:pt x="89" y="0"/>
                  <a:pt x="0" y="222"/>
                  <a:pt x="133" y="355"/>
                </a:cubicBezTo>
                <a:cubicBezTo>
                  <a:pt x="177" y="399"/>
                  <a:pt x="230" y="418"/>
                  <a:pt x="282" y="418"/>
                </a:cubicBezTo>
                <a:cubicBezTo>
                  <a:pt x="388" y="418"/>
                  <a:pt x="488" y="337"/>
                  <a:pt x="488" y="211"/>
                </a:cubicBezTo>
                <a:cubicBezTo>
                  <a:pt x="488" y="89"/>
                  <a:pt x="399" y="0"/>
                  <a:pt x="27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3_1">
    <p:bg>
      <p:bgPr>
        <a:gradFill>
          <a:gsLst>
            <a:gs pos="0">
              <a:srgbClr val="0A61C5"/>
            </a:gs>
            <a:gs pos="39000">
              <a:srgbClr val="0A61C5"/>
            </a:gs>
            <a:gs pos="100000">
              <a:schemeClr val="dk2"/>
            </a:gs>
          </a:gsLst>
          <a:lin ang="16200038" scaled="0"/>
        </a:gradFill>
      </p:bgPr>
    </p:bg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5"/>
          <p:cNvSpPr/>
          <p:nvPr/>
        </p:nvSpPr>
        <p:spPr>
          <a:xfrm rot="-5400000">
            <a:off x="2252944" y="-1498161"/>
            <a:ext cx="4621750" cy="8139821"/>
          </a:xfrm>
          <a:custGeom>
            <a:rect b="b" l="l" r="r" t="t"/>
            <a:pathLst>
              <a:path extrusionOk="0" h="203661" w="184870">
                <a:moveTo>
                  <a:pt x="0" y="1"/>
                </a:moveTo>
                <a:lnTo>
                  <a:pt x="0" y="203660"/>
                </a:lnTo>
                <a:lnTo>
                  <a:pt x="184870" y="203660"/>
                </a:lnTo>
                <a:lnTo>
                  <a:pt x="184870" y="1"/>
                </a:lnTo>
                <a:close/>
              </a:path>
            </a:pathLst>
          </a:custGeom>
          <a:solidFill>
            <a:srgbClr val="B784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15"/>
          <p:cNvSpPr/>
          <p:nvPr/>
        </p:nvSpPr>
        <p:spPr>
          <a:xfrm>
            <a:off x="8757077" y="1173717"/>
            <a:ext cx="49759" cy="51157"/>
          </a:xfrm>
          <a:custGeom>
            <a:rect b="b" l="l" r="r" t="t"/>
            <a:pathLst>
              <a:path extrusionOk="0" h="366" w="356">
                <a:moveTo>
                  <a:pt x="178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77"/>
                  <a:pt x="78" y="366"/>
                  <a:pt x="178" y="366"/>
                </a:cubicBezTo>
                <a:cubicBezTo>
                  <a:pt x="278" y="366"/>
                  <a:pt x="355" y="277"/>
                  <a:pt x="355" y="178"/>
                </a:cubicBezTo>
                <a:cubicBezTo>
                  <a:pt x="355" y="78"/>
                  <a:pt x="278" y="0"/>
                  <a:pt x="1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15"/>
          <p:cNvSpPr/>
          <p:nvPr/>
        </p:nvSpPr>
        <p:spPr>
          <a:xfrm>
            <a:off x="7869252" y="591900"/>
            <a:ext cx="576900" cy="3959700"/>
          </a:xfrm>
          <a:prstGeom prst="roundRect">
            <a:avLst>
              <a:gd fmla="val 17624" name="adj"/>
            </a:avLst>
          </a:prstGeom>
          <a:solidFill>
            <a:srgbClr val="FFFFFF">
              <a:alpha val="29210"/>
            </a:srgbClr>
          </a:solidFill>
          <a:ln>
            <a:noFill/>
          </a:ln>
          <a:effectLst>
            <a:outerShdw blurRad="171450" rotWithShape="0" algn="bl" dir="1560000" dist="95250">
              <a:srgbClr val="000000">
                <a:alpha val="8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15"/>
          <p:cNvSpPr/>
          <p:nvPr/>
        </p:nvSpPr>
        <p:spPr>
          <a:xfrm rot="-5400000">
            <a:off x="2463350" y="-1302402"/>
            <a:ext cx="4217300" cy="7748303"/>
          </a:xfrm>
          <a:custGeom>
            <a:rect b="b" l="l" r="r" t="t"/>
            <a:pathLst>
              <a:path extrusionOk="0" h="190575" w="168692">
                <a:moveTo>
                  <a:pt x="5593" y="0"/>
                </a:moveTo>
                <a:cubicBezTo>
                  <a:pt x="2499" y="0"/>
                  <a:pt x="1" y="2498"/>
                  <a:pt x="1" y="5592"/>
                </a:cubicBezTo>
                <a:lnTo>
                  <a:pt x="1" y="184983"/>
                </a:lnTo>
                <a:cubicBezTo>
                  <a:pt x="1" y="188077"/>
                  <a:pt x="2499" y="190575"/>
                  <a:pt x="5593" y="190575"/>
                </a:cubicBezTo>
                <a:lnTo>
                  <a:pt x="163099" y="190575"/>
                </a:lnTo>
                <a:cubicBezTo>
                  <a:pt x="166194" y="190575"/>
                  <a:pt x="168691" y="188077"/>
                  <a:pt x="168691" y="184983"/>
                </a:cubicBezTo>
                <a:lnTo>
                  <a:pt x="168691" y="5592"/>
                </a:lnTo>
                <a:cubicBezTo>
                  <a:pt x="168691" y="2498"/>
                  <a:pt x="166194" y="0"/>
                  <a:pt x="163099" y="0"/>
                </a:cubicBezTo>
                <a:close/>
              </a:path>
            </a:pathLst>
          </a:custGeom>
          <a:solidFill>
            <a:srgbClr val="074286"/>
          </a:solidFill>
          <a:ln>
            <a:noFill/>
          </a:ln>
          <a:effectLst>
            <a:outerShdw blurRad="128588" rotWithShape="0" algn="bl" dir="4860000" dist="47625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15"/>
          <p:cNvSpPr/>
          <p:nvPr/>
        </p:nvSpPr>
        <p:spPr>
          <a:xfrm>
            <a:off x="8396329" y="70626"/>
            <a:ext cx="65134" cy="55909"/>
          </a:xfrm>
          <a:custGeom>
            <a:rect b="b" l="l" r="r" t="t"/>
            <a:pathLst>
              <a:path extrusionOk="0" h="400" w="466">
                <a:moveTo>
                  <a:pt x="266" y="0"/>
                </a:moveTo>
                <a:cubicBezTo>
                  <a:pt x="89" y="0"/>
                  <a:pt x="0" y="222"/>
                  <a:pt x="122" y="343"/>
                </a:cubicBezTo>
                <a:cubicBezTo>
                  <a:pt x="164" y="382"/>
                  <a:pt x="215" y="400"/>
                  <a:pt x="263" y="400"/>
                </a:cubicBezTo>
                <a:cubicBezTo>
                  <a:pt x="368" y="400"/>
                  <a:pt x="465" y="320"/>
                  <a:pt x="465" y="199"/>
                </a:cubicBezTo>
                <a:cubicBezTo>
                  <a:pt x="465" y="89"/>
                  <a:pt x="377" y="0"/>
                  <a:pt x="2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15"/>
          <p:cNvSpPr/>
          <p:nvPr/>
        </p:nvSpPr>
        <p:spPr>
          <a:xfrm>
            <a:off x="8878333" y="5026488"/>
            <a:ext cx="48222" cy="48082"/>
          </a:xfrm>
          <a:custGeom>
            <a:rect b="b" l="l" r="r" t="t"/>
            <a:pathLst>
              <a:path extrusionOk="0" h="344" w="345">
                <a:moveTo>
                  <a:pt x="167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66"/>
                  <a:pt x="78" y="344"/>
                  <a:pt x="167" y="344"/>
                </a:cubicBezTo>
                <a:cubicBezTo>
                  <a:pt x="267" y="344"/>
                  <a:pt x="344" y="266"/>
                  <a:pt x="344" y="178"/>
                </a:cubicBezTo>
                <a:cubicBezTo>
                  <a:pt x="344" y="78"/>
                  <a:pt x="267" y="0"/>
                  <a:pt x="1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15"/>
          <p:cNvSpPr/>
          <p:nvPr/>
        </p:nvSpPr>
        <p:spPr>
          <a:xfrm>
            <a:off x="8866715" y="2311984"/>
            <a:ext cx="71424" cy="62339"/>
          </a:xfrm>
          <a:custGeom>
            <a:rect b="b" l="l" r="r" t="t"/>
            <a:pathLst>
              <a:path extrusionOk="0" h="446" w="511">
                <a:moveTo>
                  <a:pt x="289" y="1"/>
                </a:moveTo>
                <a:cubicBezTo>
                  <a:pt x="101" y="1"/>
                  <a:pt x="1" y="245"/>
                  <a:pt x="134" y="378"/>
                </a:cubicBezTo>
                <a:cubicBezTo>
                  <a:pt x="181" y="425"/>
                  <a:pt x="238" y="446"/>
                  <a:pt x="292" y="446"/>
                </a:cubicBezTo>
                <a:cubicBezTo>
                  <a:pt x="405" y="446"/>
                  <a:pt x="510" y="357"/>
                  <a:pt x="510" y="222"/>
                </a:cubicBezTo>
                <a:cubicBezTo>
                  <a:pt x="510" y="101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15"/>
          <p:cNvSpPr/>
          <p:nvPr/>
        </p:nvSpPr>
        <p:spPr>
          <a:xfrm rot="-5400000">
            <a:off x="784221" y="4411188"/>
            <a:ext cx="187375" cy="188300"/>
          </a:xfrm>
          <a:custGeom>
            <a:rect b="b" l="l" r="r" t="t"/>
            <a:pathLst>
              <a:path extrusionOk="0" h="7532" w="7495">
                <a:moveTo>
                  <a:pt x="3766" y="1"/>
                </a:moveTo>
                <a:cubicBezTo>
                  <a:pt x="1678" y="1"/>
                  <a:pt x="1" y="1678"/>
                  <a:pt x="1" y="3766"/>
                </a:cubicBezTo>
                <a:cubicBezTo>
                  <a:pt x="1" y="5854"/>
                  <a:pt x="1678" y="7531"/>
                  <a:pt x="3766" y="7531"/>
                </a:cubicBezTo>
                <a:cubicBezTo>
                  <a:pt x="5816" y="7531"/>
                  <a:pt x="7494" y="5854"/>
                  <a:pt x="7494" y="3766"/>
                </a:cubicBezTo>
                <a:cubicBezTo>
                  <a:pt x="7494" y="1678"/>
                  <a:pt x="5816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15"/>
          <p:cNvSpPr/>
          <p:nvPr/>
        </p:nvSpPr>
        <p:spPr>
          <a:xfrm rot="-5400000">
            <a:off x="811258" y="4438225"/>
            <a:ext cx="133300" cy="134250"/>
          </a:xfrm>
          <a:custGeom>
            <a:rect b="b" l="l" r="r" t="t"/>
            <a:pathLst>
              <a:path extrusionOk="0" h="5370" w="5332">
                <a:moveTo>
                  <a:pt x="2685" y="1"/>
                </a:moveTo>
                <a:cubicBezTo>
                  <a:pt x="1194" y="1"/>
                  <a:pt x="1" y="1194"/>
                  <a:pt x="1" y="2685"/>
                </a:cubicBezTo>
                <a:cubicBezTo>
                  <a:pt x="1" y="4176"/>
                  <a:pt x="1194" y="5369"/>
                  <a:pt x="2685" y="5369"/>
                </a:cubicBezTo>
                <a:cubicBezTo>
                  <a:pt x="4139" y="5369"/>
                  <a:pt x="5332" y="4176"/>
                  <a:pt x="5332" y="2685"/>
                </a:cubicBezTo>
                <a:cubicBezTo>
                  <a:pt x="5332" y="1194"/>
                  <a:pt x="4139" y="1"/>
                  <a:pt x="2685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5"/>
          <p:cNvSpPr/>
          <p:nvPr/>
        </p:nvSpPr>
        <p:spPr>
          <a:xfrm rot="-5400000">
            <a:off x="783771" y="3697113"/>
            <a:ext cx="188275" cy="188300"/>
          </a:xfrm>
          <a:custGeom>
            <a:rect b="b" l="l" r="r" t="t"/>
            <a:pathLst>
              <a:path extrusionOk="0" h="7532" w="7531">
                <a:moveTo>
                  <a:pt x="3766" y="1"/>
                </a:moveTo>
                <a:cubicBezTo>
                  <a:pt x="1678" y="1"/>
                  <a:pt x="0" y="1678"/>
                  <a:pt x="0" y="3766"/>
                </a:cubicBezTo>
                <a:cubicBezTo>
                  <a:pt x="0" y="5854"/>
                  <a:pt x="1678" y="7531"/>
                  <a:pt x="3766" y="7531"/>
                </a:cubicBezTo>
                <a:cubicBezTo>
                  <a:pt x="5853" y="7531"/>
                  <a:pt x="7531" y="5854"/>
                  <a:pt x="7531" y="3766"/>
                </a:cubicBezTo>
                <a:cubicBezTo>
                  <a:pt x="7531" y="1678"/>
                  <a:pt x="5853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15"/>
          <p:cNvSpPr/>
          <p:nvPr/>
        </p:nvSpPr>
        <p:spPr>
          <a:xfrm rot="-5400000">
            <a:off x="810796" y="3724138"/>
            <a:ext cx="134225" cy="134250"/>
          </a:xfrm>
          <a:custGeom>
            <a:rect b="b" l="l" r="r" t="t"/>
            <a:pathLst>
              <a:path extrusionOk="0" h="5370" w="5369">
                <a:moveTo>
                  <a:pt x="2685" y="1"/>
                </a:moveTo>
                <a:cubicBezTo>
                  <a:pt x="1193" y="1"/>
                  <a:pt x="0" y="1194"/>
                  <a:pt x="0" y="2685"/>
                </a:cubicBezTo>
                <a:cubicBezTo>
                  <a:pt x="0" y="4176"/>
                  <a:pt x="1193" y="5369"/>
                  <a:pt x="2685" y="5369"/>
                </a:cubicBezTo>
                <a:cubicBezTo>
                  <a:pt x="4176" y="5369"/>
                  <a:pt x="5369" y="4176"/>
                  <a:pt x="5369" y="2685"/>
                </a:cubicBezTo>
                <a:cubicBezTo>
                  <a:pt x="5369" y="1194"/>
                  <a:pt x="4176" y="1"/>
                  <a:pt x="2685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15"/>
          <p:cNvSpPr/>
          <p:nvPr/>
        </p:nvSpPr>
        <p:spPr>
          <a:xfrm rot="-5400000">
            <a:off x="783758" y="3085725"/>
            <a:ext cx="188300" cy="188300"/>
          </a:xfrm>
          <a:custGeom>
            <a:rect b="b" l="l" r="r" t="t"/>
            <a:pathLst>
              <a:path extrusionOk="0" h="7532" w="7532">
                <a:moveTo>
                  <a:pt x="3766" y="1"/>
                </a:moveTo>
                <a:cubicBezTo>
                  <a:pt x="1678" y="1"/>
                  <a:pt x="1" y="1678"/>
                  <a:pt x="1" y="3766"/>
                </a:cubicBezTo>
                <a:cubicBezTo>
                  <a:pt x="1" y="5854"/>
                  <a:pt x="1678" y="7531"/>
                  <a:pt x="3766" y="7531"/>
                </a:cubicBezTo>
                <a:cubicBezTo>
                  <a:pt x="5854" y="7531"/>
                  <a:pt x="7531" y="5854"/>
                  <a:pt x="7531" y="3766"/>
                </a:cubicBezTo>
                <a:cubicBezTo>
                  <a:pt x="7531" y="1678"/>
                  <a:pt x="5854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15"/>
          <p:cNvSpPr/>
          <p:nvPr/>
        </p:nvSpPr>
        <p:spPr>
          <a:xfrm rot="-5400000">
            <a:off x="810783" y="3112750"/>
            <a:ext cx="134250" cy="134250"/>
          </a:xfrm>
          <a:custGeom>
            <a:rect b="b" l="l" r="r" t="t"/>
            <a:pathLst>
              <a:path extrusionOk="0" h="5370" w="5370">
                <a:moveTo>
                  <a:pt x="2685" y="1"/>
                </a:moveTo>
                <a:cubicBezTo>
                  <a:pt x="1194" y="1"/>
                  <a:pt x="1" y="1194"/>
                  <a:pt x="1" y="2685"/>
                </a:cubicBezTo>
                <a:cubicBezTo>
                  <a:pt x="1" y="4176"/>
                  <a:pt x="1194" y="5369"/>
                  <a:pt x="2685" y="5369"/>
                </a:cubicBezTo>
                <a:cubicBezTo>
                  <a:pt x="4176" y="5369"/>
                  <a:pt x="5369" y="4176"/>
                  <a:pt x="5369" y="2685"/>
                </a:cubicBezTo>
                <a:cubicBezTo>
                  <a:pt x="5369" y="1194"/>
                  <a:pt x="4176" y="1"/>
                  <a:pt x="2685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15"/>
          <p:cNvSpPr/>
          <p:nvPr/>
        </p:nvSpPr>
        <p:spPr>
          <a:xfrm rot="-5400000">
            <a:off x="784233" y="2473875"/>
            <a:ext cx="187350" cy="188300"/>
          </a:xfrm>
          <a:custGeom>
            <a:rect b="b" l="l" r="r" t="t"/>
            <a:pathLst>
              <a:path extrusionOk="0" h="7532" w="7494">
                <a:moveTo>
                  <a:pt x="3728" y="1"/>
                </a:moveTo>
                <a:cubicBezTo>
                  <a:pt x="1678" y="1"/>
                  <a:pt x="1" y="1678"/>
                  <a:pt x="1" y="3766"/>
                </a:cubicBezTo>
                <a:cubicBezTo>
                  <a:pt x="1" y="5854"/>
                  <a:pt x="1678" y="7531"/>
                  <a:pt x="3728" y="7531"/>
                </a:cubicBezTo>
                <a:cubicBezTo>
                  <a:pt x="5816" y="7531"/>
                  <a:pt x="7494" y="5854"/>
                  <a:pt x="7494" y="3766"/>
                </a:cubicBezTo>
                <a:cubicBezTo>
                  <a:pt x="7494" y="1678"/>
                  <a:pt x="5816" y="1"/>
                  <a:pt x="3728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15"/>
          <p:cNvSpPr/>
          <p:nvPr/>
        </p:nvSpPr>
        <p:spPr>
          <a:xfrm rot="-5400000">
            <a:off x="810796" y="2501363"/>
            <a:ext cx="134225" cy="134250"/>
          </a:xfrm>
          <a:custGeom>
            <a:rect b="b" l="l" r="r" t="t"/>
            <a:pathLst>
              <a:path extrusionOk="0" h="5370" w="5369">
                <a:moveTo>
                  <a:pt x="2684" y="1"/>
                </a:moveTo>
                <a:cubicBezTo>
                  <a:pt x="1231" y="1"/>
                  <a:pt x="0" y="1194"/>
                  <a:pt x="0" y="2685"/>
                </a:cubicBezTo>
                <a:cubicBezTo>
                  <a:pt x="0" y="4176"/>
                  <a:pt x="1231" y="5369"/>
                  <a:pt x="2684" y="5369"/>
                </a:cubicBezTo>
                <a:cubicBezTo>
                  <a:pt x="4176" y="5369"/>
                  <a:pt x="5369" y="4176"/>
                  <a:pt x="5369" y="2685"/>
                </a:cubicBezTo>
                <a:cubicBezTo>
                  <a:pt x="5369" y="1194"/>
                  <a:pt x="4176" y="1"/>
                  <a:pt x="2684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15"/>
          <p:cNvSpPr/>
          <p:nvPr/>
        </p:nvSpPr>
        <p:spPr>
          <a:xfrm rot="-5400000">
            <a:off x="784221" y="1862488"/>
            <a:ext cx="187375" cy="188300"/>
          </a:xfrm>
          <a:custGeom>
            <a:rect b="b" l="l" r="r" t="t"/>
            <a:pathLst>
              <a:path extrusionOk="0" h="7532" w="7495">
                <a:moveTo>
                  <a:pt x="3766" y="1"/>
                </a:moveTo>
                <a:cubicBezTo>
                  <a:pt x="1679" y="1"/>
                  <a:pt x="1" y="1678"/>
                  <a:pt x="1" y="3766"/>
                </a:cubicBezTo>
                <a:cubicBezTo>
                  <a:pt x="1" y="5854"/>
                  <a:pt x="1679" y="7531"/>
                  <a:pt x="3766" y="7531"/>
                </a:cubicBezTo>
                <a:cubicBezTo>
                  <a:pt x="5817" y="7531"/>
                  <a:pt x="7494" y="5854"/>
                  <a:pt x="7494" y="3766"/>
                </a:cubicBezTo>
                <a:cubicBezTo>
                  <a:pt x="7494" y="1678"/>
                  <a:pt x="5817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15"/>
          <p:cNvSpPr/>
          <p:nvPr/>
        </p:nvSpPr>
        <p:spPr>
          <a:xfrm rot="-5400000">
            <a:off x="811258" y="1889500"/>
            <a:ext cx="133300" cy="134250"/>
          </a:xfrm>
          <a:custGeom>
            <a:rect b="b" l="l" r="r" t="t"/>
            <a:pathLst>
              <a:path extrusionOk="0" h="5370" w="5332">
                <a:moveTo>
                  <a:pt x="2684" y="1"/>
                </a:moveTo>
                <a:cubicBezTo>
                  <a:pt x="1193" y="1"/>
                  <a:pt x="0" y="1194"/>
                  <a:pt x="0" y="2685"/>
                </a:cubicBezTo>
                <a:cubicBezTo>
                  <a:pt x="0" y="4176"/>
                  <a:pt x="1193" y="5369"/>
                  <a:pt x="2684" y="5369"/>
                </a:cubicBezTo>
                <a:cubicBezTo>
                  <a:pt x="4138" y="5369"/>
                  <a:pt x="5331" y="4176"/>
                  <a:pt x="5331" y="2685"/>
                </a:cubicBezTo>
                <a:cubicBezTo>
                  <a:pt x="5331" y="1194"/>
                  <a:pt x="4138" y="1"/>
                  <a:pt x="2684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15"/>
          <p:cNvSpPr/>
          <p:nvPr/>
        </p:nvSpPr>
        <p:spPr>
          <a:xfrm rot="-5400000">
            <a:off x="783771" y="1250638"/>
            <a:ext cx="188275" cy="188300"/>
          </a:xfrm>
          <a:custGeom>
            <a:rect b="b" l="l" r="r" t="t"/>
            <a:pathLst>
              <a:path extrusionOk="0" h="7532" w="7531">
                <a:moveTo>
                  <a:pt x="3766" y="1"/>
                </a:moveTo>
                <a:cubicBezTo>
                  <a:pt x="1678" y="1"/>
                  <a:pt x="0" y="1678"/>
                  <a:pt x="0" y="3766"/>
                </a:cubicBezTo>
                <a:cubicBezTo>
                  <a:pt x="0" y="5854"/>
                  <a:pt x="1678" y="7531"/>
                  <a:pt x="3766" y="7531"/>
                </a:cubicBezTo>
                <a:cubicBezTo>
                  <a:pt x="5853" y="7531"/>
                  <a:pt x="7531" y="5854"/>
                  <a:pt x="7531" y="3766"/>
                </a:cubicBezTo>
                <a:cubicBezTo>
                  <a:pt x="7531" y="1678"/>
                  <a:pt x="5853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15"/>
          <p:cNvSpPr/>
          <p:nvPr/>
        </p:nvSpPr>
        <p:spPr>
          <a:xfrm rot="-5400000">
            <a:off x="810796" y="1277663"/>
            <a:ext cx="134225" cy="134250"/>
          </a:xfrm>
          <a:custGeom>
            <a:rect b="b" l="l" r="r" t="t"/>
            <a:pathLst>
              <a:path extrusionOk="0" h="5370" w="5369">
                <a:moveTo>
                  <a:pt x="2685" y="1"/>
                </a:moveTo>
                <a:cubicBezTo>
                  <a:pt x="1194" y="1"/>
                  <a:pt x="1" y="1194"/>
                  <a:pt x="1" y="2685"/>
                </a:cubicBezTo>
                <a:cubicBezTo>
                  <a:pt x="1" y="4176"/>
                  <a:pt x="1194" y="5369"/>
                  <a:pt x="2685" y="5369"/>
                </a:cubicBezTo>
                <a:cubicBezTo>
                  <a:pt x="4176" y="5369"/>
                  <a:pt x="5369" y="4176"/>
                  <a:pt x="5369" y="2685"/>
                </a:cubicBezTo>
                <a:cubicBezTo>
                  <a:pt x="5369" y="1194"/>
                  <a:pt x="4176" y="1"/>
                  <a:pt x="2685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15"/>
          <p:cNvSpPr/>
          <p:nvPr/>
        </p:nvSpPr>
        <p:spPr>
          <a:xfrm rot="-5400000">
            <a:off x="783758" y="639250"/>
            <a:ext cx="188300" cy="188300"/>
          </a:xfrm>
          <a:custGeom>
            <a:rect b="b" l="l" r="r" t="t"/>
            <a:pathLst>
              <a:path extrusionOk="0" h="7532" w="7532">
                <a:moveTo>
                  <a:pt x="3766" y="1"/>
                </a:moveTo>
                <a:cubicBezTo>
                  <a:pt x="1679" y="1"/>
                  <a:pt x="1" y="1678"/>
                  <a:pt x="1" y="3766"/>
                </a:cubicBezTo>
                <a:cubicBezTo>
                  <a:pt x="1" y="5854"/>
                  <a:pt x="1679" y="7531"/>
                  <a:pt x="3766" y="7531"/>
                </a:cubicBezTo>
                <a:cubicBezTo>
                  <a:pt x="5854" y="7531"/>
                  <a:pt x="7531" y="5854"/>
                  <a:pt x="7531" y="3766"/>
                </a:cubicBezTo>
                <a:cubicBezTo>
                  <a:pt x="7531" y="1678"/>
                  <a:pt x="5854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15"/>
          <p:cNvSpPr/>
          <p:nvPr/>
        </p:nvSpPr>
        <p:spPr>
          <a:xfrm rot="-5400000">
            <a:off x="810796" y="666263"/>
            <a:ext cx="134225" cy="134250"/>
          </a:xfrm>
          <a:custGeom>
            <a:rect b="b" l="l" r="r" t="t"/>
            <a:pathLst>
              <a:path extrusionOk="0" h="5370" w="5369">
                <a:moveTo>
                  <a:pt x="2684" y="1"/>
                </a:moveTo>
                <a:cubicBezTo>
                  <a:pt x="1193" y="1"/>
                  <a:pt x="0" y="1194"/>
                  <a:pt x="0" y="2685"/>
                </a:cubicBezTo>
                <a:cubicBezTo>
                  <a:pt x="0" y="4176"/>
                  <a:pt x="1193" y="5369"/>
                  <a:pt x="2684" y="5369"/>
                </a:cubicBezTo>
                <a:cubicBezTo>
                  <a:pt x="4175" y="5369"/>
                  <a:pt x="5368" y="4176"/>
                  <a:pt x="5368" y="2685"/>
                </a:cubicBezTo>
                <a:cubicBezTo>
                  <a:pt x="5368" y="1194"/>
                  <a:pt x="4175" y="1"/>
                  <a:pt x="2684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5"/>
          <p:cNvSpPr/>
          <p:nvPr/>
        </p:nvSpPr>
        <p:spPr>
          <a:xfrm rot="-5400000">
            <a:off x="578733" y="4216875"/>
            <a:ext cx="116525" cy="576925"/>
          </a:xfrm>
          <a:custGeom>
            <a:rect b="b" l="l" r="r" t="t"/>
            <a:pathLst>
              <a:path extrusionOk="0" h="23077" w="4661">
                <a:moveTo>
                  <a:pt x="2349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20728"/>
                </a:lnTo>
                <a:cubicBezTo>
                  <a:pt x="0" y="22032"/>
                  <a:pt x="1044" y="23076"/>
                  <a:pt x="2349" y="23076"/>
                </a:cubicBezTo>
                <a:cubicBezTo>
                  <a:pt x="3617" y="23076"/>
                  <a:pt x="4660" y="22032"/>
                  <a:pt x="4660" y="20728"/>
                </a:cubicBezTo>
                <a:lnTo>
                  <a:pt x="4660" y="2349"/>
                </a:lnTo>
                <a:cubicBezTo>
                  <a:pt x="4660" y="1044"/>
                  <a:pt x="3617" y="0"/>
                  <a:pt x="2349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15"/>
          <p:cNvSpPr/>
          <p:nvPr/>
        </p:nvSpPr>
        <p:spPr>
          <a:xfrm rot="-5400000">
            <a:off x="578733" y="3503275"/>
            <a:ext cx="116525" cy="576925"/>
          </a:xfrm>
          <a:custGeom>
            <a:rect b="b" l="l" r="r" t="t"/>
            <a:pathLst>
              <a:path extrusionOk="0" h="23077" w="4661">
                <a:moveTo>
                  <a:pt x="2350" y="0"/>
                </a:moveTo>
                <a:cubicBezTo>
                  <a:pt x="1045" y="0"/>
                  <a:pt x="1" y="1044"/>
                  <a:pt x="1" y="2349"/>
                </a:cubicBezTo>
                <a:lnTo>
                  <a:pt x="1" y="20728"/>
                </a:lnTo>
                <a:cubicBezTo>
                  <a:pt x="1" y="22032"/>
                  <a:pt x="1045" y="23076"/>
                  <a:pt x="2350" y="23076"/>
                </a:cubicBezTo>
                <a:cubicBezTo>
                  <a:pt x="3617" y="23076"/>
                  <a:pt x="4661" y="22032"/>
                  <a:pt x="4661" y="20728"/>
                </a:cubicBezTo>
                <a:lnTo>
                  <a:pt x="4661" y="2349"/>
                </a:lnTo>
                <a:cubicBezTo>
                  <a:pt x="4661" y="1044"/>
                  <a:pt x="3617" y="0"/>
                  <a:pt x="2350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15"/>
          <p:cNvSpPr/>
          <p:nvPr/>
        </p:nvSpPr>
        <p:spPr>
          <a:xfrm rot="-5400000">
            <a:off x="578733" y="2890950"/>
            <a:ext cx="116525" cy="576925"/>
          </a:xfrm>
          <a:custGeom>
            <a:rect b="b" l="l" r="r" t="t"/>
            <a:pathLst>
              <a:path extrusionOk="0" h="23077" w="4661">
                <a:moveTo>
                  <a:pt x="2312" y="0"/>
                </a:moveTo>
                <a:cubicBezTo>
                  <a:pt x="1044" y="0"/>
                  <a:pt x="1" y="1044"/>
                  <a:pt x="1" y="2349"/>
                </a:cubicBezTo>
                <a:lnTo>
                  <a:pt x="1" y="20728"/>
                </a:lnTo>
                <a:cubicBezTo>
                  <a:pt x="1" y="22032"/>
                  <a:pt x="1044" y="23076"/>
                  <a:pt x="2312" y="23076"/>
                </a:cubicBezTo>
                <a:cubicBezTo>
                  <a:pt x="3617" y="23076"/>
                  <a:pt x="4661" y="22032"/>
                  <a:pt x="4661" y="20728"/>
                </a:cubicBezTo>
                <a:lnTo>
                  <a:pt x="4661" y="2349"/>
                </a:lnTo>
                <a:cubicBezTo>
                  <a:pt x="4661" y="1044"/>
                  <a:pt x="3617" y="0"/>
                  <a:pt x="2312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15"/>
          <p:cNvSpPr/>
          <p:nvPr/>
        </p:nvSpPr>
        <p:spPr>
          <a:xfrm rot="-5400000">
            <a:off x="578733" y="2279550"/>
            <a:ext cx="116525" cy="576925"/>
          </a:xfrm>
          <a:custGeom>
            <a:rect b="b" l="l" r="r" t="t"/>
            <a:pathLst>
              <a:path extrusionOk="0" h="23077" w="4661">
                <a:moveTo>
                  <a:pt x="2311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20728"/>
                </a:lnTo>
                <a:cubicBezTo>
                  <a:pt x="0" y="22032"/>
                  <a:pt x="1044" y="23076"/>
                  <a:pt x="2311" y="23076"/>
                </a:cubicBezTo>
                <a:cubicBezTo>
                  <a:pt x="3616" y="23076"/>
                  <a:pt x="4660" y="22032"/>
                  <a:pt x="4660" y="20728"/>
                </a:cubicBezTo>
                <a:lnTo>
                  <a:pt x="4660" y="2349"/>
                </a:lnTo>
                <a:cubicBezTo>
                  <a:pt x="4660" y="1044"/>
                  <a:pt x="3616" y="0"/>
                  <a:pt x="2311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15"/>
          <p:cNvSpPr/>
          <p:nvPr/>
        </p:nvSpPr>
        <p:spPr>
          <a:xfrm rot="-5400000">
            <a:off x="578733" y="1668175"/>
            <a:ext cx="116525" cy="576925"/>
          </a:xfrm>
          <a:custGeom>
            <a:rect b="b" l="l" r="r" t="t"/>
            <a:pathLst>
              <a:path extrusionOk="0" h="23077" w="4661">
                <a:moveTo>
                  <a:pt x="2349" y="0"/>
                </a:moveTo>
                <a:cubicBezTo>
                  <a:pt x="1044" y="0"/>
                  <a:pt x="1" y="1044"/>
                  <a:pt x="1" y="2349"/>
                </a:cubicBezTo>
                <a:lnTo>
                  <a:pt x="1" y="20728"/>
                </a:lnTo>
                <a:cubicBezTo>
                  <a:pt x="1" y="22032"/>
                  <a:pt x="1044" y="23076"/>
                  <a:pt x="2349" y="23076"/>
                </a:cubicBezTo>
                <a:cubicBezTo>
                  <a:pt x="3617" y="23076"/>
                  <a:pt x="4661" y="22032"/>
                  <a:pt x="4661" y="20728"/>
                </a:cubicBezTo>
                <a:lnTo>
                  <a:pt x="4661" y="2349"/>
                </a:lnTo>
                <a:cubicBezTo>
                  <a:pt x="4661" y="1044"/>
                  <a:pt x="3617" y="0"/>
                  <a:pt x="2349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15"/>
          <p:cNvSpPr/>
          <p:nvPr/>
        </p:nvSpPr>
        <p:spPr>
          <a:xfrm rot="-5400000">
            <a:off x="578733" y="1056775"/>
            <a:ext cx="116525" cy="576925"/>
          </a:xfrm>
          <a:custGeom>
            <a:rect b="b" l="l" r="r" t="t"/>
            <a:pathLst>
              <a:path extrusionOk="0" h="23077" w="4661">
                <a:moveTo>
                  <a:pt x="2349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20728"/>
                </a:lnTo>
                <a:cubicBezTo>
                  <a:pt x="0" y="22032"/>
                  <a:pt x="1044" y="23076"/>
                  <a:pt x="2349" y="23076"/>
                </a:cubicBezTo>
                <a:cubicBezTo>
                  <a:pt x="3616" y="23076"/>
                  <a:pt x="4660" y="22032"/>
                  <a:pt x="4660" y="20728"/>
                </a:cubicBezTo>
                <a:lnTo>
                  <a:pt x="4660" y="2349"/>
                </a:lnTo>
                <a:cubicBezTo>
                  <a:pt x="4660" y="1044"/>
                  <a:pt x="3616" y="0"/>
                  <a:pt x="2349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15"/>
          <p:cNvSpPr/>
          <p:nvPr/>
        </p:nvSpPr>
        <p:spPr>
          <a:xfrm rot="-5400000">
            <a:off x="578733" y="444475"/>
            <a:ext cx="116525" cy="576925"/>
          </a:xfrm>
          <a:custGeom>
            <a:rect b="b" l="l" r="r" t="t"/>
            <a:pathLst>
              <a:path extrusionOk="0" h="23077" w="4661">
                <a:moveTo>
                  <a:pt x="2312" y="0"/>
                </a:moveTo>
                <a:cubicBezTo>
                  <a:pt x="1045" y="0"/>
                  <a:pt x="1" y="1044"/>
                  <a:pt x="1" y="2349"/>
                </a:cubicBezTo>
                <a:lnTo>
                  <a:pt x="1" y="20728"/>
                </a:lnTo>
                <a:cubicBezTo>
                  <a:pt x="1" y="22032"/>
                  <a:pt x="1045" y="23076"/>
                  <a:pt x="2312" y="23076"/>
                </a:cubicBezTo>
                <a:cubicBezTo>
                  <a:pt x="3617" y="23076"/>
                  <a:pt x="4661" y="22032"/>
                  <a:pt x="4661" y="20728"/>
                </a:cubicBezTo>
                <a:lnTo>
                  <a:pt x="4661" y="2349"/>
                </a:lnTo>
                <a:cubicBezTo>
                  <a:pt x="4661" y="1044"/>
                  <a:pt x="3617" y="0"/>
                  <a:pt x="2312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15"/>
          <p:cNvSpPr/>
          <p:nvPr/>
        </p:nvSpPr>
        <p:spPr>
          <a:xfrm rot="-5400000">
            <a:off x="438933" y="584275"/>
            <a:ext cx="116525" cy="297325"/>
          </a:xfrm>
          <a:custGeom>
            <a:rect b="b" l="l" r="r" t="t"/>
            <a:pathLst>
              <a:path extrusionOk="0" h="11893" w="4661">
                <a:moveTo>
                  <a:pt x="2312" y="0"/>
                </a:moveTo>
                <a:cubicBezTo>
                  <a:pt x="1045" y="0"/>
                  <a:pt x="1" y="1044"/>
                  <a:pt x="1" y="2349"/>
                </a:cubicBezTo>
                <a:lnTo>
                  <a:pt x="1" y="11892"/>
                </a:lnTo>
                <a:lnTo>
                  <a:pt x="4661" y="11892"/>
                </a:lnTo>
                <a:lnTo>
                  <a:pt x="4661" y="2349"/>
                </a:lnTo>
                <a:cubicBezTo>
                  <a:pt x="4661" y="1044"/>
                  <a:pt x="3617" y="0"/>
                  <a:pt x="2312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15"/>
          <p:cNvSpPr/>
          <p:nvPr/>
        </p:nvSpPr>
        <p:spPr>
          <a:xfrm rot="-5400000">
            <a:off x="438933" y="1196575"/>
            <a:ext cx="116525" cy="297325"/>
          </a:xfrm>
          <a:custGeom>
            <a:rect b="b" l="l" r="r" t="t"/>
            <a:pathLst>
              <a:path extrusionOk="0" h="11893" w="4661">
                <a:moveTo>
                  <a:pt x="2349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11892"/>
                </a:lnTo>
                <a:lnTo>
                  <a:pt x="4660" y="11892"/>
                </a:lnTo>
                <a:lnTo>
                  <a:pt x="4660" y="2349"/>
                </a:lnTo>
                <a:cubicBezTo>
                  <a:pt x="4660" y="1044"/>
                  <a:pt x="3616" y="0"/>
                  <a:pt x="2349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15"/>
          <p:cNvSpPr/>
          <p:nvPr/>
        </p:nvSpPr>
        <p:spPr>
          <a:xfrm rot="-5400000">
            <a:off x="438933" y="1807975"/>
            <a:ext cx="116525" cy="297325"/>
          </a:xfrm>
          <a:custGeom>
            <a:rect b="b" l="l" r="r" t="t"/>
            <a:pathLst>
              <a:path extrusionOk="0" h="11893" w="4661">
                <a:moveTo>
                  <a:pt x="2349" y="0"/>
                </a:moveTo>
                <a:cubicBezTo>
                  <a:pt x="1044" y="0"/>
                  <a:pt x="1" y="1044"/>
                  <a:pt x="1" y="2349"/>
                </a:cubicBezTo>
                <a:lnTo>
                  <a:pt x="1" y="11892"/>
                </a:lnTo>
                <a:lnTo>
                  <a:pt x="4661" y="11892"/>
                </a:lnTo>
                <a:lnTo>
                  <a:pt x="4661" y="2349"/>
                </a:lnTo>
                <a:cubicBezTo>
                  <a:pt x="4661" y="1044"/>
                  <a:pt x="3617" y="0"/>
                  <a:pt x="2349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15"/>
          <p:cNvSpPr/>
          <p:nvPr/>
        </p:nvSpPr>
        <p:spPr>
          <a:xfrm rot="-5400000">
            <a:off x="438933" y="2419350"/>
            <a:ext cx="116525" cy="297325"/>
          </a:xfrm>
          <a:custGeom>
            <a:rect b="b" l="l" r="r" t="t"/>
            <a:pathLst>
              <a:path extrusionOk="0" h="11893" w="4661">
                <a:moveTo>
                  <a:pt x="2311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11892"/>
                </a:lnTo>
                <a:lnTo>
                  <a:pt x="4660" y="11892"/>
                </a:lnTo>
                <a:lnTo>
                  <a:pt x="4660" y="2349"/>
                </a:lnTo>
                <a:cubicBezTo>
                  <a:pt x="4660" y="1044"/>
                  <a:pt x="3616" y="0"/>
                  <a:pt x="2311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15"/>
          <p:cNvSpPr/>
          <p:nvPr/>
        </p:nvSpPr>
        <p:spPr>
          <a:xfrm rot="-5400000">
            <a:off x="438933" y="3030750"/>
            <a:ext cx="116525" cy="297325"/>
          </a:xfrm>
          <a:custGeom>
            <a:rect b="b" l="l" r="r" t="t"/>
            <a:pathLst>
              <a:path extrusionOk="0" h="11893" w="4661">
                <a:moveTo>
                  <a:pt x="2312" y="0"/>
                </a:moveTo>
                <a:cubicBezTo>
                  <a:pt x="1044" y="0"/>
                  <a:pt x="1" y="1044"/>
                  <a:pt x="1" y="2349"/>
                </a:cubicBezTo>
                <a:lnTo>
                  <a:pt x="1" y="11892"/>
                </a:lnTo>
                <a:lnTo>
                  <a:pt x="4661" y="11892"/>
                </a:lnTo>
                <a:lnTo>
                  <a:pt x="4661" y="2349"/>
                </a:lnTo>
                <a:cubicBezTo>
                  <a:pt x="4661" y="1044"/>
                  <a:pt x="3617" y="0"/>
                  <a:pt x="2312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15"/>
          <p:cNvSpPr/>
          <p:nvPr/>
        </p:nvSpPr>
        <p:spPr>
          <a:xfrm rot="-5400000">
            <a:off x="438933" y="3643075"/>
            <a:ext cx="116525" cy="297325"/>
          </a:xfrm>
          <a:custGeom>
            <a:rect b="b" l="l" r="r" t="t"/>
            <a:pathLst>
              <a:path extrusionOk="0" h="11893" w="4661">
                <a:moveTo>
                  <a:pt x="2350" y="0"/>
                </a:moveTo>
                <a:cubicBezTo>
                  <a:pt x="1045" y="0"/>
                  <a:pt x="1" y="1044"/>
                  <a:pt x="1" y="2349"/>
                </a:cubicBezTo>
                <a:lnTo>
                  <a:pt x="1" y="11892"/>
                </a:lnTo>
                <a:lnTo>
                  <a:pt x="4661" y="11892"/>
                </a:lnTo>
                <a:lnTo>
                  <a:pt x="4661" y="2349"/>
                </a:lnTo>
                <a:cubicBezTo>
                  <a:pt x="4661" y="1044"/>
                  <a:pt x="3617" y="0"/>
                  <a:pt x="2350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15"/>
          <p:cNvSpPr/>
          <p:nvPr/>
        </p:nvSpPr>
        <p:spPr>
          <a:xfrm rot="-5400000">
            <a:off x="438933" y="4356675"/>
            <a:ext cx="116525" cy="297325"/>
          </a:xfrm>
          <a:custGeom>
            <a:rect b="b" l="l" r="r" t="t"/>
            <a:pathLst>
              <a:path extrusionOk="0" h="11893" w="4661">
                <a:moveTo>
                  <a:pt x="2349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11892"/>
                </a:lnTo>
                <a:lnTo>
                  <a:pt x="4660" y="11892"/>
                </a:lnTo>
                <a:lnTo>
                  <a:pt x="4660" y="2349"/>
                </a:lnTo>
                <a:cubicBezTo>
                  <a:pt x="4660" y="1044"/>
                  <a:pt x="3617" y="0"/>
                  <a:pt x="2349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15"/>
          <p:cNvSpPr/>
          <p:nvPr/>
        </p:nvSpPr>
        <p:spPr>
          <a:xfrm>
            <a:off x="8396329" y="70626"/>
            <a:ext cx="65134" cy="55909"/>
          </a:xfrm>
          <a:custGeom>
            <a:rect b="b" l="l" r="r" t="t"/>
            <a:pathLst>
              <a:path extrusionOk="0" h="400" w="466">
                <a:moveTo>
                  <a:pt x="266" y="0"/>
                </a:moveTo>
                <a:cubicBezTo>
                  <a:pt x="89" y="0"/>
                  <a:pt x="0" y="222"/>
                  <a:pt x="122" y="343"/>
                </a:cubicBezTo>
                <a:cubicBezTo>
                  <a:pt x="164" y="382"/>
                  <a:pt x="215" y="400"/>
                  <a:pt x="263" y="400"/>
                </a:cubicBezTo>
                <a:cubicBezTo>
                  <a:pt x="368" y="400"/>
                  <a:pt x="465" y="320"/>
                  <a:pt x="465" y="199"/>
                </a:cubicBezTo>
                <a:cubicBezTo>
                  <a:pt x="465" y="89"/>
                  <a:pt x="377" y="0"/>
                  <a:pt x="2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15"/>
          <p:cNvSpPr/>
          <p:nvPr/>
        </p:nvSpPr>
        <p:spPr>
          <a:xfrm>
            <a:off x="8878333" y="5026488"/>
            <a:ext cx="48222" cy="48082"/>
          </a:xfrm>
          <a:custGeom>
            <a:rect b="b" l="l" r="r" t="t"/>
            <a:pathLst>
              <a:path extrusionOk="0" h="344" w="345">
                <a:moveTo>
                  <a:pt x="167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66"/>
                  <a:pt x="78" y="344"/>
                  <a:pt x="167" y="344"/>
                </a:cubicBezTo>
                <a:cubicBezTo>
                  <a:pt x="267" y="344"/>
                  <a:pt x="344" y="266"/>
                  <a:pt x="344" y="178"/>
                </a:cubicBezTo>
                <a:cubicBezTo>
                  <a:pt x="344" y="78"/>
                  <a:pt x="267" y="0"/>
                  <a:pt x="1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15"/>
          <p:cNvSpPr/>
          <p:nvPr/>
        </p:nvSpPr>
        <p:spPr>
          <a:xfrm>
            <a:off x="8866715" y="2311984"/>
            <a:ext cx="71424" cy="62339"/>
          </a:xfrm>
          <a:custGeom>
            <a:rect b="b" l="l" r="r" t="t"/>
            <a:pathLst>
              <a:path extrusionOk="0" h="446" w="511">
                <a:moveTo>
                  <a:pt x="289" y="1"/>
                </a:moveTo>
                <a:cubicBezTo>
                  <a:pt x="101" y="1"/>
                  <a:pt x="1" y="245"/>
                  <a:pt x="134" y="378"/>
                </a:cubicBezTo>
                <a:cubicBezTo>
                  <a:pt x="181" y="425"/>
                  <a:pt x="238" y="446"/>
                  <a:pt x="292" y="446"/>
                </a:cubicBezTo>
                <a:cubicBezTo>
                  <a:pt x="405" y="446"/>
                  <a:pt x="510" y="357"/>
                  <a:pt x="510" y="222"/>
                </a:cubicBezTo>
                <a:cubicBezTo>
                  <a:pt x="510" y="101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15"/>
          <p:cNvSpPr txBox="1"/>
          <p:nvPr>
            <p:ph idx="1" type="subTitle"/>
          </p:nvPr>
        </p:nvSpPr>
        <p:spPr>
          <a:xfrm>
            <a:off x="1236300" y="1212525"/>
            <a:ext cx="6671400" cy="3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94" name="Google Shape;694;p15"/>
          <p:cNvSpPr txBox="1"/>
          <p:nvPr>
            <p:ph type="title"/>
          </p:nvPr>
        </p:nvSpPr>
        <p:spPr>
          <a:xfrm>
            <a:off x="1236300" y="535000"/>
            <a:ext cx="6671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95" name="Google Shape;695;p15"/>
          <p:cNvSpPr/>
          <p:nvPr/>
        </p:nvSpPr>
        <p:spPr>
          <a:xfrm>
            <a:off x="5725335" y="74465"/>
            <a:ext cx="57446" cy="48222"/>
          </a:xfrm>
          <a:custGeom>
            <a:rect b="b" l="l" r="r" t="t"/>
            <a:pathLst>
              <a:path extrusionOk="0" h="345" w="411">
                <a:moveTo>
                  <a:pt x="233" y="1"/>
                </a:moveTo>
                <a:cubicBezTo>
                  <a:pt x="78" y="1"/>
                  <a:pt x="1" y="189"/>
                  <a:pt x="112" y="300"/>
                </a:cubicBezTo>
                <a:cubicBezTo>
                  <a:pt x="146" y="331"/>
                  <a:pt x="188" y="345"/>
                  <a:pt x="230" y="345"/>
                </a:cubicBezTo>
                <a:cubicBezTo>
                  <a:pt x="321" y="345"/>
                  <a:pt x="411" y="277"/>
                  <a:pt x="411" y="178"/>
                </a:cubicBezTo>
                <a:cubicBezTo>
                  <a:pt x="411" y="78"/>
                  <a:pt x="333" y="1"/>
                  <a:pt x="23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15"/>
          <p:cNvSpPr/>
          <p:nvPr/>
        </p:nvSpPr>
        <p:spPr>
          <a:xfrm>
            <a:off x="8396329" y="70626"/>
            <a:ext cx="65134" cy="55909"/>
          </a:xfrm>
          <a:custGeom>
            <a:rect b="b" l="l" r="r" t="t"/>
            <a:pathLst>
              <a:path extrusionOk="0" h="400" w="466">
                <a:moveTo>
                  <a:pt x="266" y="0"/>
                </a:moveTo>
                <a:cubicBezTo>
                  <a:pt x="89" y="0"/>
                  <a:pt x="0" y="222"/>
                  <a:pt x="122" y="343"/>
                </a:cubicBezTo>
                <a:cubicBezTo>
                  <a:pt x="164" y="382"/>
                  <a:pt x="215" y="400"/>
                  <a:pt x="263" y="400"/>
                </a:cubicBezTo>
                <a:cubicBezTo>
                  <a:pt x="368" y="400"/>
                  <a:pt x="465" y="320"/>
                  <a:pt x="465" y="199"/>
                </a:cubicBezTo>
                <a:cubicBezTo>
                  <a:pt x="465" y="89"/>
                  <a:pt x="377" y="0"/>
                  <a:pt x="2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15"/>
          <p:cNvSpPr/>
          <p:nvPr/>
        </p:nvSpPr>
        <p:spPr>
          <a:xfrm>
            <a:off x="8878333" y="5026488"/>
            <a:ext cx="48222" cy="48082"/>
          </a:xfrm>
          <a:custGeom>
            <a:rect b="b" l="l" r="r" t="t"/>
            <a:pathLst>
              <a:path extrusionOk="0" h="344" w="345">
                <a:moveTo>
                  <a:pt x="167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66"/>
                  <a:pt x="78" y="344"/>
                  <a:pt x="167" y="344"/>
                </a:cubicBezTo>
                <a:cubicBezTo>
                  <a:pt x="267" y="344"/>
                  <a:pt x="344" y="266"/>
                  <a:pt x="344" y="178"/>
                </a:cubicBezTo>
                <a:cubicBezTo>
                  <a:pt x="344" y="78"/>
                  <a:pt x="267" y="0"/>
                  <a:pt x="1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15"/>
          <p:cNvSpPr/>
          <p:nvPr/>
        </p:nvSpPr>
        <p:spPr>
          <a:xfrm>
            <a:off x="4132850" y="79149"/>
            <a:ext cx="38857" cy="38857"/>
          </a:xfrm>
          <a:custGeom>
            <a:rect b="b" l="l" r="r" t="t"/>
            <a:pathLst>
              <a:path extrusionOk="0" h="278" w="278">
                <a:moveTo>
                  <a:pt x="145" y="0"/>
                </a:moveTo>
                <a:cubicBezTo>
                  <a:pt x="67" y="0"/>
                  <a:pt x="1" y="67"/>
                  <a:pt x="1" y="144"/>
                </a:cubicBezTo>
                <a:cubicBezTo>
                  <a:pt x="1" y="211"/>
                  <a:pt x="67" y="277"/>
                  <a:pt x="145" y="277"/>
                </a:cubicBezTo>
                <a:cubicBezTo>
                  <a:pt x="211" y="277"/>
                  <a:pt x="277" y="211"/>
                  <a:pt x="277" y="144"/>
                </a:cubicBezTo>
                <a:cubicBezTo>
                  <a:pt x="277" y="67"/>
                  <a:pt x="211" y="0"/>
                  <a:pt x="1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15"/>
          <p:cNvSpPr/>
          <p:nvPr/>
        </p:nvSpPr>
        <p:spPr>
          <a:xfrm>
            <a:off x="6818834" y="5143503"/>
            <a:ext cx="34244" cy="35782"/>
          </a:xfrm>
          <a:custGeom>
            <a:rect b="b" l="l" r="r" t="t"/>
            <a:pathLst>
              <a:path extrusionOk="0" h="256" w="245">
                <a:moveTo>
                  <a:pt x="122" y="1"/>
                </a:moveTo>
                <a:cubicBezTo>
                  <a:pt x="56" y="1"/>
                  <a:pt x="0" y="67"/>
                  <a:pt x="0" y="134"/>
                </a:cubicBezTo>
                <a:cubicBezTo>
                  <a:pt x="0" y="200"/>
                  <a:pt x="56" y="256"/>
                  <a:pt x="122" y="256"/>
                </a:cubicBezTo>
                <a:cubicBezTo>
                  <a:pt x="189" y="256"/>
                  <a:pt x="244" y="200"/>
                  <a:pt x="244" y="134"/>
                </a:cubicBezTo>
                <a:cubicBezTo>
                  <a:pt x="244" y="67"/>
                  <a:pt x="189" y="1"/>
                  <a:pt x="12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15"/>
          <p:cNvSpPr/>
          <p:nvPr/>
        </p:nvSpPr>
        <p:spPr>
          <a:xfrm>
            <a:off x="8866715" y="2311984"/>
            <a:ext cx="71424" cy="62339"/>
          </a:xfrm>
          <a:custGeom>
            <a:rect b="b" l="l" r="r" t="t"/>
            <a:pathLst>
              <a:path extrusionOk="0" h="446" w="511">
                <a:moveTo>
                  <a:pt x="289" y="1"/>
                </a:moveTo>
                <a:cubicBezTo>
                  <a:pt x="101" y="1"/>
                  <a:pt x="1" y="245"/>
                  <a:pt x="134" y="378"/>
                </a:cubicBezTo>
                <a:cubicBezTo>
                  <a:pt x="181" y="425"/>
                  <a:pt x="238" y="446"/>
                  <a:pt x="292" y="446"/>
                </a:cubicBezTo>
                <a:cubicBezTo>
                  <a:pt x="405" y="446"/>
                  <a:pt x="510" y="357"/>
                  <a:pt x="510" y="222"/>
                </a:cubicBezTo>
                <a:cubicBezTo>
                  <a:pt x="510" y="101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15"/>
          <p:cNvSpPr/>
          <p:nvPr/>
        </p:nvSpPr>
        <p:spPr>
          <a:xfrm>
            <a:off x="8938150" y="4045480"/>
            <a:ext cx="68209" cy="59823"/>
          </a:xfrm>
          <a:custGeom>
            <a:rect b="b" l="l" r="r" t="t"/>
            <a:pathLst>
              <a:path extrusionOk="0" h="428" w="488">
                <a:moveTo>
                  <a:pt x="277" y="1"/>
                </a:moveTo>
                <a:cubicBezTo>
                  <a:pt x="89" y="1"/>
                  <a:pt x="0" y="233"/>
                  <a:pt x="133" y="366"/>
                </a:cubicBezTo>
                <a:cubicBezTo>
                  <a:pt x="175" y="408"/>
                  <a:pt x="226" y="427"/>
                  <a:pt x="276" y="427"/>
                </a:cubicBezTo>
                <a:cubicBezTo>
                  <a:pt x="384" y="427"/>
                  <a:pt x="488" y="340"/>
                  <a:pt x="488" y="211"/>
                </a:cubicBezTo>
                <a:cubicBezTo>
                  <a:pt x="488" y="100"/>
                  <a:pt x="399" y="1"/>
                  <a:pt x="2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15"/>
          <p:cNvSpPr/>
          <p:nvPr/>
        </p:nvSpPr>
        <p:spPr>
          <a:xfrm>
            <a:off x="1778191" y="-5"/>
            <a:ext cx="52834" cy="52694"/>
          </a:xfrm>
          <a:custGeom>
            <a:rect b="b" l="l" r="r" t="t"/>
            <a:pathLst>
              <a:path extrusionOk="0" h="377" w="378">
                <a:moveTo>
                  <a:pt x="189" y="0"/>
                </a:moveTo>
                <a:cubicBezTo>
                  <a:pt x="78" y="0"/>
                  <a:pt x="1" y="89"/>
                  <a:pt x="1" y="189"/>
                </a:cubicBezTo>
                <a:cubicBezTo>
                  <a:pt x="1" y="299"/>
                  <a:pt x="78" y="377"/>
                  <a:pt x="189" y="377"/>
                </a:cubicBezTo>
                <a:cubicBezTo>
                  <a:pt x="289" y="377"/>
                  <a:pt x="377" y="299"/>
                  <a:pt x="377" y="189"/>
                </a:cubicBezTo>
                <a:cubicBezTo>
                  <a:pt x="377" y="89"/>
                  <a:pt x="289" y="0"/>
                  <a:pt x="18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15"/>
          <p:cNvSpPr/>
          <p:nvPr/>
        </p:nvSpPr>
        <p:spPr>
          <a:xfrm>
            <a:off x="148844" y="260893"/>
            <a:ext cx="66252" cy="57167"/>
          </a:xfrm>
          <a:custGeom>
            <a:rect b="b" l="l" r="r" t="t"/>
            <a:pathLst>
              <a:path extrusionOk="0" h="409" w="474">
                <a:moveTo>
                  <a:pt x="262" y="1"/>
                </a:moveTo>
                <a:cubicBezTo>
                  <a:pt x="92" y="1"/>
                  <a:pt x="0" y="215"/>
                  <a:pt x="119" y="345"/>
                </a:cubicBezTo>
                <a:cubicBezTo>
                  <a:pt x="160" y="389"/>
                  <a:pt x="213" y="409"/>
                  <a:pt x="265" y="409"/>
                </a:cubicBezTo>
                <a:cubicBezTo>
                  <a:pt x="370" y="409"/>
                  <a:pt x="474" y="330"/>
                  <a:pt x="474" y="212"/>
                </a:cubicBezTo>
                <a:cubicBezTo>
                  <a:pt x="474" y="90"/>
                  <a:pt x="385" y="1"/>
                  <a:pt x="274" y="1"/>
                </a:cubicBezTo>
                <a:cubicBezTo>
                  <a:pt x="270" y="1"/>
                  <a:pt x="266" y="1"/>
                  <a:pt x="26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15"/>
          <p:cNvSpPr/>
          <p:nvPr/>
        </p:nvSpPr>
        <p:spPr>
          <a:xfrm>
            <a:off x="4866952" y="5027267"/>
            <a:ext cx="48222" cy="46544"/>
          </a:xfrm>
          <a:custGeom>
            <a:rect b="b" l="l" r="r" t="t"/>
            <a:pathLst>
              <a:path extrusionOk="0" h="333" w="345">
                <a:moveTo>
                  <a:pt x="178" y="1"/>
                </a:moveTo>
                <a:cubicBezTo>
                  <a:pt x="78" y="1"/>
                  <a:pt x="1" y="78"/>
                  <a:pt x="1" y="167"/>
                </a:cubicBezTo>
                <a:cubicBezTo>
                  <a:pt x="1" y="255"/>
                  <a:pt x="78" y="333"/>
                  <a:pt x="178" y="333"/>
                </a:cubicBezTo>
                <a:cubicBezTo>
                  <a:pt x="266" y="333"/>
                  <a:pt x="344" y="255"/>
                  <a:pt x="344" y="167"/>
                </a:cubicBezTo>
                <a:cubicBezTo>
                  <a:pt x="344" y="78"/>
                  <a:pt x="266" y="1"/>
                  <a:pt x="1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15"/>
          <p:cNvSpPr/>
          <p:nvPr/>
        </p:nvSpPr>
        <p:spPr>
          <a:xfrm>
            <a:off x="842865" y="5145386"/>
            <a:ext cx="37319" cy="32008"/>
          </a:xfrm>
          <a:custGeom>
            <a:rect b="b" l="l" r="r" t="t"/>
            <a:pathLst>
              <a:path extrusionOk="0" h="229" w="267">
                <a:moveTo>
                  <a:pt x="155" y="0"/>
                </a:moveTo>
                <a:cubicBezTo>
                  <a:pt x="56" y="0"/>
                  <a:pt x="0" y="122"/>
                  <a:pt x="78" y="200"/>
                </a:cubicBezTo>
                <a:cubicBezTo>
                  <a:pt x="98" y="220"/>
                  <a:pt x="123" y="229"/>
                  <a:pt x="148" y="229"/>
                </a:cubicBezTo>
                <a:cubicBezTo>
                  <a:pt x="207" y="229"/>
                  <a:pt x="266" y="181"/>
                  <a:pt x="266" y="111"/>
                </a:cubicBezTo>
                <a:cubicBezTo>
                  <a:pt x="266" y="56"/>
                  <a:pt x="222" y="0"/>
                  <a:pt x="1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15"/>
          <p:cNvSpPr/>
          <p:nvPr/>
        </p:nvSpPr>
        <p:spPr>
          <a:xfrm>
            <a:off x="2032120" y="5046275"/>
            <a:ext cx="41932" cy="43050"/>
          </a:xfrm>
          <a:custGeom>
            <a:rect b="b" l="l" r="r" t="t"/>
            <a:pathLst>
              <a:path extrusionOk="0" h="308" w="300">
                <a:moveTo>
                  <a:pt x="150" y="0"/>
                </a:moveTo>
                <a:cubicBezTo>
                  <a:pt x="76" y="0"/>
                  <a:pt x="1" y="53"/>
                  <a:pt x="1" y="158"/>
                </a:cubicBezTo>
                <a:cubicBezTo>
                  <a:pt x="1" y="258"/>
                  <a:pt x="76" y="308"/>
                  <a:pt x="150" y="308"/>
                </a:cubicBezTo>
                <a:cubicBezTo>
                  <a:pt x="225" y="308"/>
                  <a:pt x="300" y="258"/>
                  <a:pt x="300" y="158"/>
                </a:cubicBezTo>
                <a:cubicBezTo>
                  <a:pt x="300" y="53"/>
                  <a:pt x="225" y="0"/>
                  <a:pt x="1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15"/>
          <p:cNvSpPr/>
          <p:nvPr/>
        </p:nvSpPr>
        <p:spPr>
          <a:xfrm>
            <a:off x="67841" y="5069436"/>
            <a:ext cx="26417" cy="25718"/>
          </a:xfrm>
          <a:custGeom>
            <a:rect b="b" l="l" r="r" t="t"/>
            <a:pathLst>
              <a:path extrusionOk="0" h="184" w="189">
                <a:moveTo>
                  <a:pt x="95" y="0"/>
                </a:moveTo>
                <a:cubicBezTo>
                  <a:pt x="47" y="0"/>
                  <a:pt x="0" y="31"/>
                  <a:pt x="0" y="92"/>
                </a:cubicBezTo>
                <a:cubicBezTo>
                  <a:pt x="0" y="153"/>
                  <a:pt x="45" y="183"/>
                  <a:pt x="90" y="183"/>
                </a:cubicBezTo>
                <a:cubicBezTo>
                  <a:pt x="136" y="183"/>
                  <a:pt x="183" y="153"/>
                  <a:pt x="189" y="92"/>
                </a:cubicBezTo>
                <a:cubicBezTo>
                  <a:pt x="189" y="31"/>
                  <a:pt x="142" y="0"/>
                  <a:pt x="9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15"/>
          <p:cNvSpPr/>
          <p:nvPr/>
        </p:nvSpPr>
        <p:spPr>
          <a:xfrm>
            <a:off x="146265" y="2272995"/>
            <a:ext cx="71424" cy="61360"/>
          </a:xfrm>
          <a:custGeom>
            <a:rect b="b" l="l" r="r" t="t"/>
            <a:pathLst>
              <a:path extrusionOk="0" h="439" w="511">
                <a:moveTo>
                  <a:pt x="289" y="1"/>
                </a:moveTo>
                <a:cubicBezTo>
                  <a:pt x="101" y="1"/>
                  <a:pt x="1" y="233"/>
                  <a:pt x="134" y="377"/>
                </a:cubicBezTo>
                <a:cubicBezTo>
                  <a:pt x="179" y="419"/>
                  <a:pt x="234" y="438"/>
                  <a:pt x="287" y="438"/>
                </a:cubicBezTo>
                <a:cubicBezTo>
                  <a:pt x="402" y="438"/>
                  <a:pt x="510" y="351"/>
                  <a:pt x="510" y="222"/>
                </a:cubicBezTo>
                <a:cubicBezTo>
                  <a:pt x="510" y="100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15"/>
          <p:cNvSpPr/>
          <p:nvPr/>
        </p:nvSpPr>
        <p:spPr>
          <a:xfrm>
            <a:off x="147887" y="4082666"/>
            <a:ext cx="68209" cy="58565"/>
          </a:xfrm>
          <a:custGeom>
            <a:rect b="b" l="l" r="r" t="t"/>
            <a:pathLst>
              <a:path extrusionOk="0" h="419" w="488">
                <a:moveTo>
                  <a:pt x="277" y="0"/>
                </a:moveTo>
                <a:cubicBezTo>
                  <a:pt x="89" y="0"/>
                  <a:pt x="0" y="222"/>
                  <a:pt x="133" y="355"/>
                </a:cubicBezTo>
                <a:cubicBezTo>
                  <a:pt x="177" y="399"/>
                  <a:pt x="230" y="418"/>
                  <a:pt x="282" y="418"/>
                </a:cubicBezTo>
                <a:cubicBezTo>
                  <a:pt x="388" y="418"/>
                  <a:pt x="488" y="337"/>
                  <a:pt x="488" y="211"/>
                </a:cubicBezTo>
                <a:cubicBezTo>
                  <a:pt x="488" y="89"/>
                  <a:pt x="399" y="0"/>
                  <a:pt x="27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gradFill>
          <a:gsLst>
            <a:gs pos="0">
              <a:srgbClr val="0A61C5"/>
            </a:gs>
            <a:gs pos="39000">
              <a:srgbClr val="0A61C5"/>
            </a:gs>
            <a:gs pos="100000">
              <a:schemeClr val="dk2"/>
            </a:gs>
          </a:gsLst>
          <a:lin ang="16200038" scaled="0"/>
        </a:gradFill>
      </p:bgPr>
    </p:bg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16"/>
          <p:cNvSpPr/>
          <p:nvPr/>
        </p:nvSpPr>
        <p:spPr>
          <a:xfrm rot="-5400000">
            <a:off x="2252944" y="-1498161"/>
            <a:ext cx="4621750" cy="8139821"/>
          </a:xfrm>
          <a:custGeom>
            <a:rect b="b" l="l" r="r" t="t"/>
            <a:pathLst>
              <a:path extrusionOk="0" h="203661" w="184870">
                <a:moveTo>
                  <a:pt x="0" y="1"/>
                </a:moveTo>
                <a:lnTo>
                  <a:pt x="0" y="203660"/>
                </a:lnTo>
                <a:lnTo>
                  <a:pt x="184870" y="203660"/>
                </a:lnTo>
                <a:lnTo>
                  <a:pt x="184870" y="1"/>
                </a:lnTo>
                <a:close/>
              </a:path>
            </a:pathLst>
          </a:custGeom>
          <a:solidFill>
            <a:srgbClr val="B784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16"/>
          <p:cNvSpPr/>
          <p:nvPr/>
        </p:nvSpPr>
        <p:spPr>
          <a:xfrm>
            <a:off x="9006352" y="463092"/>
            <a:ext cx="49759" cy="51157"/>
          </a:xfrm>
          <a:custGeom>
            <a:rect b="b" l="l" r="r" t="t"/>
            <a:pathLst>
              <a:path extrusionOk="0" h="366" w="356">
                <a:moveTo>
                  <a:pt x="178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77"/>
                  <a:pt x="78" y="366"/>
                  <a:pt x="178" y="366"/>
                </a:cubicBezTo>
                <a:cubicBezTo>
                  <a:pt x="278" y="366"/>
                  <a:pt x="355" y="277"/>
                  <a:pt x="355" y="178"/>
                </a:cubicBezTo>
                <a:cubicBezTo>
                  <a:pt x="355" y="78"/>
                  <a:pt x="278" y="0"/>
                  <a:pt x="1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16"/>
          <p:cNvSpPr/>
          <p:nvPr/>
        </p:nvSpPr>
        <p:spPr>
          <a:xfrm>
            <a:off x="7869252" y="591900"/>
            <a:ext cx="576900" cy="3959700"/>
          </a:xfrm>
          <a:prstGeom prst="roundRect">
            <a:avLst>
              <a:gd fmla="val 17624" name="adj"/>
            </a:avLst>
          </a:prstGeom>
          <a:solidFill>
            <a:srgbClr val="FFFFFF">
              <a:alpha val="29210"/>
            </a:srgbClr>
          </a:solidFill>
          <a:ln>
            <a:noFill/>
          </a:ln>
          <a:effectLst>
            <a:outerShdw blurRad="171450" rotWithShape="0" algn="bl" dir="1560000" dist="95250">
              <a:srgbClr val="000000">
                <a:alpha val="8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16"/>
          <p:cNvSpPr/>
          <p:nvPr/>
        </p:nvSpPr>
        <p:spPr>
          <a:xfrm rot="-5400000">
            <a:off x="2463350" y="-1302402"/>
            <a:ext cx="4217300" cy="7748303"/>
          </a:xfrm>
          <a:custGeom>
            <a:rect b="b" l="l" r="r" t="t"/>
            <a:pathLst>
              <a:path extrusionOk="0" h="190575" w="168692">
                <a:moveTo>
                  <a:pt x="5593" y="0"/>
                </a:moveTo>
                <a:cubicBezTo>
                  <a:pt x="2499" y="0"/>
                  <a:pt x="1" y="2498"/>
                  <a:pt x="1" y="5592"/>
                </a:cubicBezTo>
                <a:lnTo>
                  <a:pt x="1" y="184983"/>
                </a:lnTo>
                <a:cubicBezTo>
                  <a:pt x="1" y="188077"/>
                  <a:pt x="2499" y="190575"/>
                  <a:pt x="5593" y="190575"/>
                </a:cubicBezTo>
                <a:lnTo>
                  <a:pt x="163099" y="190575"/>
                </a:lnTo>
                <a:cubicBezTo>
                  <a:pt x="166194" y="190575"/>
                  <a:pt x="168691" y="188077"/>
                  <a:pt x="168691" y="184983"/>
                </a:cubicBezTo>
                <a:lnTo>
                  <a:pt x="168691" y="5592"/>
                </a:lnTo>
                <a:cubicBezTo>
                  <a:pt x="168691" y="2498"/>
                  <a:pt x="166194" y="0"/>
                  <a:pt x="163099" y="0"/>
                </a:cubicBezTo>
                <a:close/>
              </a:path>
            </a:pathLst>
          </a:custGeom>
          <a:solidFill>
            <a:srgbClr val="074286"/>
          </a:solidFill>
          <a:ln>
            <a:noFill/>
          </a:ln>
          <a:effectLst>
            <a:outerShdw blurRad="128588" rotWithShape="0" algn="bl" dir="4860000" dist="47625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16"/>
          <p:cNvSpPr/>
          <p:nvPr/>
        </p:nvSpPr>
        <p:spPr>
          <a:xfrm>
            <a:off x="5725335" y="74465"/>
            <a:ext cx="57446" cy="48222"/>
          </a:xfrm>
          <a:custGeom>
            <a:rect b="b" l="l" r="r" t="t"/>
            <a:pathLst>
              <a:path extrusionOk="0" h="345" w="411">
                <a:moveTo>
                  <a:pt x="233" y="1"/>
                </a:moveTo>
                <a:cubicBezTo>
                  <a:pt x="78" y="1"/>
                  <a:pt x="1" y="189"/>
                  <a:pt x="112" y="300"/>
                </a:cubicBezTo>
                <a:cubicBezTo>
                  <a:pt x="146" y="331"/>
                  <a:pt x="188" y="345"/>
                  <a:pt x="230" y="345"/>
                </a:cubicBezTo>
                <a:cubicBezTo>
                  <a:pt x="321" y="345"/>
                  <a:pt x="411" y="277"/>
                  <a:pt x="411" y="178"/>
                </a:cubicBezTo>
                <a:cubicBezTo>
                  <a:pt x="411" y="78"/>
                  <a:pt x="333" y="1"/>
                  <a:pt x="23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16"/>
          <p:cNvSpPr/>
          <p:nvPr/>
        </p:nvSpPr>
        <p:spPr>
          <a:xfrm>
            <a:off x="8396329" y="70626"/>
            <a:ext cx="65134" cy="55909"/>
          </a:xfrm>
          <a:custGeom>
            <a:rect b="b" l="l" r="r" t="t"/>
            <a:pathLst>
              <a:path extrusionOk="0" h="400" w="466">
                <a:moveTo>
                  <a:pt x="266" y="0"/>
                </a:moveTo>
                <a:cubicBezTo>
                  <a:pt x="89" y="0"/>
                  <a:pt x="0" y="222"/>
                  <a:pt x="122" y="343"/>
                </a:cubicBezTo>
                <a:cubicBezTo>
                  <a:pt x="164" y="382"/>
                  <a:pt x="215" y="400"/>
                  <a:pt x="263" y="400"/>
                </a:cubicBezTo>
                <a:cubicBezTo>
                  <a:pt x="368" y="400"/>
                  <a:pt x="465" y="320"/>
                  <a:pt x="465" y="199"/>
                </a:cubicBezTo>
                <a:cubicBezTo>
                  <a:pt x="465" y="89"/>
                  <a:pt x="377" y="0"/>
                  <a:pt x="2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16"/>
          <p:cNvSpPr/>
          <p:nvPr/>
        </p:nvSpPr>
        <p:spPr>
          <a:xfrm>
            <a:off x="8878333" y="5026488"/>
            <a:ext cx="48222" cy="48082"/>
          </a:xfrm>
          <a:custGeom>
            <a:rect b="b" l="l" r="r" t="t"/>
            <a:pathLst>
              <a:path extrusionOk="0" h="344" w="345">
                <a:moveTo>
                  <a:pt x="167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66"/>
                  <a:pt x="78" y="344"/>
                  <a:pt x="167" y="344"/>
                </a:cubicBezTo>
                <a:cubicBezTo>
                  <a:pt x="267" y="344"/>
                  <a:pt x="344" y="266"/>
                  <a:pt x="344" y="178"/>
                </a:cubicBezTo>
                <a:cubicBezTo>
                  <a:pt x="344" y="78"/>
                  <a:pt x="267" y="0"/>
                  <a:pt x="1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16"/>
          <p:cNvSpPr/>
          <p:nvPr/>
        </p:nvSpPr>
        <p:spPr>
          <a:xfrm>
            <a:off x="4132850" y="79149"/>
            <a:ext cx="38857" cy="38857"/>
          </a:xfrm>
          <a:custGeom>
            <a:rect b="b" l="l" r="r" t="t"/>
            <a:pathLst>
              <a:path extrusionOk="0" h="278" w="278">
                <a:moveTo>
                  <a:pt x="145" y="0"/>
                </a:moveTo>
                <a:cubicBezTo>
                  <a:pt x="67" y="0"/>
                  <a:pt x="1" y="67"/>
                  <a:pt x="1" y="144"/>
                </a:cubicBezTo>
                <a:cubicBezTo>
                  <a:pt x="1" y="211"/>
                  <a:pt x="67" y="277"/>
                  <a:pt x="145" y="277"/>
                </a:cubicBezTo>
                <a:cubicBezTo>
                  <a:pt x="211" y="277"/>
                  <a:pt x="277" y="211"/>
                  <a:pt x="277" y="144"/>
                </a:cubicBezTo>
                <a:cubicBezTo>
                  <a:pt x="277" y="67"/>
                  <a:pt x="211" y="0"/>
                  <a:pt x="1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16"/>
          <p:cNvSpPr/>
          <p:nvPr/>
        </p:nvSpPr>
        <p:spPr>
          <a:xfrm>
            <a:off x="6818834" y="5143503"/>
            <a:ext cx="34244" cy="35782"/>
          </a:xfrm>
          <a:custGeom>
            <a:rect b="b" l="l" r="r" t="t"/>
            <a:pathLst>
              <a:path extrusionOk="0" h="256" w="245">
                <a:moveTo>
                  <a:pt x="122" y="1"/>
                </a:moveTo>
                <a:cubicBezTo>
                  <a:pt x="56" y="1"/>
                  <a:pt x="0" y="67"/>
                  <a:pt x="0" y="134"/>
                </a:cubicBezTo>
                <a:cubicBezTo>
                  <a:pt x="0" y="200"/>
                  <a:pt x="56" y="256"/>
                  <a:pt x="122" y="256"/>
                </a:cubicBezTo>
                <a:cubicBezTo>
                  <a:pt x="189" y="256"/>
                  <a:pt x="244" y="200"/>
                  <a:pt x="244" y="134"/>
                </a:cubicBezTo>
                <a:cubicBezTo>
                  <a:pt x="244" y="67"/>
                  <a:pt x="189" y="1"/>
                  <a:pt x="12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16"/>
          <p:cNvSpPr/>
          <p:nvPr/>
        </p:nvSpPr>
        <p:spPr>
          <a:xfrm>
            <a:off x="1778191" y="-5"/>
            <a:ext cx="52834" cy="52694"/>
          </a:xfrm>
          <a:custGeom>
            <a:rect b="b" l="l" r="r" t="t"/>
            <a:pathLst>
              <a:path extrusionOk="0" h="377" w="378">
                <a:moveTo>
                  <a:pt x="189" y="0"/>
                </a:moveTo>
                <a:cubicBezTo>
                  <a:pt x="78" y="0"/>
                  <a:pt x="1" y="89"/>
                  <a:pt x="1" y="189"/>
                </a:cubicBezTo>
                <a:cubicBezTo>
                  <a:pt x="1" y="299"/>
                  <a:pt x="78" y="377"/>
                  <a:pt x="189" y="377"/>
                </a:cubicBezTo>
                <a:cubicBezTo>
                  <a:pt x="289" y="377"/>
                  <a:pt x="377" y="299"/>
                  <a:pt x="377" y="189"/>
                </a:cubicBezTo>
                <a:cubicBezTo>
                  <a:pt x="377" y="89"/>
                  <a:pt x="289" y="0"/>
                  <a:pt x="18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16"/>
          <p:cNvSpPr/>
          <p:nvPr/>
        </p:nvSpPr>
        <p:spPr>
          <a:xfrm>
            <a:off x="148844" y="260893"/>
            <a:ext cx="66252" cy="57167"/>
          </a:xfrm>
          <a:custGeom>
            <a:rect b="b" l="l" r="r" t="t"/>
            <a:pathLst>
              <a:path extrusionOk="0" h="409" w="474">
                <a:moveTo>
                  <a:pt x="262" y="1"/>
                </a:moveTo>
                <a:cubicBezTo>
                  <a:pt x="92" y="1"/>
                  <a:pt x="0" y="215"/>
                  <a:pt x="119" y="345"/>
                </a:cubicBezTo>
                <a:cubicBezTo>
                  <a:pt x="160" y="389"/>
                  <a:pt x="213" y="409"/>
                  <a:pt x="265" y="409"/>
                </a:cubicBezTo>
                <a:cubicBezTo>
                  <a:pt x="370" y="409"/>
                  <a:pt x="474" y="330"/>
                  <a:pt x="474" y="212"/>
                </a:cubicBezTo>
                <a:cubicBezTo>
                  <a:pt x="474" y="90"/>
                  <a:pt x="385" y="1"/>
                  <a:pt x="274" y="1"/>
                </a:cubicBezTo>
                <a:cubicBezTo>
                  <a:pt x="270" y="1"/>
                  <a:pt x="266" y="1"/>
                  <a:pt x="26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16"/>
          <p:cNvSpPr/>
          <p:nvPr/>
        </p:nvSpPr>
        <p:spPr>
          <a:xfrm>
            <a:off x="4866952" y="5027267"/>
            <a:ext cx="48222" cy="46544"/>
          </a:xfrm>
          <a:custGeom>
            <a:rect b="b" l="l" r="r" t="t"/>
            <a:pathLst>
              <a:path extrusionOk="0" h="333" w="345">
                <a:moveTo>
                  <a:pt x="178" y="1"/>
                </a:moveTo>
                <a:cubicBezTo>
                  <a:pt x="78" y="1"/>
                  <a:pt x="1" y="78"/>
                  <a:pt x="1" y="167"/>
                </a:cubicBezTo>
                <a:cubicBezTo>
                  <a:pt x="1" y="255"/>
                  <a:pt x="78" y="333"/>
                  <a:pt x="178" y="333"/>
                </a:cubicBezTo>
                <a:cubicBezTo>
                  <a:pt x="266" y="333"/>
                  <a:pt x="344" y="255"/>
                  <a:pt x="344" y="167"/>
                </a:cubicBezTo>
                <a:cubicBezTo>
                  <a:pt x="344" y="78"/>
                  <a:pt x="266" y="1"/>
                  <a:pt x="1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16"/>
          <p:cNvSpPr/>
          <p:nvPr/>
        </p:nvSpPr>
        <p:spPr>
          <a:xfrm>
            <a:off x="842865" y="5145386"/>
            <a:ext cx="37319" cy="32008"/>
          </a:xfrm>
          <a:custGeom>
            <a:rect b="b" l="l" r="r" t="t"/>
            <a:pathLst>
              <a:path extrusionOk="0" h="229" w="267">
                <a:moveTo>
                  <a:pt x="155" y="0"/>
                </a:moveTo>
                <a:cubicBezTo>
                  <a:pt x="56" y="0"/>
                  <a:pt x="0" y="122"/>
                  <a:pt x="78" y="200"/>
                </a:cubicBezTo>
                <a:cubicBezTo>
                  <a:pt x="98" y="220"/>
                  <a:pt x="123" y="229"/>
                  <a:pt x="148" y="229"/>
                </a:cubicBezTo>
                <a:cubicBezTo>
                  <a:pt x="207" y="229"/>
                  <a:pt x="266" y="181"/>
                  <a:pt x="266" y="111"/>
                </a:cubicBezTo>
                <a:cubicBezTo>
                  <a:pt x="266" y="56"/>
                  <a:pt x="222" y="0"/>
                  <a:pt x="1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16"/>
          <p:cNvSpPr/>
          <p:nvPr/>
        </p:nvSpPr>
        <p:spPr>
          <a:xfrm>
            <a:off x="2032120" y="5046275"/>
            <a:ext cx="41932" cy="43050"/>
          </a:xfrm>
          <a:custGeom>
            <a:rect b="b" l="l" r="r" t="t"/>
            <a:pathLst>
              <a:path extrusionOk="0" h="308" w="300">
                <a:moveTo>
                  <a:pt x="150" y="0"/>
                </a:moveTo>
                <a:cubicBezTo>
                  <a:pt x="76" y="0"/>
                  <a:pt x="1" y="53"/>
                  <a:pt x="1" y="158"/>
                </a:cubicBezTo>
                <a:cubicBezTo>
                  <a:pt x="1" y="258"/>
                  <a:pt x="76" y="308"/>
                  <a:pt x="150" y="308"/>
                </a:cubicBezTo>
                <a:cubicBezTo>
                  <a:pt x="225" y="308"/>
                  <a:pt x="300" y="258"/>
                  <a:pt x="300" y="158"/>
                </a:cubicBezTo>
                <a:cubicBezTo>
                  <a:pt x="300" y="53"/>
                  <a:pt x="225" y="0"/>
                  <a:pt x="1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16"/>
          <p:cNvSpPr/>
          <p:nvPr/>
        </p:nvSpPr>
        <p:spPr>
          <a:xfrm>
            <a:off x="67841" y="5069436"/>
            <a:ext cx="26417" cy="25718"/>
          </a:xfrm>
          <a:custGeom>
            <a:rect b="b" l="l" r="r" t="t"/>
            <a:pathLst>
              <a:path extrusionOk="0" h="184" w="189">
                <a:moveTo>
                  <a:pt x="95" y="0"/>
                </a:moveTo>
                <a:cubicBezTo>
                  <a:pt x="47" y="0"/>
                  <a:pt x="0" y="31"/>
                  <a:pt x="0" y="92"/>
                </a:cubicBezTo>
                <a:cubicBezTo>
                  <a:pt x="0" y="153"/>
                  <a:pt x="45" y="183"/>
                  <a:pt x="90" y="183"/>
                </a:cubicBezTo>
                <a:cubicBezTo>
                  <a:pt x="136" y="183"/>
                  <a:pt x="183" y="153"/>
                  <a:pt x="189" y="92"/>
                </a:cubicBezTo>
                <a:cubicBezTo>
                  <a:pt x="189" y="31"/>
                  <a:pt x="142" y="0"/>
                  <a:pt x="9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16"/>
          <p:cNvSpPr/>
          <p:nvPr/>
        </p:nvSpPr>
        <p:spPr>
          <a:xfrm>
            <a:off x="8866715" y="2311984"/>
            <a:ext cx="71424" cy="62339"/>
          </a:xfrm>
          <a:custGeom>
            <a:rect b="b" l="l" r="r" t="t"/>
            <a:pathLst>
              <a:path extrusionOk="0" h="446" w="511">
                <a:moveTo>
                  <a:pt x="289" y="1"/>
                </a:moveTo>
                <a:cubicBezTo>
                  <a:pt x="101" y="1"/>
                  <a:pt x="1" y="245"/>
                  <a:pt x="134" y="378"/>
                </a:cubicBezTo>
                <a:cubicBezTo>
                  <a:pt x="181" y="425"/>
                  <a:pt x="238" y="446"/>
                  <a:pt x="292" y="446"/>
                </a:cubicBezTo>
                <a:cubicBezTo>
                  <a:pt x="405" y="446"/>
                  <a:pt x="510" y="357"/>
                  <a:pt x="510" y="222"/>
                </a:cubicBezTo>
                <a:cubicBezTo>
                  <a:pt x="510" y="101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16"/>
          <p:cNvSpPr/>
          <p:nvPr/>
        </p:nvSpPr>
        <p:spPr>
          <a:xfrm>
            <a:off x="8938150" y="4045480"/>
            <a:ext cx="68209" cy="59823"/>
          </a:xfrm>
          <a:custGeom>
            <a:rect b="b" l="l" r="r" t="t"/>
            <a:pathLst>
              <a:path extrusionOk="0" h="428" w="488">
                <a:moveTo>
                  <a:pt x="277" y="1"/>
                </a:moveTo>
                <a:cubicBezTo>
                  <a:pt x="89" y="1"/>
                  <a:pt x="0" y="233"/>
                  <a:pt x="133" y="366"/>
                </a:cubicBezTo>
                <a:cubicBezTo>
                  <a:pt x="175" y="408"/>
                  <a:pt x="226" y="427"/>
                  <a:pt x="276" y="427"/>
                </a:cubicBezTo>
                <a:cubicBezTo>
                  <a:pt x="384" y="427"/>
                  <a:pt x="488" y="340"/>
                  <a:pt x="488" y="211"/>
                </a:cubicBezTo>
                <a:cubicBezTo>
                  <a:pt x="488" y="100"/>
                  <a:pt x="399" y="1"/>
                  <a:pt x="2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16"/>
          <p:cNvSpPr/>
          <p:nvPr/>
        </p:nvSpPr>
        <p:spPr>
          <a:xfrm>
            <a:off x="146265" y="2272995"/>
            <a:ext cx="71424" cy="61360"/>
          </a:xfrm>
          <a:custGeom>
            <a:rect b="b" l="l" r="r" t="t"/>
            <a:pathLst>
              <a:path extrusionOk="0" h="439" w="511">
                <a:moveTo>
                  <a:pt x="289" y="1"/>
                </a:moveTo>
                <a:cubicBezTo>
                  <a:pt x="101" y="1"/>
                  <a:pt x="1" y="233"/>
                  <a:pt x="134" y="377"/>
                </a:cubicBezTo>
                <a:cubicBezTo>
                  <a:pt x="179" y="419"/>
                  <a:pt x="234" y="438"/>
                  <a:pt x="287" y="438"/>
                </a:cubicBezTo>
                <a:cubicBezTo>
                  <a:pt x="402" y="438"/>
                  <a:pt x="510" y="351"/>
                  <a:pt x="510" y="222"/>
                </a:cubicBezTo>
                <a:cubicBezTo>
                  <a:pt x="510" y="100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16"/>
          <p:cNvSpPr/>
          <p:nvPr/>
        </p:nvSpPr>
        <p:spPr>
          <a:xfrm>
            <a:off x="147887" y="4082666"/>
            <a:ext cx="68209" cy="58565"/>
          </a:xfrm>
          <a:custGeom>
            <a:rect b="b" l="l" r="r" t="t"/>
            <a:pathLst>
              <a:path extrusionOk="0" h="419" w="488">
                <a:moveTo>
                  <a:pt x="277" y="0"/>
                </a:moveTo>
                <a:cubicBezTo>
                  <a:pt x="89" y="0"/>
                  <a:pt x="0" y="222"/>
                  <a:pt x="133" y="355"/>
                </a:cubicBezTo>
                <a:cubicBezTo>
                  <a:pt x="177" y="399"/>
                  <a:pt x="230" y="418"/>
                  <a:pt x="282" y="418"/>
                </a:cubicBezTo>
                <a:cubicBezTo>
                  <a:pt x="388" y="418"/>
                  <a:pt x="488" y="337"/>
                  <a:pt x="488" y="211"/>
                </a:cubicBezTo>
                <a:cubicBezTo>
                  <a:pt x="488" y="89"/>
                  <a:pt x="399" y="0"/>
                  <a:pt x="27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16"/>
          <p:cNvSpPr/>
          <p:nvPr/>
        </p:nvSpPr>
        <p:spPr>
          <a:xfrm rot="-5400000">
            <a:off x="784221" y="4411188"/>
            <a:ext cx="187375" cy="188300"/>
          </a:xfrm>
          <a:custGeom>
            <a:rect b="b" l="l" r="r" t="t"/>
            <a:pathLst>
              <a:path extrusionOk="0" h="7532" w="7495">
                <a:moveTo>
                  <a:pt x="3766" y="1"/>
                </a:moveTo>
                <a:cubicBezTo>
                  <a:pt x="1678" y="1"/>
                  <a:pt x="1" y="1678"/>
                  <a:pt x="1" y="3766"/>
                </a:cubicBezTo>
                <a:cubicBezTo>
                  <a:pt x="1" y="5854"/>
                  <a:pt x="1678" y="7531"/>
                  <a:pt x="3766" y="7531"/>
                </a:cubicBezTo>
                <a:cubicBezTo>
                  <a:pt x="5816" y="7531"/>
                  <a:pt x="7494" y="5854"/>
                  <a:pt x="7494" y="3766"/>
                </a:cubicBezTo>
                <a:cubicBezTo>
                  <a:pt x="7494" y="1678"/>
                  <a:pt x="5816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16"/>
          <p:cNvSpPr/>
          <p:nvPr/>
        </p:nvSpPr>
        <p:spPr>
          <a:xfrm rot="-5400000">
            <a:off x="811258" y="4438225"/>
            <a:ext cx="133300" cy="134250"/>
          </a:xfrm>
          <a:custGeom>
            <a:rect b="b" l="l" r="r" t="t"/>
            <a:pathLst>
              <a:path extrusionOk="0" h="5370" w="5332">
                <a:moveTo>
                  <a:pt x="2685" y="1"/>
                </a:moveTo>
                <a:cubicBezTo>
                  <a:pt x="1194" y="1"/>
                  <a:pt x="1" y="1194"/>
                  <a:pt x="1" y="2685"/>
                </a:cubicBezTo>
                <a:cubicBezTo>
                  <a:pt x="1" y="4176"/>
                  <a:pt x="1194" y="5369"/>
                  <a:pt x="2685" y="5369"/>
                </a:cubicBezTo>
                <a:cubicBezTo>
                  <a:pt x="4139" y="5369"/>
                  <a:pt x="5332" y="4176"/>
                  <a:pt x="5332" y="2685"/>
                </a:cubicBezTo>
                <a:cubicBezTo>
                  <a:pt x="5332" y="1194"/>
                  <a:pt x="4139" y="1"/>
                  <a:pt x="2685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16"/>
          <p:cNvSpPr/>
          <p:nvPr/>
        </p:nvSpPr>
        <p:spPr>
          <a:xfrm rot="-5400000">
            <a:off x="783771" y="3697113"/>
            <a:ext cx="188275" cy="188300"/>
          </a:xfrm>
          <a:custGeom>
            <a:rect b="b" l="l" r="r" t="t"/>
            <a:pathLst>
              <a:path extrusionOk="0" h="7532" w="7531">
                <a:moveTo>
                  <a:pt x="3766" y="1"/>
                </a:moveTo>
                <a:cubicBezTo>
                  <a:pt x="1678" y="1"/>
                  <a:pt x="0" y="1678"/>
                  <a:pt x="0" y="3766"/>
                </a:cubicBezTo>
                <a:cubicBezTo>
                  <a:pt x="0" y="5854"/>
                  <a:pt x="1678" y="7531"/>
                  <a:pt x="3766" y="7531"/>
                </a:cubicBezTo>
                <a:cubicBezTo>
                  <a:pt x="5853" y="7531"/>
                  <a:pt x="7531" y="5854"/>
                  <a:pt x="7531" y="3766"/>
                </a:cubicBezTo>
                <a:cubicBezTo>
                  <a:pt x="7531" y="1678"/>
                  <a:pt x="5853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16"/>
          <p:cNvSpPr/>
          <p:nvPr/>
        </p:nvSpPr>
        <p:spPr>
          <a:xfrm rot="-5400000">
            <a:off x="810796" y="3724138"/>
            <a:ext cx="134225" cy="134250"/>
          </a:xfrm>
          <a:custGeom>
            <a:rect b="b" l="l" r="r" t="t"/>
            <a:pathLst>
              <a:path extrusionOk="0" h="5370" w="5369">
                <a:moveTo>
                  <a:pt x="2685" y="1"/>
                </a:moveTo>
                <a:cubicBezTo>
                  <a:pt x="1193" y="1"/>
                  <a:pt x="0" y="1194"/>
                  <a:pt x="0" y="2685"/>
                </a:cubicBezTo>
                <a:cubicBezTo>
                  <a:pt x="0" y="4176"/>
                  <a:pt x="1193" y="5369"/>
                  <a:pt x="2685" y="5369"/>
                </a:cubicBezTo>
                <a:cubicBezTo>
                  <a:pt x="4176" y="5369"/>
                  <a:pt x="5369" y="4176"/>
                  <a:pt x="5369" y="2685"/>
                </a:cubicBezTo>
                <a:cubicBezTo>
                  <a:pt x="5369" y="1194"/>
                  <a:pt x="4176" y="1"/>
                  <a:pt x="2685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16"/>
          <p:cNvSpPr/>
          <p:nvPr/>
        </p:nvSpPr>
        <p:spPr>
          <a:xfrm rot="-5400000">
            <a:off x="783758" y="3085725"/>
            <a:ext cx="188300" cy="188300"/>
          </a:xfrm>
          <a:custGeom>
            <a:rect b="b" l="l" r="r" t="t"/>
            <a:pathLst>
              <a:path extrusionOk="0" h="7532" w="7532">
                <a:moveTo>
                  <a:pt x="3766" y="1"/>
                </a:moveTo>
                <a:cubicBezTo>
                  <a:pt x="1678" y="1"/>
                  <a:pt x="1" y="1678"/>
                  <a:pt x="1" y="3766"/>
                </a:cubicBezTo>
                <a:cubicBezTo>
                  <a:pt x="1" y="5854"/>
                  <a:pt x="1678" y="7531"/>
                  <a:pt x="3766" y="7531"/>
                </a:cubicBezTo>
                <a:cubicBezTo>
                  <a:pt x="5854" y="7531"/>
                  <a:pt x="7531" y="5854"/>
                  <a:pt x="7531" y="3766"/>
                </a:cubicBezTo>
                <a:cubicBezTo>
                  <a:pt x="7531" y="1678"/>
                  <a:pt x="5854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16"/>
          <p:cNvSpPr/>
          <p:nvPr/>
        </p:nvSpPr>
        <p:spPr>
          <a:xfrm rot="-5400000">
            <a:off x="810783" y="3112750"/>
            <a:ext cx="134250" cy="134250"/>
          </a:xfrm>
          <a:custGeom>
            <a:rect b="b" l="l" r="r" t="t"/>
            <a:pathLst>
              <a:path extrusionOk="0" h="5370" w="5370">
                <a:moveTo>
                  <a:pt x="2685" y="1"/>
                </a:moveTo>
                <a:cubicBezTo>
                  <a:pt x="1194" y="1"/>
                  <a:pt x="1" y="1194"/>
                  <a:pt x="1" y="2685"/>
                </a:cubicBezTo>
                <a:cubicBezTo>
                  <a:pt x="1" y="4176"/>
                  <a:pt x="1194" y="5369"/>
                  <a:pt x="2685" y="5369"/>
                </a:cubicBezTo>
                <a:cubicBezTo>
                  <a:pt x="4176" y="5369"/>
                  <a:pt x="5369" y="4176"/>
                  <a:pt x="5369" y="2685"/>
                </a:cubicBezTo>
                <a:cubicBezTo>
                  <a:pt x="5369" y="1194"/>
                  <a:pt x="4176" y="1"/>
                  <a:pt x="2685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16"/>
          <p:cNvSpPr/>
          <p:nvPr/>
        </p:nvSpPr>
        <p:spPr>
          <a:xfrm rot="-5400000">
            <a:off x="784233" y="2473875"/>
            <a:ext cx="187350" cy="188300"/>
          </a:xfrm>
          <a:custGeom>
            <a:rect b="b" l="l" r="r" t="t"/>
            <a:pathLst>
              <a:path extrusionOk="0" h="7532" w="7494">
                <a:moveTo>
                  <a:pt x="3728" y="1"/>
                </a:moveTo>
                <a:cubicBezTo>
                  <a:pt x="1678" y="1"/>
                  <a:pt x="1" y="1678"/>
                  <a:pt x="1" y="3766"/>
                </a:cubicBezTo>
                <a:cubicBezTo>
                  <a:pt x="1" y="5854"/>
                  <a:pt x="1678" y="7531"/>
                  <a:pt x="3728" y="7531"/>
                </a:cubicBezTo>
                <a:cubicBezTo>
                  <a:pt x="5816" y="7531"/>
                  <a:pt x="7494" y="5854"/>
                  <a:pt x="7494" y="3766"/>
                </a:cubicBezTo>
                <a:cubicBezTo>
                  <a:pt x="7494" y="1678"/>
                  <a:pt x="5816" y="1"/>
                  <a:pt x="3728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16"/>
          <p:cNvSpPr/>
          <p:nvPr/>
        </p:nvSpPr>
        <p:spPr>
          <a:xfrm rot="-5400000">
            <a:off x="810796" y="2501363"/>
            <a:ext cx="134225" cy="134250"/>
          </a:xfrm>
          <a:custGeom>
            <a:rect b="b" l="l" r="r" t="t"/>
            <a:pathLst>
              <a:path extrusionOk="0" h="5370" w="5369">
                <a:moveTo>
                  <a:pt x="2684" y="1"/>
                </a:moveTo>
                <a:cubicBezTo>
                  <a:pt x="1231" y="1"/>
                  <a:pt x="0" y="1194"/>
                  <a:pt x="0" y="2685"/>
                </a:cubicBezTo>
                <a:cubicBezTo>
                  <a:pt x="0" y="4176"/>
                  <a:pt x="1231" y="5369"/>
                  <a:pt x="2684" y="5369"/>
                </a:cubicBezTo>
                <a:cubicBezTo>
                  <a:pt x="4176" y="5369"/>
                  <a:pt x="5369" y="4176"/>
                  <a:pt x="5369" y="2685"/>
                </a:cubicBezTo>
                <a:cubicBezTo>
                  <a:pt x="5369" y="1194"/>
                  <a:pt x="4176" y="1"/>
                  <a:pt x="2684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16"/>
          <p:cNvSpPr/>
          <p:nvPr/>
        </p:nvSpPr>
        <p:spPr>
          <a:xfrm rot="-5400000">
            <a:off x="784221" y="1862488"/>
            <a:ext cx="187375" cy="188300"/>
          </a:xfrm>
          <a:custGeom>
            <a:rect b="b" l="l" r="r" t="t"/>
            <a:pathLst>
              <a:path extrusionOk="0" h="7532" w="7495">
                <a:moveTo>
                  <a:pt x="3766" y="1"/>
                </a:moveTo>
                <a:cubicBezTo>
                  <a:pt x="1679" y="1"/>
                  <a:pt x="1" y="1678"/>
                  <a:pt x="1" y="3766"/>
                </a:cubicBezTo>
                <a:cubicBezTo>
                  <a:pt x="1" y="5854"/>
                  <a:pt x="1679" y="7531"/>
                  <a:pt x="3766" y="7531"/>
                </a:cubicBezTo>
                <a:cubicBezTo>
                  <a:pt x="5817" y="7531"/>
                  <a:pt x="7494" y="5854"/>
                  <a:pt x="7494" y="3766"/>
                </a:cubicBezTo>
                <a:cubicBezTo>
                  <a:pt x="7494" y="1678"/>
                  <a:pt x="5817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16"/>
          <p:cNvSpPr/>
          <p:nvPr/>
        </p:nvSpPr>
        <p:spPr>
          <a:xfrm rot="-5400000">
            <a:off x="811258" y="1889500"/>
            <a:ext cx="133300" cy="134250"/>
          </a:xfrm>
          <a:custGeom>
            <a:rect b="b" l="l" r="r" t="t"/>
            <a:pathLst>
              <a:path extrusionOk="0" h="5370" w="5332">
                <a:moveTo>
                  <a:pt x="2684" y="1"/>
                </a:moveTo>
                <a:cubicBezTo>
                  <a:pt x="1193" y="1"/>
                  <a:pt x="0" y="1194"/>
                  <a:pt x="0" y="2685"/>
                </a:cubicBezTo>
                <a:cubicBezTo>
                  <a:pt x="0" y="4176"/>
                  <a:pt x="1193" y="5369"/>
                  <a:pt x="2684" y="5369"/>
                </a:cubicBezTo>
                <a:cubicBezTo>
                  <a:pt x="4138" y="5369"/>
                  <a:pt x="5331" y="4176"/>
                  <a:pt x="5331" y="2685"/>
                </a:cubicBezTo>
                <a:cubicBezTo>
                  <a:pt x="5331" y="1194"/>
                  <a:pt x="4138" y="1"/>
                  <a:pt x="2684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16"/>
          <p:cNvSpPr/>
          <p:nvPr/>
        </p:nvSpPr>
        <p:spPr>
          <a:xfrm rot="-5400000">
            <a:off x="783771" y="1250638"/>
            <a:ext cx="188275" cy="188300"/>
          </a:xfrm>
          <a:custGeom>
            <a:rect b="b" l="l" r="r" t="t"/>
            <a:pathLst>
              <a:path extrusionOk="0" h="7532" w="7531">
                <a:moveTo>
                  <a:pt x="3766" y="1"/>
                </a:moveTo>
                <a:cubicBezTo>
                  <a:pt x="1678" y="1"/>
                  <a:pt x="0" y="1678"/>
                  <a:pt x="0" y="3766"/>
                </a:cubicBezTo>
                <a:cubicBezTo>
                  <a:pt x="0" y="5854"/>
                  <a:pt x="1678" y="7531"/>
                  <a:pt x="3766" y="7531"/>
                </a:cubicBezTo>
                <a:cubicBezTo>
                  <a:pt x="5853" y="7531"/>
                  <a:pt x="7531" y="5854"/>
                  <a:pt x="7531" y="3766"/>
                </a:cubicBezTo>
                <a:cubicBezTo>
                  <a:pt x="7531" y="1678"/>
                  <a:pt x="5853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16"/>
          <p:cNvSpPr/>
          <p:nvPr/>
        </p:nvSpPr>
        <p:spPr>
          <a:xfrm rot="-5400000">
            <a:off x="810796" y="1277663"/>
            <a:ext cx="134225" cy="134250"/>
          </a:xfrm>
          <a:custGeom>
            <a:rect b="b" l="l" r="r" t="t"/>
            <a:pathLst>
              <a:path extrusionOk="0" h="5370" w="5369">
                <a:moveTo>
                  <a:pt x="2685" y="1"/>
                </a:moveTo>
                <a:cubicBezTo>
                  <a:pt x="1194" y="1"/>
                  <a:pt x="1" y="1194"/>
                  <a:pt x="1" y="2685"/>
                </a:cubicBezTo>
                <a:cubicBezTo>
                  <a:pt x="1" y="4176"/>
                  <a:pt x="1194" y="5369"/>
                  <a:pt x="2685" y="5369"/>
                </a:cubicBezTo>
                <a:cubicBezTo>
                  <a:pt x="4176" y="5369"/>
                  <a:pt x="5369" y="4176"/>
                  <a:pt x="5369" y="2685"/>
                </a:cubicBezTo>
                <a:cubicBezTo>
                  <a:pt x="5369" y="1194"/>
                  <a:pt x="4176" y="1"/>
                  <a:pt x="2685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16"/>
          <p:cNvSpPr/>
          <p:nvPr/>
        </p:nvSpPr>
        <p:spPr>
          <a:xfrm rot="-5400000">
            <a:off x="783758" y="639250"/>
            <a:ext cx="188300" cy="188300"/>
          </a:xfrm>
          <a:custGeom>
            <a:rect b="b" l="l" r="r" t="t"/>
            <a:pathLst>
              <a:path extrusionOk="0" h="7532" w="7532">
                <a:moveTo>
                  <a:pt x="3766" y="1"/>
                </a:moveTo>
                <a:cubicBezTo>
                  <a:pt x="1679" y="1"/>
                  <a:pt x="1" y="1678"/>
                  <a:pt x="1" y="3766"/>
                </a:cubicBezTo>
                <a:cubicBezTo>
                  <a:pt x="1" y="5854"/>
                  <a:pt x="1679" y="7531"/>
                  <a:pt x="3766" y="7531"/>
                </a:cubicBezTo>
                <a:cubicBezTo>
                  <a:pt x="5854" y="7531"/>
                  <a:pt x="7531" y="5854"/>
                  <a:pt x="7531" y="3766"/>
                </a:cubicBezTo>
                <a:cubicBezTo>
                  <a:pt x="7531" y="1678"/>
                  <a:pt x="5854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16"/>
          <p:cNvSpPr/>
          <p:nvPr/>
        </p:nvSpPr>
        <p:spPr>
          <a:xfrm rot="-5400000">
            <a:off x="810796" y="666263"/>
            <a:ext cx="134225" cy="134250"/>
          </a:xfrm>
          <a:custGeom>
            <a:rect b="b" l="l" r="r" t="t"/>
            <a:pathLst>
              <a:path extrusionOk="0" h="5370" w="5369">
                <a:moveTo>
                  <a:pt x="2684" y="1"/>
                </a:moveTo>
                <a:cubicBezTo>
                  <a:pt x="1193" y="1"/>
                  <a:pt x="0" y="1194"/>
                  <a:pt x="0" y="2685"/>
                </a:cubicBezTo>
                <a:cubicBezTo>
                  <a:pt x="0" y="4176"/>
                  <a:pt x="1193" y="5369"/>
                  <a:pt x="2684" y="5369"/>
                </a:cubicBezTo>
                <a:cubicBezTo>
                  <a:pt x="4175" y="5369"/>
                  <a:pt x="5368" y="4176"/>
                  <a:pt x="5368" y="2685"/>
                </a:cubicBezTo>
                <a:cubicBezTo>
                  <a:pt x="5368" y="1194"/>
                  <a:pt x="4175" y="1"/>
                  <a:pt x="2684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16"/>
          <p:cNvSpPr/>
          <p:nvPr/>
        </p:nvSpPr>
        <p:spPr>
          <a:xfrm rot="-5400000">
            <a:off x="578733" y="4216875"/>
            <a:ext cx="116525" cy="576925"/>
          </a:xfrm>
          <a:custGeom>
            <a:rect b="b" l="l" r="r" t="t"/>
            <a:pathLst>
              <a:path extrusionOk="0" h="23077" w="4661">
                <a:moveTo>
                  <a:pt x="2349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20728"/>
                </a:lnTo>
                <a:cubicBezTo>
                  <a:pt x="0" y="22032"/>
                  <a:pt x="1044" y="23076"/>
                  <a:pt x="2349" y="23076"/>
                </a:cubicBezTo>
                <a:cubicBezTo>
                  <a:pt x="3617" y="23076"/>
                  <a:pt x="4660" y="22032"/>
                  <a:pt x="4660" y="20728"/>
                </a:cubicBezTo>
                <a:lnTo>
                  <a:pt x="4660" y="2349"/>
                </a:lnTo>
                <a:cubicBezTo>
                  <a:pt x="4660" y="1044"/>
                  <a:pt x="3617" y="0"/>
                  <a:pt x="2349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16"/>
          <p:cNvSpPr/>
          <p:nvPr/>
        </p:nvSpPr>
        <p:spPr>
          <a:xfrm rot="-5400000">
            <a:off x="578733" y="3503275"/>
            <a:ext cx="116525" cy="576925"/>
          </a:xfrm>
          <a:custGeom>
            <a:rect b="b" l="l" r="r" t="t"/>
            <a:pathLst>
              <a:path extrusionOk="0" h="23077" w="4661">
                <a:moveTo>
                  <a:pt x="2350" y="0"/>
                </a:moveTo>
                <a:cubicBezTo>
                  <a:pt x="1045" y="0"/>
                  <a:pt x="1" y="1044"/>
                  <a:pt x="1" y="2349"/>
                </a:cubicBezTo>
                <a:lnTo>
                  <a:pt x="1" y="20728"/>
                </a:lnTo>
                <a:cubicBezTo>
                  <a:pt x="1" y="22032"/>
                  <a:pt x="1045" y="23076"/>
                  <a:pt x="2350" y="23076"/>
                </a:cubicBezTo>
                <a:cubicBezTo>
                  <a:pt x="3617" y="23076"/>
                  <a:pt x="4661" y="22032"/>
                  <a:pt x="4661" y="20728"/>
                </a:cubicBezTo>
                <a:lnTo>
                  <a:pt x="4661" y="2349"/>
                </a:lnTo>
                <a:cubicBezTo>
                  <a:pt x="4661" y="1044"/>
                  <a:pt x="3617" y="0"/>
                  <a:pt x="2350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16"/>
          <p:cNvSpPr/>
          <p:nvPr/>
        </p:nvSpPr>
        <p:spPr>
          <a:xfrm rot="-5400000">
            <a:off x="578733" y="2890950"/>
            <a:ext cx="116525" cy="576925"/>
          </a:xfrm>
          <a:custGeom>
            <a:rect b="b" l="l" r="r" t="t"/>
            <a:pathLst>
              <a:path extrusionOk="0" h="23077" w="4661">
                <a:moveTo>
                  <a:pt x="2312" y="0"/>
                </a:moveTo>
                <a:cubicBezTo>
                  <a:pt x="1044" y="0"/>
                  <a:pt x="1" y="1044"/>
                  <a:pt x="1" y="2349"/>
                </a:cubicBezTo>
                <a:lnTo>
                  <a:pt x="1" y="20728"/>
                </a:lnTo>
                <a:cubicBezTo>
                  <a:pt x="1" y="22032"/>
                  <a:pt x="1044" y="23076"/>
                  <a:pt x="2312" y="23076"/>
                </a:cubicBezTo>
                <a:cubicBezTo>
                  <a:pt x="3617" y="23076"/>
                  <a:pt x="4661" y="22032"/>
                  <a:pt x="4661" y="20728"/>
                </a:cubicBezTo>
                <a:lnTo>
                  <a:pt x="4661" y="2349"/>
                </a:lnTo>
                <a:cubicBezTo>
                  <a:pt x="4661" y="1044"/>
                  <a:pt x="3617" y="0"/>
                  <a:pt x="2312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16"/>
          <p:cNvSpPr/>
          <p:nvPr/>
        </p:nvSpPr>
        <p:spPr>
          <a:xfrm rot="-5400000">
            <a:off x="578733" y="2279550"/>
            <a:ext cx="116525" cy="576925"/>
          </a:xfrm>
          <a:custGeom>
            <a:rect b="b" l="l" r="r" t="t"/>
            <a:pathLst>
              <a:path extrusionOk="0" h="23077" w="4661">
                <a:moveTo>
                  <a:pt x="2311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20728"/>
                </a:lnTo>
                <a:cubicBezTo>
                  <a:pt x="0" y="22032"/>
                  <a:pt x="1044" y="23076"/>
                  <a:pt x="2311" y="23076"/>
                </a:cubicBezTo>
                <a:cubicBezTo>
                  <a:pt x="3616" y="23076"/>
                  <a:pt x="4660" y="22032"/>
                  <a:pt x="4660" y="20728"/>
                </a:cubicBezTo>
                <a:lnTo>
                  <a:pt x="4660" y="2349"/>
                </a:lnTo>
                <a:cubicBezTo>
                  <a:pt x="4660" y="1044"/>
                  <a:pt x="3616" y="0"/>
                  <a:pt x="2311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16"/>
          <p:cNvSpPr/>
          <p:nvPr/>
        </p:nvSpPr>
        <p:spPr>
          <a:xfrm rot="-5400000">
            <a:off x="578733" y="1668175"/>
            <a:ext cx="116525" cy="576925"/>
          </a:xfrm>
          <a:custGeom>
            <a:rect b="b" l="l" r="r" t="t"/>
            <a:pathLst>
              <a:path extrusionOk="0" h="23077" w="4661">
                <a:moveTo>
                  <a:pt x="2349" y="0"/>
                </a:moveTo>
                <a:cubicBezTo>
                  <a:pt x="1044" y="0"/>
                  <a:pt x="1" y="1044"/>
                  <a:pt x="1" y="2349"/>
                </a:cubicBezTo>
                <a:lnTo>
                  <a:pt x="1" y="20728"/>
                </a:lnTo>
                <a:cubicBezTo>
                  <a:pt x="1" y="22032"/>
                  <a:pt x="1044" y="23076"/>
                  <a:pt x="2349" y="23076"/>
                </a:cubicBezTo>
                <a:cubicBezTo>
                  <a:pt x="3617" y="23076"/>
                  <a:pt x="4661" y="22032"/>
                  <a:pt x="4661" y="20728"/>
                </a:cubicBezTo>
                <a:lnTo>
                  <a:pt x="4661" y="2349"/>
                </a:lnTo>
                <a:cubicBezTo>
                  <a:pt x="4661" y="1044"/>
                  <a:pt x="3617" y="0"/>
                  <a:pt x="2349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16"/>
          <p:cNvSpPr/>
          <p:nvPr/>
        </p:nvSpPr>
        <p:spPr>
          <a:xfrm rot="-5400000">
            <a:off x="578733" y="1056775"/>
            <a:ext cx="116525" cy="576925"/>
          </a:xfrm>
          <a:custGeom>
            <a:rect b="b" l="l" r="r" t="t"/>
            <a:pathLst>
              <a:path extrusionOk="0" h="23077" w="4661">
                <a:moveTo>
                  <a:pt x="2349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20728"/>
                </a:lnTo>
                <a:cubicBezTo>
                  <a:pt x="0" y="22032"/>
                  <a:pt x="1044" y="23076"/>
                  <a:pt x="2349" y="23076"/>
                </a:cubicBezTo>
                <a:cubicBezTo>
                  <a:pt x="3616" y="23076"/>
                  <a:pt x="4660" y="22032"/>
                  <a:pt x="4660" y="20728"/>
                </a:cubicBezTo>
                <a:lnTo>
                  <a:pt x="4660" y="2349"/>
                </a:lnTo>
                <a:cubicBezTo>
                  <a:pt x="4660" y="1044"/>
                  <a:pt x="3616" y="0"/>
                  <a:pt x="2349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16"/>
          <p:cNvSpPr/>
          <p:nvPr/>
        </p:nvSpPr>
        <p:spPr>
          <a:xfrm rot="-5400000">
            <a:off x="578733" y="444475"/>
            <a:ext cx="116525" cy="576925"/>
          </a:xfrm>
          <a:custGeom>
            <a:rect b="b" l="l" r="r" t="t"/>
            <a:pathLst>
              <a:path extrusionOk="0" h="23077" w="4661">
                <a:moveTo>
                  <a:pt x="2312" y="0"/>
                </a:moveTo>
                <a:cubicBezTo>
                  <a:pt x="1045" y="0"/>
                  <a:pt x="1" y="1044"/>
                  <a:pt x="1" y="2349"/>
                </a:cubicBezTo>
                <a:lnTo>
                  <a:pt x="1" y="20728"/>
                </a:lnTo>
                <a:cubicBezTo>
                  <a:pt x="1" y="22032"/>
                  <a:pt x="1045" y="23076"/>
                  <a:pt x="2312" y="23076"/>
                </a:cubicBezTo>
                <a:cubicBezTo>
                  <a:pt x="3617" y="23076"/>
                  <a:pt x="4661" y="22032"/>
                  <a:pt x="4661" y="20728"/>
                </a:cubicBezTo>
                <a:lnTo>
                  <a:pt x="4661" y="2349"/>
                </a:lnTo>
                <a:cubicBezTo>
                  <a:pt x="4661" y="1044"/>
                  <a:pt x="3617" y="0"/>
                  <a:pt x="2312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16"/>
          <p:cNvSpPr/>
          <p:nvPr/>
        </p:nvSpPr>
        <p:spPr>
          <a:xfrm rot="-5400000">
            <a:off x="438933" y="584275"/>
            <a:ext cx="116525" cy="297325"/>
          </a:xfrm>
          <a:custGeom>
            <a:rect b="b" l="l" r="r" t="t"/>
            <a:pathLst>
              <a:path extrusionOk="0" h="11893" w="4661">
                <a:moveTo>
                  <a:pt x="2312" y="0"/>
                </a:moveTo>
                <a:cubicBezTo>
                  <a:pt x="1045" y="0"/>
                  <a:pt x="1" y="1044"/>
                  <a:pt x="1" y="2349"/>
                </a:cubicBezTo>
                <a:lnTo>
                  <a:pt x="1" y="11892"/>
                </a:lnTo>
                <a:lnTo>
                  <a:pt x="4661" y="11892"/>
                </a:lnTo>
                <a:lnTo>
                  <a:pt x="4661" y="2349"/>
                </a:lnTo>
                <a:cubicBezTo>
                  <a:pt x="4661" y="1044"/>
                  <a:pt x="3617" y="0"/>
                  <a:pt x="2312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16"/>
          <p:cNvSpPr/>
          <p:nvPr/>
        </p:nvSpPr>
        <p:spPr>
          <a:xfrm rot="-5400000">
            <a:off x="438933" y="1196575"/>
            <a:ext cx="116525" cy="297325"/>
          </a:xfrm>
          <a:custGeom>
            <a:rect b="b" l="l" r="r" t="t"/>
            <a:pathLst>
              <a:path extrusionOk="0" h="11893" w="4661">
                <a:moveTo>
                  <a:pt x="2349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11892"/>
                </a:lnTo>
                <a:lnTo>
                  <a:pt x="4660" y="11892"/>
                </a:lnTo>
                <a:lnTo>
                  <a:pt x="4660" y="2349"/>
                </a:lnTo>
                <a:cubicBezTo>
                  <a:pt x="4660" y="1044"/>
                  <a:pt x="3616" y="0"/>
                  <a:pt x="2349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16"/>
          <p:cNvSpPr/>
          <p:nvPr/>
        </p:nvSpPr>
        <p:spPr>
          <a:xfrm rot="-5400000">
            <a:off x="438933" y="1807975"/>
            <a:ext cx="116525" cy="297325"/>
          </a:xfrm>
          <a:custGeom>
            <a:rect b="b" l="l" r="r" t="t"/>
            <a:pathLst>
              <a:path extrusionOk="0" h="11893" w="4661">
                <a:moveTo>
                  <a:pt x="2349" y="0"/>
                </a:moveTo>
                <a:cubicBezTo>
                  <a:pt x="1044" y="0"/>
                  <a:pt x="1" y="1044"/>
                  <a:pt x="1" y="2349"/>
                </a:cubicBezTo>
                <a:lnTo>
                  <a:pt x="1" y="11892"/>
                </a:lnTo>
                <a:lnTo>
                  <a:pt x="4661" y="11892"/>
                </a:lnTo>
                <a:lnTo>
                  <a:pt x="4661" y="2349"/>
                </a:lnTo>
                <a:cubicBezTo>
                  <a:pt x="4661" y="1044"/>
                  <a:pt x="3617" y="0"/>
                  <a:pt x="2349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16"/>
          <p:cNvSpPr/>
          <p:nvPr/>
        </p:nvSpPr>
        <p:spPr>
          <a:xfrm rot="-5400000">
            <a:off x="438933" y="2419350"/>
            <a:ext cx="116525" cy="297325"/>
          </a:xfrm>
          <a:custGeom>
            <a:rect b="b" l="l" r="r" t="t"/>
            <a:pathLst>
              <a:path extrusionOk="0" h="11893" w="4661">
                <a:moveTo>
                  <a:pt x="2311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11892"/>
                </a:lnTo>
                <a:lnTo>
                  <a:pt x="4660" y="11892"/>
                </a:lnTo>
                <a:lnTo>
                  <a:pt x="4660" y="2349"/>
                </a:lnTo>
                <a:cubicBezTo>
                  <a:pt x="4660" y="1044"/>
                  <a:pt x="3616" y="0"/>
                  <a:pt x="2311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16"/>
          <p:cNvSpPr/>
          <p:nvPr/>
        </p:nvSpPr>
        <p:spPr>
          <a:xfrm rot="-5400000">
            <a:off x="438933" y="3030750"/>
            <a:ext cx="116525" cy="297325"/>
          </a:xfrm>
          <a:custGeom>
            <a:rect b="b" l="l" r="r" t="t"/>
            <a:pathLst>
              <a:path extrusionOk="0" h="11893" w="4661">
                <a:moveTo>
                  <a:pt x="2312" y="0"/>
                </a:moveTo>
                <a:cubicBezTo>
                  <a:pt x="1044" y="0"/>
                  <a:pt x="1" y="1044"/>
                  <a:pt x="1" y="2349"/>
                </a:cubicBezTo>
                <a:lnTo>
                  <a:pt x="1" y="11892"/>
                </a:lnTo>
                <a:lnTo>
                  <a:pt x="4661" y="11892"/>
                </a:lnTo>
                <a:lnTo>
                  <a:pt x="4661" y="2349"/>
                </a:lnTo>
                <a:cubicBezTo>
                  <a:pt x="4661" y="1044"/>
                  <a:pt x="3617" y="0"/>
                  <a:pt x="2312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16"/>
          <p:cNvSpPr/>
          <p:nvPr/>
        </p:nvSpPr>
        <p:spPr>
          <a:xfrm rot="-5400000">
            <a:off x="438933" y="3643075"/>
            <a:ext cx="116525" cy="297325"/>
          </a:xfrm>
          <a:custGeom>
            <a:rect b="b" l="l" r="r" t="t"/>
            <a:pathLst>
              <a:path extrusionOk="0" h="11893" w="4661">
                <a:moveTo>
                  <a:pt x="2350" y="0"/>
                </a:moveTo>
                <a:cubicBezTo>
                  <a:pt x="1045" y="0"/>
                  <a:pt x="1" y="1044"/>
                  <a:pt x="1" y="2349"/>
                </a:cubicBezTo>
                <a:lnTo>
                  <a:pt x="1" y="11892"/>
                </a:lnTo>
                <a:lnTo>
                  <a:pt x="4661" y="11892"/>
                </a:lnTo>
                <a:lnTo>
                  <a:pt x="4661" y="2349"/>
                </a:lnTo>
                <a:cubicBezTo>
                  <a:pt x="4661" y="1044"/>
                  <a:pt x="3617" y="0"/>
                  <a:pt x="2350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16"/>
          <p:cNvSpPr/>
          <p:nvPr/>
        </p:nvSpPr>
        <p:spPr>
          <a:xfrm rot="-5400000">
            <a:off x="438933" y="4356675"/>
            <a:ext cx="116525" cy="297325"/>
          </a:xfrm>
          <a:custGeom>
            <a:rect b="b" l="l" r="r" t="t"/>
            <a:pathLst>
              <a:path extrusionOk="0" h="11893" w="4661">
                <a:moveTo>
                  <a:pt x="2349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11892"/>
                </a:lnTo>
                <a:lnTo>
                  <a:pt x="4660" y="11892"/>
                </a:lnTo>
                <a:lnTo>
                  <a:pt x="4660" y="2349"/>
                </a:lnTo>
                <a:cubicBezTo>
                  <a:pt x="4660" y="1044"/>
                  <a:pt x="3617" y="0"/>
                  <a:pt x="2349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16"/>
          <p:cNvSpPr txBox="1"/>
          <p:nvPr>
            <p:ph idx="1" type="subTitle"/>
          </p:nvPr>
        </p:nvSpPr>
        <p:spPr>
          <a:xfrm>
            <a:off x="1108219" y="2025876"/>
            <a:ext cx="2743500" cy="435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9" name="Google Shape;759;p16"/>
          <p:cNvSpPr txBox="1"/>
          <p:nvPr>
            <p:ph idx="2" type="subTitle"/>
          </p:nvPr>
        </p:nvSpPr>
        <p:spPr>
          <a:xfrm>
            <a:off x="5390765" y="2025876"/>
            <a:ext cx="2824200" cy="435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0" name="Google Shape;760;p16"/>
          <p:cNvSpPr txBox="1"/>
          <p:nvPr>
            <p:ph idx="3" type="subTitle"/>
          </p:nvPr>
        </p:nvSpPr>
        <p:spPr>
          <a:xfrm>
            <a:off x="5390765" y="4005550"/>
            <a:ext cx="2824200" cy="435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1" name="Google Shape;761;p16"/>
          <p:cNvSpPr txBox="1"/>
          <p:nvPr>
            <p:ph idx="4" type="subTitle"/>
          </p:nvPr>
        </p:nvSpPr>
        <p:spPr>
          <a:xfrm>
            <a:off x="1108219" y="3022799"/>
            <a:ext cx="2743500" cy="435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2" name="Google Shape;762;p16"/>
          <p:cNvSpPr txBox="1"/>
          <p:nvPr>
            <p:ph idx="5" type="subTitle"/>
          </p:nvPr>
        </p:nvSpPr>
        <p:spPr>
          <a:xfrm>
            <a:off x="1108219" y="4005550"/>
            <a:ext cx="2743500" cy="435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3" name="Google Shape;763;p16"/>
          <p:cNvSpPr txBox="1"/>
          <p:nvPr>
            <p:ph idx="6" type="subTitle"/>
          </p:nvPr>
        </p:nvSpPr>
        <p:spPr>
          <a:xfrm>
            <a:off x="5390765" y="3022799"/>
            <a:ext cx="2824200" cy="435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4" name="Google Shape;764;p16"/>
          <p:cNvSpPr txBox="1"/>
          <p:nvPr>
            <p:ph idx="7" type="subTitle"/>
          </p:nvPr>
        </p:nvSpPr>
        <p:spPr>
          <a:xfrm>
            <a:off x="1108228" y="1713625"/>
            <a:ext cx="2743500" cy="314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lt1"/>
                </a:solidFill>
                <a:latin typeface="Kodchasan"/>
                <a:ea typeface="Kodchasan"/>
                <a:cs typeface="Kodchasan"/>
                <a:sym typeface="Kodchas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65" name="Google Shape;765;p16"/>
          <p:cNvSpPr txBox="1"/>
          <p:nvPr>
            <p:ph idx="8" type="subTitle"/>
          </p:nvPr>
        </p:nvSpPr>
        <p:spPr>
          <a:xfrm>
            <a:off x="5390771" y="1713625"/>
            <a:ext cx="2824200" cy="314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lt1"/>
                </a:solidFill>
                <a:latin typeface="Kodchasan"/>
                <a:ea typeface="Kodchasan"/>
                <a:cs typeface="Kodchasan"/>
                <a:sym typeface="Kodchas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66" name="Google Shape;766;p16"/>
          <p:cNvSpPr txBox="1"/>
          <p:nvPr>
            <p:ph idx="9" type="subTitle"/>
          </p:nvPr>
        </p:nvSpPr>
        <p:spPr>
          <a:xfrm>
            <a:off x="5390771" y="3691017"/>
            <a:ext cx="2824200" cy="314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lt1"/>
                </a:solidFill>
                <a:latin typeface="Kodchasan"/>
                <a:ea typeface="Kodchasan"/>
                <a:cs typeface="Kodchasan"/>
                <a:sym typeface="Kodchas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67" name="Google Shape;767;p16"/>
          <p:cNvSpPr txBox="1"/>
          <p:nvPr>
            <p:ph idx="13" type="subTitle"/>
          </p:nvPr>
        </p:nvSpPr>
        <p:spPr>
          <a:xfrm>
            <a:off x="1108228" y="2709396"/>
            <a:ext cx="2743500" cy="314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lt1"/>
                </a:solidFill>
                <a:latin typeface="Kodchasan"/>
                <a:ea typeface="Kodchasan"/>
                <a:cs typeface="Kodchasan"/>
                <a:sym typeface="Kodchas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68" name="Google Shape;768;p16"/>
          <p:cNvSpPr txBox="1"/>
          <p:nvPr>
            <p:ph idx="14" type="subTitle"/>
          </p:nvPr>
        </p:nvSpPr>
        <p:spPr>
          <a:xfrm>
            <a:off x="1108228" y="3691017"/>
            <a:ext cx="2743500" cy="314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lt1"/>
                </a:solidFill>
                <a:latin typeface="Kodchasan"/>
                <a:ea typeface="Kodchasan"/>
                <a:cs typeface="Kodchasan"/>
                <a:sym typeface="Kodchas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69" name="Google Shape;769;p16"/>
          <p:cNvSpPr txBox="1"/>
          <p:nvPr>
            <p:ph idx="15" type="subTitle"/>
          </p:nvPr>
        </p:nvSpPr>
        <p:spPr>
          <a:xfrm>
            <a:off x="5390771" y="2709396"/>
            <a:ext cx="2824200" cy="314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lt1"/>
                </a:solidFill>
                <a:latin typeface="Kodchasan"/>
                <a:ea typeface="Kodchasan"/>
                <a:cs typeface="Kodchasan"/>
                <a:sym typeface="Kodchas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70" name="Google Shape;770;p16"/>
          <p:cNvSpPr txBox="1"/>
          <p:nvPr>
            <p:ph type="title"/>
          </p:nvPr>
        </p:nvSpPr>
        <p:spPr>
          <a:xfrm>
            <a:off x="1236300" y="535000"/>
            <a:ext cx="6671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1" name="Google Shape;771;p16"/>
          <p:cNvSpPr/>
          <p:nvPr/>
        </p:nvSpPr>
        <p:spPr>
          <a:xfrm>
            <a:off x="5725335" y="74465"/>
            <a:ext cx="57446" cy="48222"/>
          </a:xfrm>
          <a:custGeom>
            <a:rect b="b" l="l" r="r" t="t"/>
            <a:pathLst>
              <a:path extrusionOk="0" h="345" w="411">
                <a:moveTo>
                  <a:pt x="233" y="1"/>
                </a:moveTo>
                <a:cubicBezTo>
                  <a:pt x="78" y="1"/>
                  <a:pt x="1" y="189"/>
                  <a:pt x="112" y="300"/>
                </a:cubicBezTo>
                <a:cubicBezTo>
                  <a:pt x="146" y="331"/>
                  <a:pt x="188" y="345"/>
                  <a:pt x="230" y="345"/>
                </a:cubicBezTo>
                <a:cubicBezTo>
                  <a:pt x="321" y="345"/>
                  <a:pt x="411" y="277"/>
                  <a:pt x="411" y="178"/>
                </a:cubicBezTo>
                <a:cubicBezTo>
                  <a:pt x="411" y="78"/>
                  <a:pt x="333" y="1"/>
                  <a:pt x="23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16"/>
          <p:cNvSpPr/>
          <p:nvPr/>
        </p:nvSpPr>
        <p:spPr>
          <a:xfrm>
            <a:off x="8396329" y="70626"/>
            <a:ext cx="65134" cy="55909"/>
          </a:xfrm>
          <a:custGeom>
            <a:rect b="b" l="l" r="r" t="t"/>
            <a:pathLst>
              <a:path extrusionOk="0" h="400" w="466">
                <a:moveTo>
                  <a:pt x="266" y="0"/>
                </a:moveTo>
                <a:cubicBezTo>
                  <a:pt x="89" y="0"/>
                  <a:pt x="0" y="222"/>
                  <a:pt x="122" y="343"/>
                </a:cubicBezTo>
                <a:cubicBezTo>
                  <a:pt x="164" y="382"/>
                  <a:pt x="215" y="400"/>
                  <a:pt x="263" y="400"/>
                </a:cubicBezTo>
                <a:cubicBezTo>
                  <a:pt x="368" y="400"/>
                  <a:pt x="465" y="320"/>
                  <a:pt x="465" y="199"/>
                </a:cubicBezTo>
                <a:cubicBezTo>
                  <a:pt x="465" y="89"/>
                  <a:pt x="377" y="0"/>
                  <a:pt x="2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16"/>
          <p:cNvSpPr/>
          <p:nvPr/>
        </p:nvSpPr>
        <p:spPr>
          <a:xfrm>
            <a:off x="8878333" y="5026488"/>
            <a:ext cx="48222" cy="48082"/>
          </a:xfrm>
          <a:custGeom>
            <a:rect b="b" l="l" r="r" t="t"/>
            <a:pathLst>
              <a:path extrusionOk="0" h="344" w="345">
                <a:moveTo>
                  <a:pt x="167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66"/>
                  <a:pt x="78" y="344"/>
                  <a:pt x="167" y="344"/>
                </a:cubicBezTo>
                <a:cubicBezTo>
                  <a:pt x="267" y="344"/>
                  <a:pt x="344" y="266"/>
                  <a:pt x="344" y="178"/>
                </a:cubicBezTo>
                <a:cubicBezTo>
                  <a:pt x="344" y="78"/>
                  <a:pt x="267" y="0"/>
                  <a:pt x="1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6"/>
          <p:cNvSpPr/>
          <p:nvPr/>
        </p:nvSpPr>
        <p:spPr>
          <a:xfrm>
            <a:off x="4132850" y="79149"/>
            <a:ext cx="38857" cy="38857"/>
          </a:xfrm>
          <a:custGeom>
            <a:rect b="b" l="l" r="r" t="t"/>
            <a:pathLst>
              <a:path extrusionOk="0" h="278" w="278">
                <a:moveTo>
                  <a:pt x="145" y="0"/>
                </a:moveTo>
                <a:cubicBezTo>
                  <a:pt x="67" y="0"/>
                  <a:pt x="1" y="67"/>
                  <a:pt x="1" y="144"/>
                </a:cubicBezTo>
                <a:cubicBezTo>
                  <a:pt x="1" y="211"/>
                  <a:pt x="67" y="277"/>
                  <a:pt x="145" y="277"/>
                </a:cubicBezTo>
                <a:cubicBezTo>
                  <a:pt x="211" y="277"/>
                  <a:pt x="277" y="211"/>
                  <a:pt x="277" y="144"/>
                </a:cubicBezTo>
                <a:cubicBezTo>
                  <a:pt x="277" y="67"/>
                  <a:pt x="211" y="0"/>
                  <a:pt x="1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16"/>
          <p:cNvSpPr/>
          <p:nvPr/>
        </p:nvSpPr>
        <p:spPr>
          <a:xfrm>
            <a:off x="6818834" y="5143503"/>
            <a:ext cx="34244" cy="35782"/>
          </a:xfrm>
          <a:custGeom>
            <a:rect b="b" l="l" r="r" t="t"/>
            <a:pathLst>
              <a:path extrusionOk="0" h="256" w="245">
                <a:moveTo>
                  <a:pt x="122" y="1"/>
                </a:moveTo>
                <a:cubicBezTo>
                  <a:pt x="56" y="1"/>
                  <a:pt x="0" y="67"/>
                  <a:pt x="0" y="134"/>
                </a:cubicBezTo>
                <a:cubicBezTo>
                  <a:pt x="0" y="200"/>
                  <a:pt x="56" y="256"/>
                  <a:pt x="122" y="256"/>
                </a:cubicBezTo>
                <a:cubicBezTo>
                  <a:pt x="189" y="256"/>
                  <a:pt x="244" y="200"/>
                  <a:pt x="244" y="134"/>
                </a:cubicBezTo>
                <a:cubicBezTo>
                  <a:pt x="244" y="67"/>
                  <a:pt x="189" y="1"/>
                  <a:pt x="12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16"/>
          <p:cNvSpPr/>
          <p:nvPr/>
        </p:nvSpPr>
        <p:spPr>
          <a:xfrm>
            <a:off x="8866715" y="2311984"/>
            <a:ext cx="71424" cy="62339"/>
          </a:xfrm>
          <a:custGeom>
            <a:rect b="b" l="l" r="r" t="t"/>
            <a:pathLst>
              <a:path extrusionOk="0" h="446" w="511">
                <a:moveTo>
                  <a:pt x="289" y="1"/>
                </a:moveTo>
                <a:cubicBezTo>
                  <a:pt x="101" y="1"/>
                  <a:pt x="1" y="245"/>
                  <a:pt x="134" y="378"/>
                </a:cubicBezTo>
                <a:cubicBezTo>
                  <a:pt x="181" y="425"/>
                  <a:pt x="238" y="446"/>
                  <a:pt x="292" y="446"/>
                </a:cubicBezTo>
                <a:cubicBezTo>
                  <a:pt x="405" y="446"/>
                  <a:pt x="510" y="357"/>
                  <a:pt x="510" y="222"/>
                </a:cubicBezTo>
                <a:cubicBezTo>
                  <a:pt x="510" y="101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16"/>
          <p:cNvSpPr/>
          <p:nvPr/>
        </p:nvSpPr>
        <p:spPr>
          <a:xfrm>
            <a:off x="8938150" y="4045480"/>
            <a:ext cx="68209" cy="59823"/>
          </a:xfrm>
          <a:custGeom>
            <a:rect b="b" l="l" r="r" t="t"/>
            <a:pathLst>
              <a:path extrusionOk="0" h="428" w="488">
                <a:moveTo>
                  <a:pt x="277" y="1"/>
                </a:moveTo>
                <a:cubicBezTo>
                  <a:pt x="89" y="1"/>
                  <a:pt x="0" y="233"/>
                  <a:pt x="133" y="366"/>
                </a:cubicBezTo>
                <a:cubicBezTo>
                  <a:pt x="175" y="408"/>
                  <a:pt x="226" y="427"/>
                  <a:pt x="276" y="427"/>
                </a:cubicBezTo>
                <a:cubicBezTo>
                  <a:pt x="384" y="427"/>
                  <a:pt x="488" y="340"/>
                  <a:pt x="488" y="211"/>
                </a:cubicBezTo>
                <a:cubicBezTo>
                  <a:pt x="488" y="100"/>
                  <a:pt x="399" y="1"/>
                  <a:pt x="2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16"/>
          <p:cNvSpPr/>
          <p:nvPr/>
        </p:nvSpPr>
        <p:spPr>
          <a:xfrm>
            <a:off x="1778191" y="-5"/>
            <a:ext cx="52834" cy="52694"/>
          </a:xfrm>
          <a:custGeom>
            <a:rect b="b" l="l" r="r" t="t"/>
            <a:pathLst>
              <a:path extrusionOk="0" h="377" w="378">
                <a:moveTo>
                  <a:pt x="189" y="0"/>
                </a:moveTo>
                <a:cubicBezTo>
                  <a:pt x="78" y="0"/>
                  <a:pt x="1" y="89"/>
                  <a:pt x="1" y="189"/>
                </a:cubicBezTo>
                <a:cubicBezTo>
                  <a:pt x="1" y="299"/>
                  <a:pt x="78" y="377"/>
                  <a:pt x="189" y="377"/>
                </a:cubicBezTo>
                <a:cubicBezTo>
                  <a:pt x="289" y="377"/>
                  <a:pt x="377" y="299"/>
                  <a:pt x="377" y="189"/>
                </a:cubicBezTo>
                <a:cubicBezTo>
                  <a:pt x="377" y="89"/>
                  <a:pt x="289" y="0"/>
                  <a:pt x="18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16"/>
          <p:cNvSpPr/>
          <p:nvPr/>
        </p:nvSpPr>
        <p:spPr>
          <a:xfrm>
            <a:off x="148844" y="260893"/>
            <a:ext cx="66252" cy="57167"/>
          </a:xfrm>
          <a:custGeom>
            <a:rect b="b" l="l" r="r" t="t"/>
            <a:pathLst>
              <a:path extrusionOk="0" h="409" w="474">
                <a:moveTo>
                  <a:pt x="262" y="1"/>
                </a:moveTo>
                <a:cubicBezTo>
                  <a:pt x="92" y="1"/>
                  <a:pt x="0" y="215"/>
                  <a:pt x="119" y="345"/>
                </a:cubicBezTo>
                <a:cubicBezTo>
                  <a:pt x="160" y="389"/>
                  <a:pt x="213" y="409"/>
                  <a:pt x="265" y="409"/>
                </a:cubicBezTo>
                <a:cubicBezTo>
                  <a:pt x="370" y="409"/>
                  <a:pt x="474" y="330"/>
                  <a:pt x="474" y="212"/>
                </a:cubicBezTo>
                <a:cubicBezTo>
                  <a:pt x="474" y="90"/>
                  <a:pt x="385" y="1"/>
                  <a:pt x="274" y="1"/>
                </a:cubicBezTo>
                <a:cubicBezTo>
                  <a:pt x="270" y="1"/>
                  <a:pt x="266" y="1"/>
                  <a:pt x="26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16"/>
          <p:cNvSpPr/>
          <p:nvPr/>
        </p:nvSpPr>
        <p:spPr>
          <a:xfrm>
            <a:off x="4866952" y="5027267"/>
            <a:ext cx="48222" cy="46544"/>
          </a:xfrm>
          <a:custGeom>
            <a:rect b="b" l="l" r="r" t="t"/>
            <a:pathLst>
              <a:path extrusionOk="0" h="333" w="345">
                <a:moveTo>
                  <a:pt x="178" y="1"/>
                </a:moveTo>
                <a:cubicBezTo>
                  <a:pt x="78" y="1"/>
                  <a:pt x="1" y="78"/>
                  <a:pt x="1" y="167"/>
                </a:cubicBezTo>
                <a:cubicBezTo>
                  <a:pt x="1" y="255"/>
                  <a:pt x="78" y="333"/>
                  <a:pt x="178" y="333"/>
                </a:cubicBezTo>
                <a:cubicBezTo>
                  <a:pt x="266" y="333"/>
                  <a:pt x="344" y="255"/>
                  <a:pt x="344" y="167"/>
                </a:cubicBezTo>
                <a:cubicBezTo>
                  <a:pt x="344" y="78"/>
                  <a:pt x="266" y="1"/>
                  <a:pt x="1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16"/>
          <p:cNvSpPr/>
          <p:nvPr/>
        </p:nvSpPr>
        <p:spPr>
          <a:xfrm>
            <a:off x="842865" y="5145386"/>
            <a:ext cx="37319" cy="32008"/>
          </a:xfrm>
          <a:custGeom>
            <a:rect b="b" l="l" r="r" t="t"/>
            <a:pathLst>
              <a:path extrusionOk="0" h="229" w="267">
                <a:moveTo>
                  <a:pt x="155" y="0"/>
                </a:moveTo>
                <a:cubicBezTo>
                  <a:pt x="56" y="0"/>
                  <a:pt x="0" y="122"/>
                  <a:pt x="78" y="200"/>
                </a:cubicBezTo>
                <a:cubicBezTo>
                  <a:pt x="98" y="220"/>
                  <a:pt x="123" y="229"/>
                  <a:pt x="148" y="229"/>
                </a:cubicBezTo>
                <a:cubicBezTo>
                  <a:pt x="207" y="229"/>
                  <a:pt x="266" y="181"/>
                  <a:pt x="266" y="111"/>
                </a:cubicBezTo>
                <a:cubicBezTo>
                  <a:pt x="266" y="56"/>
                  <a:pt x="222" y="0"/>
                  <a:pt x="1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16"/>
          <p:cNvSpPr/>
          <p:nvPr/>
        </p:nvSpPr>
        <p:spPr>
          <a:xfrm>
            <a:off x="2032120" y="5046275"/>
            <a:ext cx="41932" cy="43050"/>
          </a:xfrm>
          <a:custGeom>
            <a:rect b="b" l="l" r="r" t="t"/>
            <a:pathLst>
              <a:path extrusionOk="0" h="308" w="300">
                <a:moveTo>
                  <a:pt x="150" y="0"/>
                </a:moveTo>
                <a:cubicBezTo>
                  <a:pt x="76" y="0"/>
                  <a:pt x="1" y="53"/>
                  <a:pt x="1" y="158"/>
                </a:cubicBezTo>
                <a:cubicBezTo>
                  <a:pt x="1" y="258"/>
                  <a:pt x="76" y="308"/>
                  <a:pt x="150" y="308"/>
                </a:cubicBezTo>
                <a:cubicBezTo>
                  <a:pt x="225" y="308"/>
                  <a:pt x="300" y="258"/>
                  <a:pt x="300" y="158"/>
                </a:cubicBezTo>
                <a:cubicBezTo>
                  <a:pt x="300" y="53"/>
                  <a:pt x="225" y="0"/>
                  <a:pt x="1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16"/>
          <p:cNvSpPr/>
          <p:nvPr/>
        </p:nvSpPr>
        <p:spPr>
          <a:xfrm>
            <a:off x="67841" y="5069436"/>
            <a:ext cx="26417" cy="25718"/>
          </a:xfrm>
          <a:custGeom>
            <a:rect b="b" l="l" r="r" t="t"/>
            <a:pathLst>
              <a:path extrusionOk="0" h="184" w="189">
                <a:moveTo>
                  <a:pt x="95" y="0"/>
                </a:moveTo>
                <a:cubicBezTo>
                  <a:pt x="47" y="0"/>
                  <a:pt x="0" y="31"/>
                  <a:pt x="0" y="92"/>
                </a:cubicBezTo>
                <a:cubicBezTo>
                  <a:pt x="0" y="153"/>
                  <a:pt x="45" y="183"/>
                  <a:pt x="90" y="183"/>
                </a:cubicBezTo>
                <a:cubicBezTo>
                  <a:pt x="136" y="183"/>
                  <a:pt x="183" y="153"/>
                  <a:pt x="189" y="92"/>
                </a:cubicBezTo>
                <a:cubicBezTo>
                  <a:pt x="189" y="31"/>
                  <a:pt x="142" y="0"/>
                  <a:pt x="9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16"/>
          <p:cNvSpPr/>
          <p:nvPr/>
        </p:nvSpPr>
        <p:spPr>
          <a:xfrm>
            <a:off x="146265" y="2272995"/>
            <a:ext cx="71424" cy="61360"/>
          </a:xfrm>
          <a:custGeom>
            <a:rect b="b" l="l" r="r" t="t"/>
            <a:pathLst>
              <a:path extrusionOk="0" h="439" w="511">
                <a:moveTo>
                  <a:pt x="289" y="1"/>
                </a:moveTo>
                <a:cubicBezTo>
                  <a:pt x="101" y="1"/>
                  <a:pt x="1" y="233"/>
                  <a:pt x="134" y="377"/>
                </a:cubicBezTo>
                <a:cubicBezTo>
                  <a:pt x="179" y="419"/>
                  <a:pt x="234" y="438"/>
                  <a:pt x="287" y="438"/>
                </a:cubicBezTo>
                <a:cubicBezTo>
                  <a:pt x="402" y="438"/>
                  <a:pt x="510" y="351"/>
                  <a:pt x="510" y="222"/>
                </a:cubicBezTo>
                <a:cubicBezTo>
                  <a:pt x="510" y="100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16"/>
          <p:cNvSpPr/>
          <p:nvPr/>
        </p:nvSpPr>
        <p:spPr>
          <a:xfrm>
            <a:off x="147887" y="4082666"/>
            <a:ext cx="68209" cy="58565"/>
          </a:xfrm>
          <a:custGeom>
            <a:rect b="b" l="l" r="r" t="t"/>
            <a:pathLst>
              <a:path extrusionOk="0" h="419" w="488">
                <a:moveTo>
                  <a:pt x="277" y="0"/>
                </a:moveTo>
                <a:cubicBezTo>
                  <a:pt x="89" y="0"/>
                  <a:pt x="0" y="222"/>
                  <a:pt x="133" y="355"/>
                </a:cubicBezTo>
                <a:cubicBezTo>
                  <a:pt x="177" y="399"/>
                  <a:pt x="230" y="418"/>
                  <a:pt x="282" y="418"/>
                </a:cubicBezTo>
                <a:cubicBezTo>
                  <a:pt x="388" y="418"/>
                  <a:pt x="488" y="337"/>
                  <a:pt x="488" y="211"/>
                </a:cubicBezTo>
                <a:cubicBezTo>
                  <a:pt x="488" y="89"/>
                  <a:pt x="399" y="0"/>
                  <a:pt x="27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gradFill>
          <a:gsLst>
            <a:gs pos="0">
              <a:srgbClr val="0A61C5"/>
            </a:gs>
            <a:gs pos="39000">
              <a:srgbClr val="0A61C5"/>
            </a:gs>
            <a:gs pos="100000">
              <a:schemeClr val="dk2"/>
            </a:gs>
          </a:gsLst>
          <a:lin ang="16200038" scaled="0"/>
        </a:gradFill>
      </p:bgPr>
    </p:bg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7"/>
          <p:cNvSpPr/>
          <p:nvPr/>
        </p:nvSpPr>
        <p:spPr>
          <a:xfrm rot="-5400000">
            <a:off x="2252944" y="-1498161"/>
            <a:ext cx="4621750" cy="8139821"/>
          </a:xfrm>
          <a:custGeom>
            <a:rect b="b" l="l" r="r" t="t"/>
            <a:pathLst>
              <a:path extrusionOk="0" h="203661" w="184870">
                <a:moveTo>
                  <a:pt x="0" y="1"/>
                </a:moveTo>
                <a:lnTo>
                  <a:pt x="0" y="203660"/>
                </a:lnTo>
                <a:lnTo>
                  <a:pt x="184870" y="203660"/>
                </a:lnTo>
                <a:lnTo>
                  <a:pt x="184870" y="1"/>
                </a:lnTo>
                <a:close/>
              </a:path>
            </a:pathLst>
          </a:custGeom>
          <a:solidFill>
            <a:srgbClr val="B784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17"/>
          <p:cNvSpPr/>
          <p:nvPr/>
        </p:nvSpPr>
        <p:spPr>
          <a:xfrm>
            <a:off x="9006352" y="707817"/>
            <a:ext cx="49759" cy="51157"/>
          </a:xfrm>
          <a:custGeom>
            <a:rect b="b" l="l" r="r" t="t"/>
            <a:pathLst>
              <a:path extrusionOk="0" h="366" w="356">
                <a:moveTo>
                  <a:pt x="178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77"/>
                  <a:pt x="78" y="366"/>
                  <a:pt x="178" y="366"/>
                </a:cubicBezTo>
                <a:cubicBezTo>
                  <a:pt x="278" y="366"/>
                  <a:pt x="355" y="277"/>
                  <a:pt x="355" y="178"/>
                </a:cubicBezTo>
                <a:cubicBezTo>
                  <a:pt x="355" y="78"/>
                  <a:pt x="278" y="0"/>
                  <a:pt x="1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17"/>
          <p:cNvSpPr/>
          <p:nvPr/>
        </p:nvSpPr>
        <p:spPr>
          <a:xfrm>
            <a:off x="7869252" y="591900"/>
            <a:ext cx="576900" cy="3959700"/>
          </a:xfrm>
          <a:prstGeom prst="roundRect">
            <a:avLst>
              <a:gd fmla="val 17624" name="adj"/>
            </a:avLst>
          </a:prstGeom>
          <a:solidFill>
            <a:srgbClr val="FFFFFF">
              <a:alpha val="29210"/>
            </a:srgbClr>
          </a:solidFill>
          <a:ln>
            <a:noFill/>
          </a:ln>
          <a:effectLst>
            <a:outerShdw blurRad="171450" rotWithShape="0" algn="bl" dir="1560000" dist="95250">
              <a:srgbClr val="000000">
                <a:alpha val="8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17"/>
          <p:cNvSpPr/>
          <p:nvPr/>
        </p:nvSpPr>
        <p:spPr>
          <a:xfrm rot="-5400000">
            <a:off x="2463350" y="-1302402"/>
            <a:ext cx="4217300" cy="7748303"/>
          </a:xfrm>
          <a:custGeom>
            <a:rect b="b" l="l" r="r" t="t"/>
            <a:pathLst>
              <a:path extrusionOk="0" h="190575" w="168692">
                <a:moveTo>
                  <a:pt x="5593" y="0"/>
                </a:moveTo>
                <a:cubicBezTo>
                  <a:pt x="2499" y="0"/>
                  <a:pt x="1" y="2498"/>
                  <a:pt x="1" y="5592"/>
                </a:cubicBezTo>
                <a:lnTo>
                  <a:pt x="1" y="184983"/>
                </a:lnTo>
                <a:cubicBezTo>
                  <a:pt x="1" y="188077"/>
                  <a:pt x="2499" y="190575"/>
                  <a:pt x="5593" y="190575"/>
                </a:cubicBezTo>
                <a:lnTo>
                  <a:pt x="163099" y="190575"/>
                </a:lnTo>
                <a:cubicBezTo>
                  <a:pt x="166194" y="190575"/>
                  <a:pt x="168691" y="188077"/>
                  <a:pt x="168691" y="184983"/>
                </a:cubicBezTo>
                <a:lnTo>
                  <a:pt x="168691" y="5592"/>
                </a:lnTo>
                <a:cubicBezTo>
                  <a:pt x="168691" y="2498"/>
                  <a:pt x="166194" y="0"/>
                  <a:pt x="163099" y="0"/>
                </a:cubicBezTo>
                <a:close/>
              </a:path>
            </a:pathLst>
          </a:custGeom>
          <a:solidFill>
            <a:srgbClr val="074286"/>
          </a:solidFill>
          <a:ln>
            <a:noFill/>
          </a:ln>
          <a:effectLst>
            <a:outerShdw blurRad="128588" rotWithShape="0" algn="bl" dir="4860000" dist="47625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17"/>
          <p:cNvSpPr/>
          <p:nvPr/>
        </p:nvSpPr>
        <p:spPr>
          <a:xfrm>
            <a:off x="8396329" y="70626"/>
            <a:ext cx="65134" cy="55909"/>
          </a:xfrm>
          <a:custGeom>
            <a:rect b="b" l="l" r="r" t="t"/>
            <a:pathLst>
              <a:path extrusionOk="0" h="400" w="466">
                <a:moveTo>
                  <a:pt x="266" y="0"/>
                </a:moveTo>
                <a:cubicBezTo>
                  <a:pt x="89" y="0"/>
                  <a:pt x="0" y="222"/>
                  <a:pt x="122" y="343"/>
                </a:cubicBezTo>
                <a:cubicBezTo>
                  <a:pt x="164" y="382"/>
                  <a:pt x="215" y="400"/>
                  <a:pt x="263" y="400"/>
                </a:cubicBezTo>
                <a:cubicBezTo>
                  <a:pt x="368" y="400"/>
                  <a:pt x="465" y="320"/>
                  <a:pt x="465" y="199"/>
                </a:cubicBezTo>
                <a:cubicBezTo>
                  <a:pt x="465" y="89"/>
                  <a:pt x="377" y="0"/>
                  <a:pt x="2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17"/>
          <p:cNvSpPr/>
          <p:nvPr/>
        </p:nvSpPr>
        <p:spPr>
          <a:xfrm>
            <a:off x="8878333" y="5026488"/>
            <a:ext cx="48222" cy="48082"/>
          </a:xfrm>
          <a:custGeom>
            <a:rect b="b" l="l" r="r" t="t"/>
            <a:pathLst>
              <a:path extrusionOk="0" h="344" w="345">
                <a:moveTo>
                  <a:pt x="167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66"/>
                  <a:pt x="78" y="344"/>
                  <a:pt x="167" y="344"/>
                </a:cubicBezTo>
                <a:cubicBezTo>
                  <a:pt x="267" y="344"/>
                  <a:pt x="344" y="266"/>
                  <a:pt x="344" y="178"/>
                </a:cubicBezTo>
                <a:cubicBezTo>
                  <a:pt x="344" y="78"/>
                  <a:pt x="267" y="0"/>
                  <a:pt x="1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17"/>
          <p:cNvSpPr/>
          <p:nvPr/>
        </p:nvSpPr>
        <p:spPr>
          <a:xfrm>
            <a:off x="8866715" y="2311984"/>
            <a:ext cx="71424" cy="62339"/>
          </a:xfrm>
          <a:custGeom>
            <a:rect b="b" l="l" r="r" t="t"/>
            <a:pathLst>
              <a:path extrusionOk="0" h="446" w="511">
                <a:moveTo>
                  <a:pt x="289" y="1"/>
                </a:moveTo>
                <a:cubicBezTo>
                  <a:pt x="101" y="1"/>
                  <a:pt x="1" y="245"/>
                  <a:pt x="134" y="378"/>
                </a:cubicBezTo>
                <a:cubicBezTo>
                  <a:pt x="181" y="425"/>
                  <a:pt x="238" y="446"/>
                  <a:pt x="292" y="446"/>
                </a:cubicBezTo>
                <a:cubicBezTo>
                  <a:pt x="405" y="446"/>
                  <a:pt x="510" y="357"/>
                  <a:pt x="510" y="222"/>
                </a:cubicBezTo>
                <a:cubicBezTo>
                  <a:pt x="510" y="101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17"/>
          <p:cNvSpPr/>
          <p:nvPr/>
        </p:nvSpPr>
        <p:spPr>
          <a:xfrm rot="-5400000">
            <a:off x="784221" y="4411188"/>
            <a:ext cx="187375" cy="188300"/>
          </a:xfrm>
          <a:custGeom>
            <a:rect b="b" l="l" r="r" t="t"/>
            <a:pathLst>
              <a:path extrusionOk="0" h="7532" w="7495">
                <a:moveTo>
                  <a:pt x="3766" y="1"/>
                </a:moveTo>
                <a:cubicBezTo>
                  <a:pt x="1678" y="1"/>
                  <a:pt x="1" y="1678"/>
                  <a:pt x="1" y="3766"/>
                </a:cubicBezTo>
                <a:cubicBezTo>
                  <a:pt x="1" y="5854"/>
                  <a:pt x="1678" y="7531"/>
                  <a:pt x="3766" y="7531"/>
                </a:cubicBezTo>
                <a:cubicBezTo>
                  <a:pt x="5816" y="7531"/>
                  <a:pt x="7494" y="5854"/>
                  <a:pt x="7494" y="3766"/>
                </a:cubicBezTo>
                <a:cubicBezTo>
                  <a:pt x="7494" y="1678"/>
                  <a:pt x="5816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17"/>
          <p:cNvSpPr/>
          <p:nvPr/>
        </p:nvSpPr>
        <p:spPr>
          <a:xfrm rot="-5400000">
            <a:off x="811258" y="4438225"/>
            <a:ext cx="133300" cy="134250"/>
          </a:xfrm>
          <a:custGeom>
            <a:rect b="b" l="l" r="r" t="t"/>
            <a:pathLst>
              <a:path extrusionOk="0" h="5370" w="5332">
                <a:moveTo>
                  <a:pt x="2685" y="1"/>
                </a:moveTo>
                <a:cubicBezTo>
                  <a:pt x="1194" y="1"/>
                  <a:pt x="1" y="1194"/>
                  <a:pt x="1" y="2685"/>
                </a:cubicBezTo>
                <a:cubicBezTo>
                  <a:pt x="1" y="4176"/>
                  <a:pt x="1194" y="5369"/>
                  <a:pt x="2685" y="5369"/>
                </a:cubicBezTo>
                <a:cubicBezTo>
                  <a:pt x="4139" y="5369"/>
                  <a:pt x="5332" y="4176"/>
                  <a:pt x="5332" y="2685"/>
                </a:cubicBezTo>
                <a:cubicBezTo>
                  <a:pt x="5332" y="1194"/>
                  <a:pt x="4139" y="1"/>
                  <a:pt x="2685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17"/>
          <p:cNvSpPr/>
          <p:nvPr/>
        </p:nvSpPr>
        <p:spPr>
          <a:xfrm rot="-5400000">
            <a:off x="783771" y="3697113"/>
            <a:ext cx="188275" cy="188300"/>
          </a:xfrm>
          <a:custGeom>
            <a:rect b="b" l="l" r="r" t="t"/>
            <a:pathLst>
              <a:path extrusionOk="0" h="7532" w="7531">
                <a:moveTo>
                  <a:pt x="3766" y="1"/>
                </a:moveTo>
                <a:cubicBezTo>
                  <a:pt x="1678" y="1"/>
                  <a:pt x="0" y="1678"/>
                  <a:pt x="0" y="3766"/>
                </a:cubicBezTo>
                <a:cubicBezTo>
                  <a:pt x="0" y="5854"/>
                  <a:pt x="1678" y="7531"/>
                  <a:pt x="3766" y="7531"/>
                </a:cubicBezTo>
                <a:cubicBezTo>
                  <a:pt x="5853" y="7531"/>
                  <a:pt x="7531" y="5854"/>
                  <a:pt x="7531" y="3766"/>
                </a:cubicBezTo>
                <a:cubicBezTo>
                  <a:pt x="7531" y="1678"/>
                  <a:pt x="5853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17"/>
          <p:cNvSpPr/>
          <p:nvPr/>
        </p:nvSpPr>
        <p:spPr>
          <a:xfrm rot="-5400000">
            <a:off x="810796" y="3724138"/>
            <a:ext cx="134225" cy="134250"/>
          </a:xfrm>
          <a:custGeom>
            <a:rect b="b" l="l" r="r" t="t"/>
            <a:pathLst>
              <a:path extrusionOk="0" h="5370" w="5369">
                <a:moveTo>
                  <a:pt x="2685" y="1"/>
                </a:moveTo>
                <a:cubicBezTo>
                  <a:pt x="1193" y="1"/>
                  <a:pt x="0" y="1194"/>
                  <a:pt x="0" y="2685"/>
                </a:cubicBezTo>
                <a:cubicBezTo>
                  <a:pt x="0" y="4176"/>
                  <a:pt x="1193" y="5369"/>
                  <a:pt x="2685" y="5369"/>
                </a:cubicBezTo>
                <a:cubicBezTo>
                  <a:pt x="4176" y="5369"/>
                  <a:pt x="5369" y="4176"/>
                  <a:pt x="5369" y="2685"/>
                </a:cubicBezTo>
                <a:cubicBezTo>
                  <a:pt x="5369" y="1194"/>
                  <a:pt x="4176" y="1"/>
                  <a:pt x="2685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17"/>
          <p:cNvSpPr/>
          <p:nvPr/>
        </p:nvSpPr>
        <p:spPr>
          <a:xfrm rot="-5400000">
            <a:off x="783758" y="3085725"/>
            <a:ext cx="188300" cy="188300"/>
          </a:xfrm>
          <a:custGeom>
            <a:rect b="b" l="l" r="r" t="t"/>
            <a:pathLst>
              <a:path extrusionOk="0" h="7532" w="7532">
                <a:moveTo>
                  <a:pt x="3766" y="1"/>
                </a:moveTo>
                <a:cubicBezTo>
                  <a:pt x="1678" y="1"/>
                  <a:pt x="1" y="1678"/>
                  <a:pt x="1" y="3766"/>
                </a:cubicBezTo>
                <a:cubicBezTo>
                  <a:pt x="1" y="5854"/>
                  <a:pt x="1678" y="7531"/>
                  <a:pt x="3766" y="7531"/>
                </a:cubicBezTo>
                <a:cubicBezTo>
                  <a:pt x="5854" y="7531"/>
                  <a:pt x="7531" y="5854"/>
                  <a:pt x="7531" y="3766"/>
                </a:cubicBezTo>
                <a:cubicBezTo>
                  <a:pt x="7531" y="1678"/>
                  <a:pt x="5854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17"/>
          <p:cNvSpPr/>
          <p:nvPr/>
        </p:nvSpPr>
        <p:spPr>
          <a:xfrm rot="-5400000">
            <a:off x="810783" y="3112750"/>
            <a:ext cx="134250" cy="134250"/>
          </a:xfrm>
          <a:custGeom>
            <a:rect b="b" l="l" r="r" t="t"/>
            <a:pathLst>
              <a:path extrusionOk="0" h="5370" w="5370">
                <a:moveTo>
                  <a:pt x="2685" y="1"/>
                </a:moveTo>
                <a:cubicBezTo>
                  <a:pt x="1194" y="1"/>
                  <a:pt x="1" y="1194"/>
                  <a:pt x="1" y="2685"/>
                </a:cubicBezTo>
                <a:cubicBezTo>
                  <a:pt x="1" y="4176"/>
                  <a:pt x="1194" y="5369"/>
                  <a:pt x="2685" y="5369"/>
                </a:cubicBezTo>
                <a:cubicBezTo>
                  <a:pt x="4176" y="5369"/>
                  <a:pt x="5369" y="4176"/>
                  <a:pt x="5369" y="2685"/>
                </a:cubicBezTo>
                <a:cubicBezTo>
                  <a:pt x="5369" y="1194"/>
                  <a:pt x="4176" y="1"/>
                  <a:pt x="2685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17"/>
          <p:cNvSpPr/>
          <p:nvPr/>
        </p:nvSpPr>
        <p:spPr>
          <a:xfrm rot="-5400000">
            <a:off x="784233" y="2473875"/>
            <a:ext cx="187350" cy="188300"/>
          </a:xfrm>
          <a:custGeom>
            <a:rect b="b" l="l" r="r" t="t"/>
            <a:pathLst>
              <a:path extrusionOk="0" h="7532" w="7494">
                <a:moveTo>
                  <a:pt x="3728" y="1"/>
                </a:moveTo>
                <a:cubicBezTo>
                  <a:pt x="1678" y="1"/>
                  <a:pt x="1" y="1678"/>
                  <a:pt x="1" y="3766"/>
                </a:cubicBezTo>
                <a:cubicBezTo>
                  <a:pt x="1" y="5854"/>
                  <a:pt x="1678" y="7531"/>
                  <a:pt x="3728" y="7531"/>
                </a:cubicBezTo>
                <a:cubicBezTo>
                  <a:pt x="5816" y="7531"/>
                  <a:pt x="7494" y="5854"/>
                  <a:pt x="7494" y="3766"/>
                </a:cubicBezTo>
                <a:cubicBezTo>
                  <a:pt x="7494" y="1678"/>
                  <a:pt x="5816" y="1"/>
                  <a:pt x="3728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17"/>
          <p:cNvSpPr/>
          <p:nvPr/>
        </p:nvSpPr>
        <p:spPr>
          <a:xfrm rot="-5400000">
            <a:off x="810796" y="2501363"/>
            <a:ext cx="134225" cy="134250"/>
          </a:xfrm>
          <a:custGeom>
            <a:rect b="b" l="l" r="r" t="t"/>
            <a:pathLst>
              <a:path extrusionOk="0" h="5370" w="5369">
                <a:moveTo>
                  <a:pt x="2684" y="1"/>
                </a:moveTo>
                <a:cubicBezTo>
                  <a:pt x="1231" y="1"/>
                  <a:pt x="0" y="1194"/>
                  <a:pt x="0" y="2685"/>
                </a:cubicBezTo>
                <a:cubicBezTo>
                  <a:pt x="0" y="4176"/>
                  <a:pt x="1231" y="5369"/>
                  <a:pt x="2684" y="5369"/>
                </a:cubicBezTo>
                <a:cubicBezTo>
                  <a:pt x="4176" y="5369"/>
                  <a:pt x="5369" y="4176"/>
                  <a:pt x="5369" y="2685"/>
                </a:cubicBezTo>
                <a:cubicBezTo>
                  <a:pt x="5369" y="1194"/>
                  <a:pt x="4176" y="1"/>
                  <a:pt x="2684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17"/>
          <p:cNvSpPr/>
          <p:nvPr/>
        </p:nvSpPr>
        <p:spPr>
          <a:xfrm rot="-5400000">
            <a:off x="784221" y="1862488"/>
            <a:ext cx="187375" cy="188300"/>
          </a:xfrm>
          <a:custGeom>
            <a:rect b="b" l="l" r="r" t="t"/>
            <a:pathLst>
              <a:path extrusionOk="0" h="7532" w="7495">
                <a:moveTo>
                  <a:pt x="3766" y="1"/>
                </a:moveTo>
                <a:cubicBezTo>
                  <a:pt x="1679" y="1"/>
                  <a:pt x="1" y="1678"/>
                  <a:pt x="1" y="3766"/>
                </a:cubicBezTo>
                <a:cubicBezTo>
                  <a:pt x="1" y="5854"/>
                  <a:pt x="1679" y="7531"/>
                  <a:pt x="3766" y="7531"/>
                </a:cubicBezTo>
                <a:cubicBezTo>
                  <a:pt x="5817" y="7531"/>
                  <a:pt x="7494" y="5854"/>
                  <a:pt x="7494" y="3766"/>
                </a:cubicBezTo>
                <a:cubicBezTo>
                  <a:pt x="7494" y="1678"/>
                  <a:pt x="5817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17"/>
          <p:cNvSpPr/>
          <p:nvPr/>
        </p:nvSpPr>
        <p:spPr>
          <a:xfrm rot="-5400000">
            <a:off x="811258" y="1889500"/>
            <a:ext cx="133300" cy="134250"/>
          </a:xfrm>
          <a:custGeom>
            <a:rect b="b" l="l" r="r" t="t"/>
            <a:pathLst>
              <a:path extrusionOk="0" h="5370" w="5332">
                <a:moveTo>
                  <a:pt x="2684" y="1"/>
                </a:moveTo>
                <a:cubicBezTo>
                  <a:pt x="1193" y="1"/>
                  <a:pt x="0" y="1194"/>
                  <a:pt x="0" y="2685"/>
                </a:cubicBezTo>
                <a:cubicBezTo>
                  <a:pt x="0" y="4176"/>
                  <a:pt x="1193" y="5369"/>
                  <a:pt x="2684" y="5369"/>
                </a:cubicBezTo>
                <a:cubicBezTo>
                  <a:pt x="4138" y="5369"/>
                  <a:pt x="5331" y="4176"/>
                  <a:pt x="5331" y="2685"/>
                </a:cubicBezTo>
                <a:cubicBezTo>
                  <a:pt x="5331" y="1194"/>
                  <a:pt x="4138" y="1"/>
                  <a:pt x="2684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17"/>
          <p:cNvSpPr/>
          <p:nvPr/>
        </p:nvSpPr>
        <p:spPr>
          <a:xfrm rot="-5400000">
            <a:off x="783771" y="1250638"/>
            <a:ext cx="188275" cy="188300"/>
          </a:xfrm>
          <a:custGeom>
            <a:rect b="b" l="l" r="r" t="t"/>
            <a:pathLst>
              <a:path extrusionOk="0" h="7532" w="7531">
                <a:moveTo>
                  <a:pt x="3766" y="1"/>
                </a:moveTo>
                <a:cubicBezTo>
                  <a:pt x="1678" y="1"/>
                  <a:pt x="0" y="1678"/>
                  <a:pt x="0" y="3766"/>
                </a:cubicBezTo>
                <a:cubicBezTo>
                  <a:pt x="0" y="5854"/>
                  <a:pt x="1678" y="7531"/>
                  <a:pt x="3766" y="7531"/>
                </a:cubicBezTo>
                <a:cubicBezTo>
                  <a:pt x="5853" y="7531"/>
                  <a:pt x="7531" y="5854"/>
                  <a:pt x="7531" y="3766"/>
                </a:cubicBezTo>
                <a:cubicBezTo>
                  <a:pt x="7531" y="1678"/>
                  <a:pt x="5853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17"/>
          <p:cNvSpPr/>
          <p:nvPr/>
        </p:nvSpPr>
        <p:spPr>
          <a:xfrm rot="-5400000">
            <a:off x="810796" y="1277663"/>
            <a:ext cx="134225" cy="134250"/>
          </a:xfrm>
          <a:custGeom>
            <a:rect b="b" l="l" r="r" t="t"/>
            <a:pathLst>
              <a:path extrusionOk="0" h="5370" w="5369">
                <a:moveTo>
                  <a:pt x="2685" y="1"/>
                </a:moveTo>
                <a:cubicBezTo>
                  <a:pt x="1194" y="1"/>
                  <a:pt x="1" y="1194"/>
                  <a:pt x="1" y="2685"/>
                </a:cubicBezTo>
                <a:cubicBezTo>
                  <a:pt x="1" y="4176"/>
                  <a:pt x="1194" y="5369"/>
                  <a:pt x="2685" y="5369"/>
                </a:cubicBezTo>
                <a:cubicBezTo>
                  <a:pt x="4176" y="5369"/>
                  <a:pt x="5369" y="4176"/>
                  <a:pt x="5369" y="2685"/>
                </a:cubicBezTo>
                <a:cubicBezTo>
                  <a:pt x="5369" y="1194"/>
                  <a:pt x="4176" y="1"/>
                  <a:pt x="2685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17"/>
          <p:cNvSpPr/>
          <p:nvPr/>
        </p:nvSpPr>
        <p:spPr>
          <a:xfrm rot="-5400000">
            <a:off x="783758" y="639250"/>
            <a:ext cx="188300" cy="188300"/>
          </a:xfrm>
          <a:custGeom>
            <a:rect b="b" l="l" r="r" t="t"/>
            <a:pathLst>
              <a:path extrusionOk="0" h="7532" w="7532">
                <a:moveTo>
                  <a:pt x="3766" y="1"/>
                </a:moveTo>
                <a:cubicBezTo>
                  <a:pt x="1679" y="1"/>
                  <a:pt x="1" y="1678"/>
                  <a:pt x="1" y="3766"/>
                </a:cubicBezTo>
                <a:cubicBezTo>
                  <a:pt x="1" y="5854"/>
                  <a:pt x="1679" y="7531"/>
                  <a:pt x="3766" y="7531"/>
                </a:cubicBezTo>
                <a:cubicBezTo>
                  <a:pt x="5854" y="7531"/>
                  <a:pt x="7531" y="5854"/>
                  <a:pt x="7531" y="3766"/>
                </a:cubicBezTo>
                <a:cubicBezTo>
                  <a:pt x="7531" y="1678"/>
                  <a:pt x="5854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17"/>
          <p:cNvSpPr/>
          <p:nvPr/>
        </p:nvSpPr>
        <p:spPr>
          <a:xfrm rot="-5400000">
            <a:off x="810796" y="666263"/>
            <a:ext cx="134225" cy="134250"/>
          </a:xfrm>
          <a:custGeom>
            <a:rect b="b" l="l" r="r" t="t"/>
            <a:pathLst>
              <a:path extrusionOk="0" h="5370" w="5369">
                <a:moveTo>
                  <a:pt x="2684" y="1"/>
                </a:moveTo>
                <a:cubicBezTo>
                  <a:pt x="1193" y="1"/>
                  <a:pt x="0" y="1194"/>
                  <a:pt x="0" y="2685"/>
                </a:cubicBezTo>
                <a:cubicBezTo>
                  <a:pt x="0" y="4176"/>
                  <a:pt x="1193" y="5369"/>
                  <a:pt x="2684" y="5369"/>
                </a:cubicBezTo>
                <a:cubicBezTo>
                  <a:pt x="4175" y="5369"/>
                  <a:pt x="5368" y="4176"/>
                  <a:pt x="5368" y="2685"/>
                </a:cubicBezTo>
                <a:cubicBezTo>
                  <a:pt x="5368" y="1194"/>
                  <a:pt x="4175" y="1"/>
                  <a:pt x="2684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17"/>
          <p:cNvSpPr/>
          <p:nvPr/>
        </p:nvSpPr>
        <p:spPr>
          <a:xfrm rot="-5400000">
            <a:off x="578733" y="4216875"/>
            <a:ext cx="116525" cy="576925"/>
          </a:xfrm>
          <a:custGeom>
            <a:rect b="b" l="l" r="r" t="t"/>
            <a:pathLst>
              <a:path extrusionOk="0" h="23077" w="4661">
                <a:moveTo>
                  <a:pt x="2349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20728"/>
                </a:lnTo>
                <a:cubicBezTo>
                  <a:pt x="0" y="22032"/>
                  <a:pt x="1044" y="23076"/>
                  <a:pt x="2349" y="23076"/>
                </a:cubicBezTo>
                <a:cubicBezTo>
                  <a:pt x="3617" y="23076"/>
                  <a:pt x="4660" y="22032"/>
                  <a:pt x="4660" y="20728"/>
                </a:cubicBezTo>
                <a:lnTo>
                  <a:pt x="4660" y="2349"/>
                </a:lnTo>
                <a:cubicBezTo>
                  <a:pt x="4660" y="1044"/>
                  <a:pt x="3617" y="0"/>
                  <a:pt x="2349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17"/>
          <p:cNvSpPr/>
          <p:nvPr/>
        </p:nvSpPr>
        <p:spPr>
          <a:xfrm rot="-5400000">
            <a:off x="578733" y="3503275"/>
            <a:ext cx="116525" cy="576925"/>
          </a:xfrm>
          <a:custGeom>
            <a:rect b="b" l="l" r="r" t="t"/>
            <a:pathLst>
              <a:path extrusionOk="0" h="23077" w="4661">
                <a:moveTo>
                  <a:pt x="2350" y="0"/>
                </a:moveTo>
                <a:cubicBezTo>
                  <a:pt x="1045" y="0"/>
                  <a:pt x="1" y="1044"/>
                  <a:pt x="1" y="2349"/>
                </a:cubicBezTo>
                <a:lnTo>
                  <a:pt x="1" y="20728"/>
                </a:lnTo>
                <a:cubicBezTo>
                  <a:pt x="1" y="22032"/>
                  <a:pt x="1045" y="23076"/>
                  <a:pt x="2350" y="23076"/>
                </a:cubicBezTo>
                <a:cubicBezTo>
                  <a:pt x="3617" y="23076"/>
                  <a:pt x="4661" y="22032"/>
                  <a:pt x="4661" y="20728"/>
                </a:cubicBezTo>
                <a:lnTo>
                  <a:pt x="4661" y="2349"/>
                </a:lnTo>
                <a:cubicBezTo>
                  <a:pt x="4661" y="1044"/>
                  <a:pt x="3617" y="0"/>
                  <a:pt x="2350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17"/>
          <p:cNvSpPr/>
          <p:nvPr/>
        </p:nvSpPr>
        <p:spPr>
          <a:xfrm rot="-5400000">
            <a:off x="578733" y="2890950"/>
            <a:ext cx="116525" cy="576925"/>
          </a:xfrm>
          <a:custGeom>
            <a:rect b="b" l="l" r="r" t="t"/>
            <a:pathLst>
              <a:path extrusionOk="0" h="23077" w="4661">
                <a:moveTo>
                  <a:pt x="2312" y="0"/>
                </a:moveTo>
                <a:cubicBezTo>
                  <a:pt x="1044" y="0"/>
                  <a:pt x="1" y="1044"/>
                  <a:pt x="1" y="2349"/>
                </a:cubicBezTo>
                <a:lnTo>
                  <a:pt x="1" y="20728"/>
                </a:lnTo>
                <a:cubicBezTo>
                  <a:pt x="1" y="22032"/>
                  <a:pt x="1044" y="23076"/>
                  <a:pt x="2312" y="23076"/>
                </a:cubicBezTo>
                <a:cubicBezTo>
                  <a:pt x="3617" y="23076"/>
                  <a:pt x="4661" y="22032"/>
                  <a:pt x="4661" y="20728"/>
                </a:cubicBezTo>
                <a:lnTo>
                  <a:pt x="4661" y="2349"/>
                </a:lnTo>
                <a:cubicBezTo>
                  <a:pt x="4661" y="1044"/>
                  <a:pt x="3617" y="0"/>
                  <a:pt x="2312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17"/>
          <p:cNvSpPr/>
          <p:nvPr/>
        </p:nvSpPr>
        <p:spPr>
          <a:xfrm rot="-5400000">
            <a:off x="578733" y="2279550"/>
            <a:ext cx="116525" cy="576925"/>
          </a:xfrm>
          <a:custGeom>
            <a:rect b="b" l="l" r="r" t="t"/>
            <a:pathLst>
              <a:path extrusionOk="0" h="23077" w="4661">
                <a:moveTo>
                  <a:pt x="2311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20728"/>
                </a:lnTo>
                <a:cubicBezTo>
                  <a:pt x="0" y="22032"/>
                  <a:pt x="1044" y="23076"/>
                  <a:pt x="2311" y="23076"/>
                </a:cubicBezTo>
                <a:cubicBezTo>
                  <a:pt x="3616" y="23076"/>
                  <a:pt x="4660" y="22032"/>
                  <a:pt x="4660" y="20728"/>
                </a:cubicBezTo>
                <a:lnTo>
                  <a:pt x="4660" y="2349"/>
                </a:lnTo>
                <a:cubicBezTo>
                  <a:pt x="4660" y="1044"/>
                  <a:pt x="3616" y="0"/>
                  <a:pt x="2311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17"/>
          <p:cNvSpPr/>
          <p:nvPr/>
        </p:nvSpPr>
        <p:spPr>
          <a:xfrm rot="-5400000">
            <a:off x="578733" y="1668175"/>
            <a:ext cx="116525" cy="576925"/>
          </a:xfrm>
          <a:custGeom>
            <a:rect b="b" l="l" r="r" t="t"/>
            <a:pathLst>
              <a:path extrusionOk="0" h="23077" w="4661">
                <a:moveTo>
                  <a:pt x="2349" y="0"/>
                </a:moveTo>
                <a:cubicBezTo>
                  <a:pt x="1044" y="0"/>
                  <a:pt x="1" y="1044"/>
                  <a:pt x="1" y="2349"/>
                </a:cubicBezTo>
                <a:lnTo>
                  <a:pt x="1" y="20728"/>
                </a:lnTo>
                <a:cubicBezTo>
                  <a:pt x="1" y="22032"/>
                  <a:pt x="1044" y="23076"/>
                  <a:pt x="2349" y="23076"/>
                </a:cubicBezTo>
                <a:cubicBezTo>
                  <a:pt x="3617" y="23076"/>
                  <a:pt x="4661" y="22032"/>
                  <a:pt x="4661" y="20728"/>
                </a:cubicBezTo>
                <a:lnTo>
                  <a:pt x="4661" y="2349"/>
                </a:lnTo>
                <a:cubicBezTo>
                  <a:pt x="4661" y="1044"/>
                  <a:pt x="3617" y="0"/>
                  <a:pt x="2349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17"/>
          <p:cNvSpPr/>
          <p:nvPr/>
        </p:nvSpPr>
        <p:spPr>
          <a:xfrm rot="-5400000">
            <a:off x="578733" y="1056775"/>
            <a:ext cx="116525" cy="576925"/>
          </a:xfrm>
          <a:custGeom>
            <a:rect b="b" l="l" r="r" t="t"/>
            <a:pathLst>
              <a:path extrusionOk="0" h="23077" w="4661">
                <a:moveTo>
                  <a:pt x="2349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20728"/>
                </a:lnTo>
                <a:cubicBezTo>
                  <a:pt x="0" y="22032"/>
                  <a:pt x="1044" y="23076"/>
                  <a:pt x="2349" y="23076"/>
                </a:cubicBezTo>
                <a:cubicBezTo>
                  <a:pt x="3616" y="23076"/>
                  <a:pt x="4660" y="22032"/>
                  <a:pt x="4660" y="20728"/>
                </a:cubicBezTo>
                <a:lnTo>
                  <a:pt x="4660" y="2349"/>
                </a:lnTo>
                <a:cubicBezTo>
                  <a:pt x="4660" y="1044"/>
                  <a:pt x="3616" y="0"/>
                  <a:pt x="2349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17"/>
          <p:cNvSpPr/>
          <p:nvPr/>
        </p:nvSpPr>
        <p:spPr>
          <a:xfrm rot="-5400000">
            <a:off x="578733" y="444475"/>
            <a:ext cx="116525" cy="576925"/>
          </a:xfrm>
          <a:custGeom>
            <a:rect b="b" l="l" r="r" t="t"/>
            <a:pathLst>
              <a:path extrusionOk="0" h="23077" w="4661">
                <a:moveTo>
                  <a:pt x="2312" y="0"/>
                </a:moveTo>
                <a:cubicBezTo>
                  <a:pt x="1045" y="0"/>
                  <a:pt x="1" y="1044"/>
                  <a:pt x="1" y="2349"/>
                </a:cubicBezTo>
                <a:lnTo>
                  <a:pt x="1" y="20728"/>
                </a:lnTo>
                <a:cubicBezTo>
                  <a:pt x="1" y="22032"/>
                  <a:pt x="1045" y="23076"/>
                  <a:pt x="2312" y="23076"/>
                </a:cubicBezTo>
                <a:cubicBezTo>
                  <a:pt x="3617" y="23076"/>
                  <a:pt x="4661" y="22032"/>
                  <a:pt x="4661" y="20728"/>
                </a:cubicBezTo>
                <a:lnTo>
                  <a:pt x="4661" y="2349"/>
                </a:lnTo>
                <a:cubicBezTo>
                  <a:pt x="4661" y="1044"/>
                  <a:pt x="3617" y="0"/>
                  <a:pt x="2312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17"/>
          <p:cNvSpPr/>
          <p:nvPr/>
        </p:nvSpPr>
        <p:spPr>
          <a:xfrm rot="-5400000">
            <a:off x="438933" y="584275"/>
            <a:ext cx="116525" cy="297325"/>
          </a:xfrm>
          <a:custGeom>
            <a:rect b="b" l="l" r="r" t="t"/>
            <a:pathLst>
              <a:path extrusionOk="0" h="11893" w="4661">
                <a:moveTo>
                  <a:pt x="2312" y="0"/>
                </a:moveTo>
                <a:cubicBezTo>
                  <a:pt x="1045" y="0"/>
                  <a:pt x="1" y="1044"/>
                  <a:pt x="1" y="2349"/>
                </a:cubicBezTo>
                <a:lnTo>
                  <a:pt x="1" y="11892"/>
                </a:lnTo>
                <a:lnTo>
                  <a:pt x="4661" y="11892"/>
                </a:lnTo>
                <a:lnTo>
                  <a:pt x="4661" y="2349"/>
                </a:lnTo>
                <a:cubicBezTo>
                  <a:pt x="4661" y="1044"/>
                  <a:pt x="3617" y="0"/>
                  <a:pt x="2312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17"/>
          <p:cNvSpPr/>
          <p:nvPr/>
        </p:nvSpPr>
        <p:spPr>
          <a:xfrm rot="-5400000">
            <a:off x="438933" y="1196575"/>
            <a:ext cx="116525" cy="297325"/>
          </a:xfrm>
          <a:custGeom>
            <a:rect b="b" l="l" r="r" t="t"/>
            <a:pathLst>
              <a:path extrusionOk="0" h="11893" w="4661">
                <a:moveTo>
                  <a:pt x="2349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11892"/>
                </a:lnTo>
                <a:lnTo>
                  <a:pt x="4660" y="11892"/>
                </a:lnTo>
                <a:lnTo>
                  <a:pt x="4660" y="2349"/>
                </a:lnTo>
                <a:cubicBezTo>
                  <a:pt x="4660" y="1044"/>
                  <a:pt x="3616" y="0"/>
                  <a:pt x="2349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17"/>
          <p:cNvSpPr/>
          <p:nvPr/>
        </p:nvSpPr>
        <p:spPr>
          <a:xfrm rot="-5400000">
            <a:off x="438933" y="1807975"/>
            <a:ext cx="116525" cy="297325"/>
          </a:xfrm>
          <a:custGeom>
            <a:rect b="b" l="l" r="r" t="t"/>
            <a:pathLst>
              <a:path extrusionOk="0" h="11893" w="4661">
                <a:moveTo>
                  <a:pt x="2349" y="0"/>
                </a:moveTo>
                <a:cubicBezTo>
                  <a:pt x="1044" y="0"/>
                  <a:pt x="1" y="1044"/>
                  <a:pt x="1" y="2349"/>
                </a:cubicBezTo>
                <a:lnTo>
                  <a:pt x="1" y="11892"/>
                </a:lnTo>
                <a:lnTo>
                  <a:pt x="4661" y="11892"/>
                </a:lnTo>
                <a:lnTo>
                  <a:pt x="4661" y="2349"/>
                </a:lnTo>
                <a:cubicBezTo>
                  <a:pt x="4661" y="1044"/>
                  <a:pt x="3617" y="0"/>
                  <a:pt x="2349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17"/>
          <p:cNvSpPr/>
          <p:nvPr/>
        </p:nvSpPr>
        <p:spPr>
          <a:xfrm rot="-5400000">
            <a:off x="438933" y="2419350"/>
            <a:ext cx="116525" cy="297325"/>
          </a:xfrm>
          <a:custGeom>
            <a:rect b="b" l="l" r="r" t="t"/>
            <a:pathLst>
              <a:path extrusionOk="0" h="11893" w="4661">
                <a:moveTo>
                  <a:pt x="2311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11892"/>
                </a:lnTo>
                <a:lnTo>
                  <a:pt x="4660" y="11892"/>
                </a:lnTo>
                <a:lnTo>
                  <a:pt x="4660" y="2349"/>
                </a:lnTo>
                <a:cubicBezTo>
                  <a:pt x="4660" y="1044"/>
                  <a:pt x="3616" y="0"/>
                  <a:pt x="2311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17"/>
          <p:cNvSpPr/>
          <p:nvPr/>
        </p:nvSpPr>
        <p:spPr>
          <a:xfrm rot="-5400000">
            <a:off x="438933" y="3030750"/>
            <a:ext cx="116525" cy="297325"/>
          </a:xfrm>
          <a:custGeom>
            <a:rect b="b" l="l" r="r" t="t"/>
            <a:pathLst>
              <a:path extrusionOk="0" h="11893" w="4661">
                <a:moveTo>
                  <a:pt x="2312" y="0"/>
                </a:moveTo>
                <a:cubicBezTo>
                  <a:pt x="1044" y="0"/>
                  <a:pt x="1" y="1044"/>
                  <a:pt x="1" y="2349"/>
                </a:cubicBezTo>
                <a:lnTo>
                  <a:pt x="1" y="11892"/>
                </a:lnTo>
                <a:lnTo>
                  <a:pt x="4661" y="11892"/>
                </a:lnTo>
                <a:lnTo>
                  <a:pt x="4661" y="2349"/>
                </a:lnTo>
                <a:cubicBezTo>
                  <a:pt x="4661" y="1044"/>
                  <a:pt x="3617" y="0"/>
                  <a:pt x="2312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17"/>
          <p:cNvSpPr/>
          <p:nvPr/>
        </p:nvSpPr>
        <p:spPr>
          <a:xfrm rot="-5400000">
            <a:off x="438933" y="3643075"/>
            <a:ext cx="116525" cy="297325"/>
          </a:xfrm>
          <a:custGeom>
            <a:rect b="b" l="l" r="r" t="t"/>
            <a:pathLst>
              <a:path extrusionOk="0" h="11893" w="4661">
                <a:moveTo>
                  <a:pt x="2350" y="0"/>
                </a:moveTo>
                <a:cubicBezTo>
                  <a:pt x="1045" y="0"/>
                  <a:pt x="1" y="1044"/>
                  <a:pt x="1" y="2349"/>
                </a:cubicBezTo>
                <a:lnTo>
                  <a:pt x="1" y="11892"/>
                </a:lnTo>
                <a:lnTo>
                  <a:pt x="4661" y="11892"/>
                </a:lnTo>
                <a:lnTo>
                  <a:pt x="4661" y="2349"/>
                </a:lnTo>
                <a:cubicBezTo>
                  <a:pt x="4661" y="1044"/>
                  <a:pt x="3617" y="0"/>
                  <a:pt x="2350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17"/>
          <p:cNvSpPr/>
          <p:nvPr/>
        </p:nvSpPr>
        <p:spPr>
          <a:xfrm rot="-5400000">
            <a:off x="438933" y="4356675"/>
            <a:ext cx="116525" cy="297325"/>
          </a:xfrm>
          <a:custGeom>
            <a:rect b="b" l="l" r="r" t="t"/>
            <a:pathLst>
              <a:path extrusionOk="0" h="11893" w="4661">
                <a:moveTo>
                  <a:pt x="2349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11892"/>
                </a:lnTo>
                <a:lnTo>
                  <a:pt x="4660" y="11892"/>
                </a:lnTo>
                <a:lnTo>
                  <a:pt x="4660" y="2349"/>
                </a:lnTo>
                <a:cubicBezTo>
                  <a:pt x="4660" y="1044"/>
                  <a:pt x="3617" y="0"/>
                  <a:pt x="2349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17"/>
          <p:cNvSpPr/>
          <p:nvPr/>
        </p:nvSpPr>
        <p:spPr>
          <a:xfrm>
            <a:off x="8396329" y="70626"/>
            <a:ext cx="65134" cy="55909"/>
          </a:xfrm>
          <a:custGeom>
            <a:rect b="b" l="l" r="r" t="t"/>
            <a:pathLst>
              <a:path extrusionOk="0" h="400" w="466">
                <a:moveTo>
                  <a:pt x="266" y="0"/>
                </a:moveTo>
                <a:cubicBezTo>
                  <a:pt x="89" y="0"/>
                  <a:pt x="0" y="222"/>
                  <a:pt x="122" y="343"/>
                </a:cubicBezTo>
                <a:cubicBezTo>
                  <a:pt x="164" y="382"/>
                  <a:pt x="215" y="400"/>
                  <a:pt x="263" y="400"/>
                </a:cubicBezTo>
                <a:cubicBezTo>
                  <a:pt x="368" y="400"/>
                  <a:pt x="465" y="320"/>
                  <a:pt x="465" y="199"/>
                </a:cubicBezTo>
                <a:cubicBezTo>
                  <a:pt x="465" y="89"/>
                  <a:pt x="377" y="0"/>
                  <a:pt x="2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17"/>
          <p:cNvSpPr/>
          <p:nvPr/>
        </p:nvSpPr>
        <p:spPr>
          <a:xfrm>
            <a:off x="8878333" y="5026488"/>
            <a:ext cx="48222" cy="48082"/>
          </a:xfrm>
          <a:custGeom>
            <a:rect b="b" l="l" r="r" t="t"/>
            <a:pathLst>
              <a:path extrusionOk="0" h="344" w="345">
                <a:moveTo>
                  <a:pt x="167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66"/>
                  <a:pt x="78" y="344"/>
                  <a:pt x="167" y="344"/>
                </a:cubicBezTo>
                <a:cubicBezTo>
                  <a:pt x="267" y="344"/>
                  <a:pt x="344" y="266"/>
                  <a:pt x="344" y="178"/>
                </a:cubicBezTo>
                <a:cubicBezTo>
                  <a:pt x="344" y="78"/>
                  <a:pt x="267" y="0"/>
                  <a:pt x="1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17"/>
          <p:cNvSpPr/>
          <p:nvPr/>
        </p:nvSpPr>
        <p:spPr>
          <a:xfrm>
            <a:off x="8866715" y="2311984"/>
            <a:ext cx="71424" cy="62339"/>
          </a:xfrm>
          <a:custGeom>
            <a:rect b="b" l="l" r="r" t="t"/>
            <a:pathLst>
              <a:path extrusionOk="0" h="446" w="511">
                <a:moveTo>
                  <a:pt x="289" y="1"/>
                </a:moveTo>
                <a:cubicBezTo>
                  <a:pt x="101" y="1"/>
                  <a:pt x="1" y="245"/>
                  <a:pt x="134" y="378"/>
                </a:cubicBezTo>
                <a:cubicBezTo>
                  <a:pt x="181" y="425"/>
                  <a:pt x="238" y="446"/>
                  <a:pt x="292" y="446"/>
                </a:cubicBezTo>
                <a:cubicBezTo>
                  <a:pt x="405" y="446"/>
                  <a:pt x="510" y="357"/>
                  <a:pt x="510" y="222"/>
                </a:cubicBezTo>
                <a:cubicBezTo>
                  <a:pt x="510" y="101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17"/>
          <p:cNvSpPr txBox="1"/>
          <p:nvPr>
            <p:ph type="ctrTitle"/>
          </p:nvPr>
        </p:nvSpPr>
        <p:spPr>
          <a:xfrm>
            <a:off x="2430000" y="669825"/>
            <a:ext cx="42840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26" name="Google Shape;826;p17"/>
          <p:cNvSpPr txBox="1"/>
          <p:nvPr>
            <p:ph idx="1" type="subTitle"/>
          </p:nvPr>
        </p:nvSpPr>
        <p:spPr>
          <a:xfrm>
            <a:off x="2425050" y="1788130"/>
            <a:ext cx="4293900" cy="82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27" name="Google Shape;827;p17"/>
          <p:cNvSpPr/>
          <p:nvPr/>
        </p:nvSpPr>
        <p:spPr>
          <a:xfrm>
            <a:off x="5725335" y="74465"/>
            <a:ext cx="57446" cy="48222"/>
          </a:xfrm>
          <a:custGeom>
            <a:rect b="b" l="l" r="r" t="t"/>
            <a:pathLst>
              <a:path extrusionOk="0" h="345" w="411">
                <a:moveTo>
                  <a:pt x="233" y="1"/>
                </a:moveTo>
                <a:cubicBezTo>
                  <a:pt x="78" y="1"/>
                  <a:pt x="1" y="189"/>
                  <a:pt x="112" y="300"/>
                </a:cubicBezTo>
                <a:cubicBezTo>
                  <a:pt x="146" y="331"/>
                  <a:pt x="188" y="345"/>
                  <a:pt x="230" y="345"/>
                </a:cubicBezTo>
                <a:cubicBezTo>
                  <a:pt x="321" y="345"/>
                  <a:pt x="411" y="277"/>
                  <a:pt x="411" y="178"/>
                </a:cubicBezTo>
                <a:cubicBezTo>
                  <a:pt x="411" y="78"/>
                  <a:pt x="333" y="1"/>
                  <a:pt x="23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8396329" y="70626"/>
            <a:ext cx="65134" cy="55909"/>
          </a:xfrm>
          <a:custGeom>
            <a:rect b="b" l="l" r="r" t="t"/>
            <a:pathLst>
              <a:path extrusionOk="0" h="400" w="466">
                <a:moveTo>
                  <a:pt x="266" y="0"/>
                </a:moveTo>
                <a:cubicBezTo>
                  <a:pt x="89" y="0"/>
                  <a:pt x="0" y="222"/>
                  <a:pt x="122" y="343"/>
                </a:cubicBezTo>
                <a:cubicBezTo>
                  <a:pt x="164" y="382"/>
                  <a:pt x="215" y="400"/>
                  <a:pt x="263" y="400"/>
                </a:cubicBezTo>
                <a:cubicBezTo>
                  <a:pt x="368" y="400"/>
                  <a:pt x="465" y="320"/>
                  <a:pt x="465" y="199"/>
                </a:cubicBezTo>
                <a:cubicBezTo>
                  <a:pt x="465" y="89"/>
                  <a:pt x="377" y="0"/>
                  <a:pt x="2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8878333" y="5026488"/>
            <a:ext cx="48222" cy="48082"/>
          </a:xfrm>
          <a:custGeom>
            <a:rect b="b" l="l" r="r" t="t"/>
            <a:pathLst>
              <a:path extrusionOk="0" h="344" w="345">
                <a:moveTo>
                  <a:pt x="167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66"/>
                  <a:pt x="78" y="344"/>
                  <a:pt x="167" y="344"/>
                </a:cubicBezTo>
                <a:cubicBezTo>
                  <a:pt x="267" y="344"/>
                  <a:pt x="344" y="266"/>
                  <a:pt x="344" y="178"/>
                </a:cubicBezTo>
                <a:cubicBezTo>
                  <a:pt x="344" y="78"/>
                  <a:pt x="267" y="0"/>
                  <a:pt x="1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4132850" y="79149"/>
            <a:ext cx="38857" cy="38857"/>
          </a:xfrm>
          <a:custGeom>
            <a:rect b="b" l="l" r="r" t="t"/>
            <a:pathLst>
              <a:path extrusionOk="0" h="278" w="278">
                <a:moveTo>
                  <a:pt x="145" y="0"/>
                </a:moveTo>
                <a:cubicBezTo>
                  <a:pt x="67" y="0"/>
                  <a:pt x="1" y="67"/>
                  <a:pt x="1" y="144"/>
                </a:cubicBezTo>
                <a:cubicBezTo>
                  <a:pt x="1" y="211"/>
                  <a:pt x="67" y="277"/>
                  <a:pt x="145" y="277"/>
                </a:cubicBezTo>
                <a:cubicBezTo>
                  <a:pt x="211" y="277"/>
                  <a:pt x="277" y="211"/>
                  <a:pt x="277" y="144"/>
                </a:cubicBezTo>
                <a:cubicBezTo>
                  <a:pt x="277" y="67"/>
                  <a:pt x="211" y="0"/>
                  <a:pt x="1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6818834" y="5143503"/>
            <a:ext cx="34244" cy="35782"/>
          </a:xfrm>
          <a:custGeom>
            <a:rect b="b" l="l" r="r" t="t"/>
            <a:pathLst>
              <a:path extrusionOk="0" h="256" w="245">
                <a:moveTo>
                  <a:pt x="122" y="1"/>
                </a:moveTo>
                <a:cubicBezTo>
                  <a:pt x="56" y="1"/>
                  <a:pt x="0" y="67"/>
                  <a:pt x="0" y="134"/>
                </a:cubicBezTo>
                <a:cubicBezTo>
                  <a:pt x="0" y="200"/>
                  <a:pt x="56" y="256"/>
                  <a:pt x="122" y="256"/>
                </a:cubicBezTo>
                <a:cubicBezTo>
                  <a:pt x="189" y="256"/>
                  <a:pt x="244" y="200"/>
                  <a:pt x="244" y="134"/>
                </a:cubicBezTo>
                <a:cubicBezTo>
                  <a:pt x="244" y="67"/>
                  <a:pt x="189" y="1"/>
                  <a:pt x="12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17"/>
          <p:cNvSpPr/>
          <p:nvPr/>
        </p:nvSpPr>
        <p:spPr>
          <a:xfrm>
            <a:off x="8866715" y="2311984"/>
            <a:ext cx="71424" cy="62339"/>
          </a:xfrm>
          <a:custGeom>
            <a:rect b="b" l="l" r="r" t="t"/>
            <a:pathLst>
              <a:path extrusionOk="0" h="446" w="511">
                <a:moveTo>
                  <a:pt x="289" y="1"/>
                </a:moveTo>
                <a:cubicBezTo>
                  <a:pt x="101" y="1"/>
                  <a:pt x="1" y="245"/>
                  <a:pt x="134" y="378"/>
                </a:cubicBezTo>
                <a:cubicBezTo>
                  <a:pt x="181" y="425"/>
                  <a:pt x="238" y="446"/>
                  <a:pt x="292" y="446"/>
                </a:cubicBezTo>
                <a:cubicBezTo>
                  <a:pt x="405" y="446"/>
                  <a:pt x="510" y="357"/>
                  <a:pt x="510" y="222"/>
                </a:cubicBezTo>
                <a:cubicBezTo>
                  <a:pt x="510" y="101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17"/>
          <p:cNvSpPr/>
          <p:nvPr/>
        </p:nvSpPr>
        <p:spPr>
          <a:xfrm>
            <a:off x="8938150" y="4045480"/>
            <a:ext cx="68209" cy="59823"/>
          </a:xfrm>
          <a:custGeom>
            <a:rect b="b" l="l" r="r" t="t"/>
            <a:pathLst>
              <a:path extrusionOk="0" h="428" w="488">
                <a:moveTo>
                  <a:pt x="277" y="1"/>
                </a:moveTo>
                <a:cubicBezTo>
                  <a:pt x="89" y="1"/>
                  <a:pt x="0" y="233"/>
                  <a:pt x="133" y="366"/>
                </a:cubicBezTo>
                <a:cubicBezTo>
                  <a:pt x="175" y="408"/>
                  <a:pt x="226" y="427"/>
                  <a:pt x="276" y="427"/>
                </a:cubicBezTo>
                <a:cubicBezTo>
                  <a:pt x="384" y="427"/>
                  <a:pt x="488" y="340"/>
                  <a:pt x="488" y="211"/>
                </a:cubicBezTo>
                <a:cubicBezTo>
                  <a:pt x="488" y="100"/>
                  <a:pt x="399" y="1"/>
                  <a:pt x="2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17"/>
          <p:cNvSpPr/>
          <p:nvPr/>
        </p:nvSpPr>
        <p:spPr>
          <a:xfrm>
            <a:off x="1778191" y="-5"/>
            <a:ext cx="52834" cy="52694"/>
          </a:xfrm>
          <a:custGeom>
            <a:rect b="b" l="l" r="r" t="t"/>
            <a:pathLst>
              <a:path extrusionOk="0" h="377" w="378">
                <a:moveTo>
                  <a:pt x="189" y="0"/>
                </a:moveTo>
                <a:cubicBezTo>
                  <a:pt x="78" y="0"/>
                  <a:pt x="1" y="89"/>
                  <a:pt x="1" y="189"/>
                </a:cubicBezTo>
                <a:cubicBezTo>
                  <a:pt x="1" y="299"/>
                  <a:pt x="78" y="377"/>
                  <a:pt x="189" y="377"/>
                </a:cubicBezTo>
                <a:cubicBezTo>
                  <a:pt x="289" y="377"/>
                  <a:pt x="377" y="299"/>
                  <a:pt x="377" y="189"/>
                </a:cubicBezTo>
                <a:cubicBezTo>
                  <a:pt x="377" y="89"/>
                  <a:pt x="289" y="0"/>
                  <a:pt x="18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17"/>
          <p:cNvSpPr/>
          <p:nvPr/>
        </p:nvSpPr>
        <p:spPr>
          <a:xfrm>
            <a:off x="148844" y="260893"/>
            <a:ext cx="66252" cy="57167"/>
          </a:xfrm>
          <a:custGeom>
            <a:rect b="b" l="l" r="r" t="t"/>
            <a:pathLst>
              <a:path extrusionOk="0" h="409" w="474">
                <a:moveTo>
                  <a:pt x="262" y="1"/>
                </a:moveTo>
                <a:cubicBezTo>
                  <a:pt x="92" y="1"/>
                  <a:pt x="0" y="215"/>
                  <a:pt x="119" y="345"/>
                </a:cubicBezTo>
                <a:cubicBezTo>
                  <a:pt x="160" y="389"/>
                  <a:pt x="213" y="409"/>
                  <a:pt x="265" y="409"/>
                </a:cubicBezTo>
                <a:cubicBezTo>
                  <a:pt x="370" y="409"/>
                  <a:pt x="474" y="330"/>
                  <a:pt x="474" y="212"/>
                </a:cubicBezTo>
                <a:cubicBezTo>
                  <a:pt x="474" y="90"/>
                  <a:pt x="385" y="1"/>
                  <a:pt x="274" y="1"/>
                </a:cubicBezTo>
                <a:cubicBezTo>
                  <a:pt x="270" y="1"/>
                  <a:pt x="266" y="1"/>
                  <a:pt x="26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17"/>
          <p:cNvSpPr/>
          <p:nvPr/>
        </p:nvSpPr>
        <p:spPr>
          <a:xfrm>
            <a:off x="4866952" y="5027267"/>
            <a:ext cx="48222" cy="46544"/>
          </a:xfrm>
          <a:custGeom>
            <a:rect b="b" l="l" r="r" t="t"/>
            <a:pathLst>
              <a:path extrusionOk="0" h="333" w="345">
                <a:moveTo>
                  <a:pt x="178" y="1"/>
                </a:moveTo>
                <a:cubicBezTo>
                  <a:pt x="78" y="1"/>
                  <a:pt x="1" y="78"/>
                  <a:pt x="1" y="167"/>
                </a:cubicBezTo>
                <a:cubicBezTo>
                  <a:pt x="1" y="255"/>
                  <a:pt x="78" y="333"/>
                  <a:pt x="178" y="333"/>
                </a:cubicBezTo>
                <a:cubicBezTo>
                  <a:pt x="266" y="333"/>
                  <a:pt x="344" y="255"/>
                  <a:pt x="344" y="167"/>
                </a:cubicBezTo>
                <a:cubicBezTo>
                  <a:pt x="344" y="78"/>
                  <a:pt x="266" y="1"/>
                  <a:pt x="1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17"/>
          <p:cNvSpPr/>
          <p:nvPr/>
        </p:nvSpPr>
        <p:spPr>
          <a:xfrm>
            <a:off x="842865" y="5145386"/>
            <a:ext cx="37319" cy="32008"/>
          </a:xfrm>
          <a:custGeom>
            <a:rect b="b" l="l" r="r" t="t"/>
            <a:pathLst>
              <a:path extrusionOk="0" h="229" w="267">
                <a:moveTo>
                  <a:pt x="155" y="0"/>
                </a:moveTo>
                <a:cubicBezTo>
                  <a:pt x="56" y="0"/>
                  <a:pt x="0" y="122"/>
                  <a:pt x="78" y="200"/>
                </a:cubicBezTo>
                <a:cubicBezTo>
                  <a:pt x="98" y="220"/>
                  <a:pt x="123" y="229"/>
                  <a:pt x="148" y="229"/>
                </a:cubicBezTo>
                <a:cubicBezTo>
                  <a:pt x="207" y="229"/>
                  <a:pt x="266" y="181"/>
                  <a:pt x="266" y="111"/>
                </a:cubicBezTo>
                <a:cubicBezTo>
                  <a:pt x="266" y="56"/>
                  <a:pt x="222" y="0"/>
                  <a:pt x="1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17"/>
          <p:cNvSpPr/>
          <p:nvPr/>
        </p:nvSpPr>
        <p:spPr>
          <a:xfrm>
            <a:off x="2032120" y="5046275"/>
            <a:ext cx="41932" cy="43050"/>
          </a:xfrm>
          <a:custGeom>
            <a:rect b="b" l="l" r="r" t="t"/>
            <a:pathLst>
              <a:path extrusionOk="0" h="308" w="300">
                <a:moveTo>
                  <a:pt x="150" y="0"/>
                </a:moveTo>
                <a:cubicBezTo>
                  <a:pt x="76" y="0"/>
                  <a:pt x="1" y="53"/>
                  <a:pt x="1" y="158"/>
                </a:cubicBezTo>
                <a:cubicBezTo>
                  <a:pt x="1" y="258"/>
                  <a:pt x="76" y="308"/>
                  <a:pt x="150" y="308"/>
                </a:cubicBezTo>
                <a:cubicBezTo>
                  <a:pt x="225" y="308"/>
                  <a:pt x="300" y="258"/>
                  <a:pt x="300" y="158"/>
                </a:cubicBezTo>
                <a:cubicBezTo>
                  <a:pt x="300" y="53"/>
                  <a:pt x="225" y="0"/>
                  <a:pt x="1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17"/>
          <p:cNvSpPr/>
          <p:nvPr/>
        </p:nvSpPr>
        <p:spPr>
          <a:xfrm>
            <a:off x="67841" y="5069436"/>
            <a:ext cx="26417" cy="25718"/>
          </a:xfrm>
          <a:custGeom>
            <a:rect b="b" l="l" r="r" t="t"/>
            <a:pathLst>
              <a:path extrusionOk="0" h="184" w="189">
                <a:moveTo>
                  <a:pt x="95" y="0"/>
                </a:moveTo>
                <a:cubicBezTo>
                  <a:pt x="47" y="0"/>
                  <a:pt x="0" y="31"/>
                  <a:pt x="0" y="92"/>
                </a:cubicBezTo>
                <a:cubicBezTo>
                  <a:pt x="0" y="153"/>
                  <a:pt x="45" y="183"/>
                  <a:pt x="90" y="183"/>
                </a:cubicBezTo>
                <a:cubicBezTo>
                  <a:pt x="136" y="183"/>
                  <a:pt x="183" y="153"/>
                  <a:pt x="189" y="92"/>
                </a:cubicBezTo>
                <a:cubicBezTo>
                  <a:pt x="189" y="31"/>
                  <a:pt x="142" y="0"/>
                  <a:pt x="9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17"/>
          <p:cNvSpPr/>
          <p:nvPr/>
        </p:nvSpPr>
        <p:spPr>
          <a:xfrm>
            <a:off x="146265" y="2272995"/>
            <a:ext cx="71424" cy="61360"/>
          </a:xfrm>
          <a:custGeom>
            <a:rect b="b" l="l" r="r" t="t"/>
            <a:pathLst>
              <a:path extrusionOk="0" h="439" w="511">
                <a:moveTo>
                  <a:pt x="289" y="1"/>
                </a:moveTo>
                <a:cubicBezTo>
                  <a:pt x="101" y="1"/>
                  <a:pt x="1" y="233"/>
                  <a:pt x="134" y="377"/>
                </a:cubicBezTo>
                <a:cubicBezTo>
                  <a:pt x="179" y="419"/>
                  <a:pt x="234" y="438"/>
                  <a:pt x="287" y="438"/>
                </a:cubicBezTo>
                <a:cubicBezTo>
                  <a:pt x="402" y="438"/>
                  <a:pt x="510" y="351"/>
                  <a:pt x="510" y="222"/>
                </a:cubicBezTo>
                <a:cubicBezTo>
                  <a:pt x="510" y="100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17"/>
          <p:cNvSpPr/>
          <p:nvPr/>
        </p:nvSpPr>
        <p:spPr>
          <a:xfrm>
            <a:off x="147887" y="4082666"/>
            <a:ext cx="68209" cy="58565"/>
          </a:xfrm>
          <a:custGeom>
            <a:rect b="b" l="l" r="r" t="t"/>
            <a:pathLst>
              <a:path extrusionOk="0" h="419" w="488">
                <a:moveTo>
                  <a:pt x="277" y="0"/>
                </a:moveTo>
                <a:cubicBezTo>
                  <a:pt x="89" y="0"/>
                  <a:pt x="0" y="222"/>
                  <a:pt x="133" y="355"/>
                </a:cubicBezTo>
                <a:cubicBezTo>
                  <a:pt x="177" y="399"/>
                  <a:pt x="230" y="418"/>
                  <a:pt x="282" y="418"/>
                </a:cubicBezTo>
                <a:cubicBezTo>
                  <a:pt x="388" y="418"/>
                  <a:pt x="488" y="337"/>
                  <a:pt x="488" y="211"/>
                </a:cubicBezTo>
                <a:cubicBezTo>
                  <a:pt x="488" y="89"/>
                  <a:pt x="399" y="0"/>
                  <a:pt x="27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17"/>
          <p:cNvSpPr txBox="1"/>
          <p:nvPr/>
        </p:nvSpPr>
        <p:spPr>
          <a:xfrm>
            <a:off x="2728525" y="3520113"/>
            <a:ext cx="37728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CREDITS: </a:t>
            </a: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This presentation template was created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and infographics &amp; images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gradFill>
          <a:gsLst>
            <a:gs pos="0">
              <a:srgbClr val="0A61C5"/>
            </a:gs>
            <a:gs pos="39000">
              <a:srgbClr val="0A61C5"/>
            </a:gs>
            <a:gs pos="100000">
              <a:schemeClr val="dk2"/>
            </a:gs>
          </a:gsLst>
          <a:lin ang="16200038" scaled="0"/>
        </a:gradFill>
      </p:bgPr>
    </p:bg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18"/>
          <p:cNvSpPr/>
          <p:nvPr/>
        </p:nvSpPr>
        <p:spPr>
          <a:xfrm rot="-5400000">
            <a:off x="2252944" y="-1498161"/>
            <a:ext cx="4621750" cy="8139821"/>
          </a:xfrm>
          <a:custGeom>
            <a:rect b="b" l="l" r="r" t="t"/>
            <a:pathLst>
              <a:path extrusionOk="0" h="203661" w="184870">
                <a:moveTo>
                  <a:pt x="0" y="1"/>
                </a:moveTo>
                <a:lnTo>
                  <a:pt x="0" y="203660"/>
                </a:lnTo>
                <a:lnTo>
                  <a:pt x="184870" y="203660"/>
                </a:lnTo>
                <a:lnTo>
                  <a:pt x="184870" y="1"/>
                </a:lnTo>
                <a:close/>
              </a:path>
            </a:pathLst>
          </a:custGeom>
          <a:solidFill>
            <a:srgbClr val="B784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18"/>
          <p:cNvSpPr/>
          <p:nvPr/>
        </p:nvSpPr>
        <p:spPr>
          <a:xfrm>
            <a:off x="7869252" y="591900"/>
            <a:ext cx="576900" cy="3959700"/>
          </a:xfrm>
          <a:prstGeom prst="roundRect">
            <a:avLst>
              <a:gd fmla="val 17624" name="adj"/>
            </a:avLst>
          </a:prstGeom>
          <a:solidFill>
            <a:srgbClr val="FFFFFF">
              <a:alpha val="29210"/>
            </a:srgbClr>
          </a:solidFill>
          <a:ln>
            <a:noFill/>
          </a:ln>
          <a:effectLst>
            <a:outerShdw blurRad="171450" rotWithShape="0" algn="bl" dir="1560000" dist="95250">
              <a:srgbClr val="000000">
                <a:alpha val="8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18"/>
          <p:cNvSpPr/>
          <p:nvPr/>
        </p:nvSpPr>
        <p:spPr>
          <a:xfrm rot="-5400000">
            <a:off x="2463350" y="-1302402"/>
            <a:ext cx="4217300" cy="7748303"/>
          </a:xfrm>
          <a:custGeom>
            <a:rect b="b" l="l" r="r" t="t"/>
            <a:pathLst>
              <a:path extrusionOk="0" h="190575" w="168692">
                <a:moveTo>
                  <a:pt x="5593" y="0"/>
                </a:moveTo>
                <a:cubicBezTo>
                  <a:pt x="2499" y="0"/>
                  <a:pt x="1" y="2498"/>
                  <a:pt x="1" y="5592"/>
                </a:cubicBezTo>
                <a:lnTo>
                  <a:pt x="1" y="184983"/>
                </a:lnTo>
                <a:cubicBezTo>
                  <a:pt x="1" y="188077"/>
                  <a:pt x="2499" y="190575"/>
                  <a:pt x="5593" y="190575"/>
                </a:cubicBezTo>
                <a:lnTo>
                  <a:pt x="163099" y="190575"/>
                </a:lnTo>
                <a:cubicBezTo>
                  <a:pt x="166194" y="190575"/>
                  <a:pt x="168691" y="188077"/>
                  <a:pt x="168691" y="184983"/>
                </a:cubicBezTo>
                <a:lnTo>
                  <a:pt x="168691" y="5592"/>
                </a:lnTo>
                <a:cubicBezTo>
                  <a:pt x="168691" y="2498"/>
                  <a:pt x="166194" y="0"/>
                  <a:pt x="163099" y="0"/>
                </a:cubicBezTo>
                <a:close/>
              </a:path>
            </a:pathLst>
          </a:custGeom>
          <a:solidFill>
            <a:srgbClr val="074286"/>
          </a:solidFill>
          <a:ln>
            <a:noFill/>
          </a:ln>
          <a:effectLst>
            <a:outerShdw blurRad="128588" rotWithShape="0" algn="bl" dir="4860000" dist="47625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18"/>
          <p:cNvSpPr/>
          <p:nvPr/>
        </p:nvSpPr>
        <p:spPr>
          <a:xfrm>
            <a:off x="8396329" y="70626"/>
            <a:ext cx="65134" cy="55909"/>
          </a:xfrm>
          <a:custGeom>
            <a:rect b="b" l="l" r="r" t="t"/>
            <a:pathLst>
              <a:path extrusionOk="0" h="400" w="466">
                <a:moveTo>
                  <a:pt x="266" y="0"/>
                </a:moveTo>
                <a:cubicBezTo>
                  <a:pt x="89" y="0"/>
                  <a:pt x="0" y="222"/>
                  <a:pt x="122" y="343"/>
                </a:cubicBezTo>
                <a:cubicBezTo>
                  <a:pt x="164" y="382"/>
                  <a:pt x="215" y="400"/>
                  <a:pt x="263" y="400"/>
                </a:cubicBezTo>
                <a:cubicBezTo>
                  <a:pt x="368" y="400"/>
                  <a:pt x="465" y="320"/>
                  <a:pt x="465" y="199"/>
                </a:cubicBezTo>
                <a:cubicBezTo>
                  <a:pt x="465" y="89"/>
                  <a:pt x="377" y="0"/>
                  <a:pt x="2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18"/>
          <p:cNvSpPr/>
          <p:nvPr/>
        </p:nvSpPr>
        <p:spPr>
          <a:xfrm>
            <a:off x="8878333" y="5026488"/>
            <a:ext cx="48222" cy="48082"/>
          </a:xfrm>
          <a:custGeom>
            <a:rect b="b" l="l" r="r" t="t"/>
            <a:pathLst>
              <a:path extrusionOk="0" h="344" w="345">
                <a:moveTo>
                  <a:pt x="167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66"/>
                  <a:pt x="78" y="344"/>
                  <a:pt x="167" y="344"/>
                </a:cubicBezTo>
                <a:cubicBezTo>
                  <a:pt x="267" y="344"/>
                  <a:pt x="344" y="266"/>
                  <a:pt x="344" y="178"/>
                </a:cubicBezTo>
                <a:cubicBezTo>
                  <a:pt x="344" y="78"/>
                  <a:pt x="267" y="0"/>
                  <a:pt x="1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18"/>
          <p:cNvSpPr/>
          <p:nvPr/>
        </p:nvSpPr>
        <p:spPr>
          <a:xfrm>
            <a:off x="8866715" y="2311984"/>
            <a:ext cx="71424" cy="62339"/>
          </a:xfrm>
          <a:custGeom>
            <a:rect b="b" l="l" r="r" t="t"/>
            <a:pathLst>
              <a:path extrusionOk="0" h="446" w="511">
                <a:moveTo>
                  <a:pt x="289" y="1"/>
                </a:moveTo>
                <a:cubicBezTo>
                  <a:pt x="101" y="1"/>
                  <a:pt x="1" y="245"/>
                  <a:pt x="134" y="378"/>
                </a:cubicBezTo>
                <a:cubicBezTo>
                  <a:pt x="181" y="425"/>
                  <a:pt x="238" y="446"/>
                  <a:pt x="292" y="446"/>
                </a:cubicBezTo>
                <a:cubicBezTo>
                  <a:pt x="405" y="446"/>
                  <a:pt x="510" y="357"/>
                  <a:pt x="510" y="222"/>
                </a:cubicBezTo>
                <a:cubicBezTo>
                  <a:pt x="510" y="101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18"/>
          <p:cNvSpPr/>
          <p:nvPr/>
        </p:nvSpPr>
        <p:spPr>
          <a:xfrm rot="-5400000">
            <a:off x="784221" y="4411188"/>
            <a:ext cx="187375" cy="188300"/>
          </a:xfrm>
          <a:custGeom>
            <a:rect b="b" l="l" r="r" t="t"/>
            <a:pathLst>
              <a:path extrusionOk="0" h="7532" w="7495">
                <a:moveTo>
                  <a:pt x="3766" y="1"/>
                </a:moveTo>
                <a:cubicBezTo>
                  <a:pt x="1678" y="1"/>
                  <a:pt x="1" y="1678"/>
                  <a:pt x="1" y="3766"/>
                </a:cubicBezTo>
                <a:cubicBezTo>
                  <a:pt x="1" y="5854"/>
                  <a:pt x="1678" y="7531"/>
                  <a:pt x="3766" y="7531"/>
                </a:cubicBezTo>
                <a:cubicBezTo>
                  <a:pt x="5816" y="7531"/>
                  <a:pt x="7494" y="5854"/>
                  <a:pt x="7494" y="3766"/>
                </a:cubicBezTo>
                <a:cubicBezTo>
                  <a:pt x="7494" y="1678"/>
                  <a:pt x="5816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18"/>
          <p:cNvSpPr/>
          <p:nvPr/>
        </p:nvSpPr>
        <p:spPr>
          <a:xfrm rot="-5400000">
            <a:off x="811258" y="4438225"/>
            <a:ext cx="133300" cy="134250"/>
          </a:xfrm>
          <a:custGeom>
            <a:rect b="b" l="l" r="r" t="t"/>
            <a:pathLst>
              <a:path extrusionOk="0" h="5370" w="5332">
                <a:moveTo>
                  <a:pt x="2685" y="1"/>
                </a:moveTo>
                <a:cubicBezTo>
                  <a:pt x="1194" y="1"/>
                  <a:pt x="1" y="1194"/>
                  <a:pt x="1" y="2685"/>
                </a:cubicBezTo>
                <a:cubicBezTo>
                  <a:pt x="1" y="4176"/>
                  <a:pt x="1194" y="5369"/>
                  <a:pt x="2685" y="5369"/>
                </a:cubicBezTo>
                <a:cubicBezTo>
                  <a:pt x="4139" y="5369"/>
                  <a:pt x="5332" y="4176"/>
                  <a:pt x="5332" y="2685"/>
                </a:cubicBezTo>
                <a:cubicBezTo>
                  <a:pt x="5332" y="1194"/>
                  <a:pt x="4139" y="1"/>
                  <a:pt x="2685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18"/>
          <p:cNvSpPr/>
          <p:nvPr/>
        </p:nvSpPr>
        <p:spPr>
          <a:xfrm rot="-5400000">
            <a:off x="783771" y="3697113"/>
            <a:ext cx="188275" cy="188300"/>
          </a:xfrm>
          <a:custGeom>
            <a:rect b="b" l="l" r="r" t="t"/>
            <a:pathLst>
              <a:path extrusionOk="0" h="7532" w="7531">
                <a:moveTo>
                  <a:pt x="3766" y="1"/>
                </a:moveTo>
                <a:cubicBezTo>
                  <a:pt x="1678" y="1"/>
                  <a:pt x="0" y="1678"/>
                  <a:pt x="0" y="3766"/>
                </a:cubicBezTo>
                <a:cubicBezTo>
                  <a:pt x="0" y="5854"/>
                  <a:pt x="1678" y="7531"/>
                  <a:pt x="3766" y="7531"/>
                </a:cubicBezTo>
                <a:cubicBezTo>
                  <a:pt x="5853" y="7531"/>
                  <a:pt x="7531" y="5854"/>
                  <a:pt x="7531" y="3766"/>
                </a:cubicBezTo>
                <a:cubicBezTo>
                  <a:pt x="7531" y="1678"/>
                  <a:pt x="5853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18"/>
          <p:cNvSpPr/>
          <p:nvPr/>
        </p:nvSpPr>
        <p:spPr>
          <a:xfrm rot="-5400000">
            <a:off x="810796" y="3724138"/>
            <a:ext cx="134225" cy="134250"/>
          </a:xfrm>
          <a:custGeom>
            <a:rect b="b" l="l" r="r" t="t"/>
            <a:pathLst>
              <a:path extrusionOk="0" h="5370" w="5369">
                <a:moveTo>
                  <a:pt x="2685" y="1"/>
                </a:moveTo>
                <a:cubicBezTo>
                  <a:pt x="1193" y="1"/>
                  <a:pt x="0" y="1194"/>
                  <a:pt x="0" y="2685"/>
                </a:cubicBezTo>
                <a:cubicBezTo>
                  <a:pt x="0" y="4176"/>
                  <a:pt x="1193" y="5369"/>
                  <a:pt x="2685" y="5369"/>
                </a:cubicBezTo>
                <a:cubicBezTo>
                  <a:pt x="4176" y="5369"/>
                  <a:pt x="5369" y="4176"/>
                  <a:pt x="5369" y="2685"/>
                </a:cubicBezTo>
                <a:cubicBezTo>
                  <a:pt x="5369" y="1194"/>
                  <a:pt x="4176" y="1"/>
                  <a:pt x="2685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18"/>
          <p:cNvSpPr/>
          <p:nvPr/>
        </p:nvSpPr>
        <p:spPr>
          <a:xfrm rot="-5400000">
            <a:off x="783758" y="3085725"/>
            <a:ext cx="188300" cy="188300"/>
          </a:xfrm>
          <a:custGeom>
            <a:rect b="b" l="l" r="r" t="t"/>
            <a:pathLst>
              <a:path extrusionOk="0" h="7532" w="7532">
                <a:moveTo>
                  <a:pt x="3766" y="1"/>
                </a:moveTo>
                <a:cubicBezTo>
                  <a:pt x="1678" y="1"/>
                  <a:pt x="1" y="1678"/>
                  <a:pt x="1" y="3766"/>
                </a:cubicBezTo>
                <a:cubicBezTo>
                  <a:pt x="1" y="5854"/>
                  <a:pt x="1678" y="7531"/>
                  <a:pt x="3766" y="7531"/>
                </a:cubicBezTo>
                <a:cubicBezTo>
                  <a:pt x="5854" y="7531"/>
                  <a:pt x="7531" y="5854"/>
                  <a:pt x="7531" y="3766"/>
                </a:cubicBezTo>
                <a:cubicBezTo>
                  <a:pt x="7531" y="1678"/>
                  <a:pt x="5854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18"/>
          <p:cNvSpPr/>
          <p:nvPr/>
        </p:nvSpPr>
        <p:spPr>
          <a:xfrm rot="-5400000">
            <a:off x="810783" y="3112750"/>
            <a:ext cx="134250" cy="134250"/>
          </a:xfrm>
          <a:custGeom>
            <a:rect b="b" l="l" r="r" t="t"/>
            <a:pathLst>
              <a:path extrusionOk="0" h="5370" w="5370">
                <a:moveTo>
                  <a:pt x="2685" y="1"/>
                </a:moveTo>
                <a:cubicBezTo>
                  <a:pt x="1194" y="1"/>
                  <a:pt x="1" y="1194"/>
                  <a:pt x="1" y="2685"/>
                </a:cubicBezTo>
                <a:cubicBezTo>
                  <a:pt x="1" y="4176"/>
                  <a:pt x="1194" y="5369"/>
                  <a:pt x="2685" y="5369"/>
                </a:cubicBezTo>
                <a:cubicBezTo>
                  <a:pt x="4176" y="5369"/>
                  <a:pt x="5369" y="4176"/>
                  <a:pt x="5369" y="2685"/>
                </a:cubicBezTo>
                <a:cubicBezTo>
                  <a:pt x="5369" y="1194"/>
                  <a:pt x="4176" y="1"/>
                  <a:pt x="2685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18"/>
          <p:cNvSpPr/>
          <p:nvPr/>
        </p:nvSpPr>
        <p:spPr>
          <a:xfrm rot="-5400000">
            <a:off x="784233" y="2473875"/>
            <a:ext cx="187350" cy="188300"/>
          </a:xfrm>
          <a:custGeom>
            <a:rect b="b" l="l" r="r" t="t"/>
            <a:pathLst>
              <a:path extrusionOk="0" h="7532" w="7494">
                <a:moveTo>
                  <a:pt x="3728" y="1"/>
                </a:moveTo>
                <a:cubicBezTo>
                  <a:pt x="1678" y="1"/>
                  <a:pt x="1" y="1678"/>
                  <a:pt x="1" y="3766"/>
                </a:cubicBezTo>
                <a:cubicBezTo>
                  <a:pt x="1" y="5854"/>
                  <a:pt x="1678" y="7531"/>
                  <a:pt x="3728" y="7531"/>
                </a:cubicBezTo>
                <a:cubicBezTo>
                  <a:pt x="5816" y="7531"/>
                  <a:pt x="7494" y="5854"/>
                  <a:pt x="7494" y="3766"/>
                </a:cubicBezTo>
                <a:cubicBezTo>
                  <a:pt x="7494" y="1678"/>
                  <a:pt x="5816" y="1"/>
                  <a:pt x="3728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18"/>
          <p:cNvSpPr/>
          <p:nvPr/>
        </p:nvSpPr>
        <p:spPr>
          <a:xfrm rot="-5400000">
            <a:off x="810796" y="2501363"/>
            <a:ext cx="134225" cy="134250"/>
          </a:xfrm>
          <a:custGeom>
            <a:rect b="b" l="l" r="r" t="t"/>
            <a:pathLst>
              <a:path extrusionOk="0" h="5370" w="5369">
                <a:moveTo>
                  <a:pt x="2684" y="1"/>
                </a:moveTo>
                <a:cubicBezTo>
                  <a:pt x="1231" y="1"/>
                  <a:pt x="0" y="1194"/>
                  <a:pt x="0" y="2685"/>
                </a:cubicBezTo>
                <a:cubicBezTo>
                  <a:pt x="0" y="4176"/>
                  <a:pt x="1231" y="5369"/>
                  <a:pt x="2684" y="5369"/>
                </a:cubicBezTo>
                <a:cubicBezTo>
                  <a:pt x="4176" y="5369"/>
                  <a:pt x="5369" y="4176"/>
                  <a:pt x="5369" y="2685"/>
                </a:cubicBezTo>
                <a:cubicBezTo>
                  <a:pt x="5369" y="1194"/>
                  <a:pt x="4176" y="1"/>
                  <a:pt x="2684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18"/>
          <p:cNvSpPr/>
          <p:nvPr/>
        </p:nvSpPr>
        <p:spPr>
          <a:xfrm rot="-5400000">
            <a:off x="784221" y="1862488"/>
            <a:ext cx="187375" cy="188300"/>
          </a:xfrm>
          <a:custGeom>
            <a:rect b="b" l="l" r="r" t="t"/>
            <a:pathLst>
              <a:path extrusionOk="0" h="7532" w="7495">
                <a:moveTo>
                  <a:pt x="3766" y="1"/>
                </a:moveTo>
                <a:cubicBezTo>
                  <a:pt x="1679" y="1"/>
                  <a:pt x="1" y="1678"/>
                  <a:pt x="1" y="3766"/>
                </a:cubicBezTo>
                <a:cubicBezTo>
                  <a:pt x="1" y="5854"/>
                  <a:pt x="1679" y="7531"/>
                  <a:pt x="3766" y="7531"/>
                </a:cubicBezTo>
                <a:cubicBezTo>
                  <a:pt x="5817" y="7531"/>
                  <a:pt x="7494" y="5854"/>
                  <a:pt x="7494" y="3766"/>
                </a:cubicBezTo>
                <a:cubicBezTo>
                  <a:pt x="7494" y="1678"/>
                  <a:pt x="5817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18"/>
          <p:cNvSpPr/>
          <p:nvPr/>
        </p:nvSpPr>
        <p:spPr>
          <a:xfrm rot="-5400000">
            <a:off x="811258" y="1889500"/>
            <a:ext cx="133300" cy="134250"/>
          </a:xfrm>
          <a:custGeom>
            <a:rect b="b" l="l" r="r" t="t"/>
            <a:pathLst>
              <a:path extrusionOk="0" h="5370" w="5332">
                <a:moveTo>
                  <a:pt x="2684" y="1"/>
                </a:moveTo>
                <a:cubicBezTo>
                  <a:pt x="1193" y="1"/>
                  <a:pt x="0" y="1194"/>
                  <a:pt x="0" y="2685"/>
                </a:cubicBezTo>
                <a:cubicBezTo>
                  <a:pt x="0" y="4176"/>
                  <a:pt x="1193" y="5369"/>
                  <a:pt x="2684" y="5369"/>
                </a:cubicBezTo>
                <a:cubicBezTo>
                  <a:pt x="4138" y="5369"/>
                  <a:pt x="5331" y="4176"/>
                  <a:pt x="5331" y="2685"/>
                </a:cubicBezTo>
                <a:cubicBezTo>
                  <a:pt x="5331" y="1194"/>
                  <a:pt x="4138" y="1"/>
                  <a:pt x="2684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18"/>
          <p:cNvSpPr/>
          <p:nvPr/>
        </p:nvSpPr>
        <p:spPr>
          <a:xfrm rot="-5400000">
            <a:off x="783771" y="1250638"/>
            <a:ext cx="188275" cy="188300"/>
          </a:xfrm>
          <a:custGeom>
            <a:rect b="b" l="l" r="r" t="t"/>
            <a:pathLst>
              <a:path extrusionOk="0" h="7532" w="7531">
                <a:moveTo>
                  <a:pt x="3766" y="1"/>
                </a:moveTo>
                <a:cubicBezTo>
                  <a:pt x="1678" y="1"/>
                  <a:pt x="0" y="1678"/>
                  <a:pt x="0" y="3766"/>
                </a:cubicBezTo>
                <a:cubicBezTo>
                  <a:pt x="0" y="5854"/>
                  <a:pt x="1678" y="7531"/>
                  <a:pt x="3766" y="7531"/>
                </a:cubicBezTo>
                <a:cubicBezTo>
                  <a:pt x="5853" y="7531"/>
                  <a:pt x="7531" y="5854"/>
                  <a:pt x="7531" y="3766"/>
                </a:cubicBezTo>
                <a:cubicBezTo>
                  <a:pt x="7531" y="1678"/>
                  <a:pt x="5853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18"/>
          <p:cNvSpPr/>
          <p:nvPr/>
        </p:nvSpPr>
        <p:spPr>
          <a:xfrm rot="-5400000">
            <a:off x="810796" y="1277663"/>
            <a:ext cx="134225" cy="134250"/>
          </a:xfrm>
          <a:custGeom>
            <a:rect b="b" l="l" r="r" t="t"/>
            <a:pathLst>
              <a:path extrusionOk="0" h="5370" w="5369">
                <a:moveTo>
                  <a:pt x="2685" y="1"/>
                </a:moveTo>
                <a:cubicBezTo>
                  <a:pt x="1194" y="1"/>
                  <a:pt x="1" y="1194"/>
                  <a:pt x="1" y="2685"/>
                </a:cubicBezTo>
                <a:cubicBezTo>
                  <a:pt x="1" y="4176"/>
                  <a:pt x="1194" y="5369"/>
                  <a:pt x="2685" y="5369"/>
                </a:cubicBezTo>
                <a:cubicBezTo>
                  <a:pt x="4176" y="5369"/>
                  <a:pt x="5369" y="4176"/>
                  <a:pt x="5369" y="2685"/>
                </a:cubicBezTo>
                <a:cubicBezTo>
                  <a:pt x="5369" y="1194"/>
                  <a:pt x="4176" y="1"/>
                  <a:pt x="2685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18"/>
          <p:cNvSpPr/>
          <p:nvPr/>
        </p:nvSpPr>
        <p:spPr>
          <a:xfrm rot="-5400000">
            <a:off x="783758" y="639250"/>
            <a:ext cx="188300" cy="188300"/>
          </a:xfrm>
          <a:custGeom>
            <a:rect b="b" l="l" r="r" t="t"/>
            <a:pathLst>
              <a:path extrusionOk="0" h="7532" w="7532">
                <a:moveTo>
                  <a:pt x="3766" y="1"/>
                </a:moveTo>
                <a:cubicBezTo>
                  <a:pt x="1679" y="1"/>
                  <a:pt x="1" y="1678"/>
                  <a:pt x="1" y="3766"/>
                </a:cubicBezTo>
                <a:cubicBezTo>
                  <a:pt x="1" y="5854"/>
                  <a:pt x="1679" y="7531"/>
                  <a:pt x="3766" y="7531"/>
                </a:cubicBezTo>
                <a:cubicBezTo>
                  <a:pt x="5854" y="7531"/>
                  <a:pt x="7531" y="5854"/>
                  <a:pt x="7531" y="3766"/>
                </a:cubicBezTo>
                <a:cubicBezTo>
                  <a:pt x="7531" y="1678"/>
                  <a:pt x="5854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18"/>
          <p:cNvSpPr/>
          <p:nvPr/>
        </p:nvSpPr>
        <p:spPr>
          <a:xfrm rot="-5400000">
            <a:off x="810796" y="666263"/>
            <a:ext cx="134225" cy="134250"/>
          </a:xfrm>
          <a:custGeom>
            <a:rect b="b" l="l" r="r" t="t"/>
            <a:pathLst>
              <a:path extrusionOk="0" h="5370" w="5369">
                <a:moveTo>
                  <a:pt x="2684" y="1"/>
                </a:moveTo>
                <a:cubicBezTo>
                  <a:pt x="1193" y="1"/>
                  <a:pt x="0" y="1194"/>
                  <a:pt x="0" y="2685"/>
                </a:cubicBezTo>
                <a:cubicBezTo>
                  <a:pt x="0" y="4176"/>
                  <a:pt x="1193" y="5369"/>
                  <a:pt x="2684" y="5369"/>
                </a:cubicBezTo>
                <a:cubicBezTo>
                  <a:pt x="4175" y="5369"/>
                  <a:pt x="5368" y="4176"/>
                  <a:pt x="5368" y="2685"/>
                </a:cubicBezTo>
                <a:cubicBezTo>
                  <a:pt x="5368" y="1194"/>
                  <a:pt x="4175" y="1"/>
                  <a:pt x="2684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18"/>
          <p:cNvSpPr/>
          <p:nvPr/>
        </p:nvSpPr>
        <p:spPr>
          <a:xfrm rot="-5400000">
            <a:off x="578733" y="4216875"/>
            <a:ext cx="116525" cy="576925"/>
          </a:xfrm>
          <a:custGeom>
            <a:rect b="b" l="l" r="r" t="t"/>
            <a:pathLst>
              <a:path extrusionOk="0" h="23077" w="4661">
                <a:moveTo>
                  <a:pt x="2349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20728"/>
                </a:lnTo>
                <a:cubicBezTo>
                  <a:pt x="0" y="22032"/>
                  <a:pt x="1044" y="23076"/>
                  <a:pt x="2349" y="23076"/>
                </a:cubicBezTo>
                <a:cubicBezTo>
                  <a:pt x="3617" y="23076"/>
                  <a:pt x="4660" y="22032"/>
                  <a:pt x="4660" y="20728"/>
                </a:cubicBezTo>
                <a:lnTo>
                  <a:pt x="4660" y="2349"/>
                </a:lnTo>
                <a:cubicBezTo>
                  <a:pt x="4660" y="1044"/>
                  <a:pt x="3617" y="0"/>
                  <a:pt x="2349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18"/>
          <p:cNvSpPr/>
          <p:nvPr/>
        </p:nvSpPr>
        <p:spPr>
          <a:xfrm rot="-5400000">
            <a:off x="578733" y="3503275"/>
            <a:ext cx="116525" cy="576925"/>
          </a:xfrm>
          <a:custGeom>
            <a:rect b="b" l="l" r="r" t="t"/>
            <a:pathLst>
              <a:path extrusionOk="0" h="23077" w="4661">
                <a:moveTo>
                  <a:pt x="2350" y="0"/>
                </a:moveTo>
                <a:cubicBezTo>
                  <a:pt x="1045" y="0"/>
                  <a:pt x="1" y="1044"/>
                  <a:pt x="1" y="2349"/>
                </a:cubicBezTo>
                <a:lnTo>
                  <a:pt x="1" y="20728"/>
                </a:lnTo>
                <a:cubicBezTo>
                  <a:pt x="1" y="22032"/>
                  <a:pt x="1045" y="23076"/>
                  <a:pt x="2350" y="23076"/>
                </a:cubicBezTo>
                <a:cubicBezTo>
                  <a:pt x="3617" y="23076"/>
                  <a:pt x="4661" y="22032"/>
                  <a:pt x="4661" y="20728"/>
                </a:cubicBezTo>
                <a:lnTo>
                  <a:pt x="4661" y="2349"/>
                </a:lnTo>
                <a:cubicBezTo>
                  <a:pt x="4661" y="1044"/>
                  <a:pt x="3617" y="0"/>
                  <a:pt x="2350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18"/>
          <p:cNvSpPr/>
          <p:nvPr/>
        </p:nvSpPr>
        <p:spPr>
          <a:xfrm rot="-5400000">
            <a:off x="578733" y="2890950"/>
            <a:ext cx="116525" cy="576925"/>
          </a:xfrm>
          <a:custGeom>
            <a:rect b="b" l="l" r="r" t="t"/>
            <a:pathLst>
              <a:path extrusionOk="0" h="23077" w="4661">
                <a:moveTo>
                  <a:pt x="2312" y="0"/>
                </a:moveTo>
                <a:cubicBezTo>
                  <a:pt x="1044" y="0"/>
                  <a:pt x="1" y="1044"/>
                  <a:pt x="1" y="2349"/>
                </a:cubicBezTo>
                <a:lnTo>
                  <a:pt x="1" y="20728"/>
                </a:lnTo>
                <a:cubicBezTo>
                  <a:pt x="1" y="22032"/>
                  <a:pt x="1044" y="23076"/>
                  <a:pt x="2312" y="23076"/>
                </a:cubicBezTo>
                <a:cubicBezTo>
                  <a:pt x="3617" y="23076"/>
                  <a:pt x="4661" y="22032"/>
                  <a:pt x="4661" y="20728"/>
                </a:cubicBezTo>
                <a:lnTo>
                  <a:pt x="4661" y="2349"/>
                </a:lnTo>
                <a:cubicBezTo>
                  <a:pt x="4661" y="1044"/>
                  <a:pt x="3617" y="0"/>
                  <a:pt x="2312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18"/>
          <p:cNvSpPr/>
          <p:nvPr/>
        </p:nvSpPr>
        <p:spPr>
          <a:xfrm rot="-5400000">
            <a:off x="578733" y="2279550"/>
            <a:ext cx="116525" cy="576925"/>
          </a:xfrm>
          <a:custGeom>
            <a:rect b="b" l="l" r="r" t="t"/>
            <a:pathLst>
              <a:path extrusionOk="0" h="23077" w="4661">
                <a:moveTo>
                  <a:pt x="2311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20728"/>
                </a:lnTo>
                <a:cubicBezTo>
                  <a:pt x="0" y="22032"/>
                  <a:pt x="1044" y="23076"/>
                  <a:pt x="2311" y="23076"/>
                </a:cubicBezTo>
                <a:cubicBezTo>
                  <a:pt x="3616" y="23076"/>
                  <a:pt x="4660" y="22032"/>
                  <a:pt x="4660" y="20728"/>
                </a:cubicBezTo>
                <a:lnTo>
                  <a:pt x="4660" y="2349"/>
                </a:lnTo>
                <a:cubicBezTo>
                  <a:pt x="4660" y="1044"/>
                  <a:pt x="3616" y="0"/>
                  <a:pt x="2311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18"/>
          <p:cNvSpPr/>
          <p:nvPr/>
        </p:nvSpPr>
        <p:spPr>
          <a:xfrm rot="-5400000">
            <a:off x="578733" y="1668175"/>
            <a:ext cx="116525" cy="576925"/>
          </a:xfrm>
          <a:custGeom>
            <a:rect b="b" l="l" r="r" t="t"/>
            <a:pathLst>
              <a:path extrusionOk="0" h="23077" w="4661">
                <a:moveTo>
                  <a:pt x="2349" y="0"/>
                </a:moveTo>
                <a:cubicBezTo>
                  <a:pt x="1044" y="0"/>
                  <a:pt x="1" y="1044"/>
                  <a:pt x="1" y="2349"/>
                </a:cubicBezTo>
                <a:lnTo>
                  <a:pt x="1" y="20728"/>
                </a:lnTo>
                <a:cubicBezTo>
                  <a:pt x="1" y="22032"/>
                  <a:pt x="1044" y="23076"/>
                  <a:pt x="2349" y="23076"/>
                </a:cubicBezTo>
                <a:cubicBezTo>
                  <a:pt x="3617" y="23076"/>
                  <a:pt x="4661" y="22032"/>
                  <a:pt x="4661" y="20728"/>
                </a:cubicBezTo>
                <a:lnTo>
                  <a:pt x="4661" y="2349"/>
                </a:lnTo>
                <a:cubicBezTo>
                  <a:pt x="4661" y="1044"/>
                  <a:pt x="3617" y="0"/>
                  <a:pt x="2349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18"/>
          <p:cNvSpPr/>
          <p:nvPr/>
        </p:nvSpPr>
        <p:spPr>
          <a:xfrm rot="-5400000">
            <a:off x="578733" y="1056775"/>
            <a:ext cx="116525" cy="576925"/>
          </a:xfrm>
          <a:custGeom>
            <a:rect b="b" l="l" r="r" t="t"/>
            <a:pathLst>
              <a:path extrusionOk="0" h="23077" w="4661">
                <a:moveTo>
                  <a:pt x="2349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20728"/>
                </a:lnTo>
                <a:cubicBezTo>
                  <a:pt x="0" y="22032"/>
                  <a:pt x="1044" y="23076"/>
                  <a:pt x="2349" y="23076"/>
                </a:cubicBezTo>
                <a:cubicBezTo>
                  <a:pt x="3616" y="23076"/>
                  <a:pt x="4660" y="22032"/>
                  <a:pt x="4660" y="20728"/>
                </a:cubicBezTo>
                <a:lnTo>
                  <a:pt x="4660" y="2349"/>
                </a:lnTo>
                <a:cubicBezTo>
                  <a:pt x="4660" y="1044"/>
                  <a:pt x="3616" y="0"/>
                  <a:pt x="2349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18"/>
          <p:cNvSpPr/>
          <p:nvPr/>
        </p:nvSpPr>
        <p:spPr>
          <a:xfrm rot="-5400000">
            <a:off x="578733" y="444475"/>
            <a:ext cx="116525" cy="576925"/>
          </a:xfrm>
          <a:custGeom>
            <a:rect b="b" l="l" r="r" t="t"/>
            <a:pathLst>
              <a:path extrusionOk="0" h="23077" w="4661">
                <a:moveTo>
                  <a:pt x="2312" y="0"/>
                </a:moveTo>
                <a:cubicBezTo>
                  <a:pt x="1045" y="0"/>
                  <a:pt x="1" y="1044"/>
                  <a:pt x="1" y="2349"/>
                </a:cubicBezTo>
                <a:lnTo>
                  <a:pt x="1" y="20728"/>
                </a:lnTo>
                <a:cubicBezTo>
                  <a:pt x="1" y="22032"/>
                  <a:pt x="1045" y="23076"/>
                  <a:pt x="2312" y="23076"/>
                </a:cubicBezTo>
                <a:cubicBezTo>
                  <a:pt x="3617" y="23076"/>
                  <a:pt x="4661" y="22032"/>
                  <a:pt x="4661" y="20728"/>
                </a:cubicBezTo>
                <a:lnTo>
                  <a:pt x="4661" y="2349"/>
                </a:lnTo>
                <a:cubicBezTo>
                  <a:pt x="4661" y="1044"/>
                  <a:pt x="3617" y="0"/>
                  <a:pt x="2312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18"/>
          <p:cNvSpPr/>
          <p:nvPr/>
        </p:nvSpPr>
        <p:spPr>
          <a:xfrm rot="-5400000">
            <a:off x="438933" y="584275"/>
            <a:ext cx="116525" cy="297325"/>
          </a:xfrm>
          <a:custGeom>
            <a:rect b="b" l="l" r="r" t="t"/>
            <a:pathLst>
              <a:path extrusionOk="0" h="11893" w="4661">
                <a:moveTo>
                  <a:pt x="2312" y="0"/>
                </a:moveTo>
                <a:cubicBezTo>
                  <a:pt x="1045" y="0"/>
                  <a:pt x="1" y="1044"/>
                  <a:pt x="1" y="2349"/>
                </a:cubicBezTo>
                <a:lnTo>
                  <a:pt x="1" y="11892"/>
                </a:lnTo>
                <a:lnTo>
                  <a:pt x="4661" y="11892"/>
                </a:lnTo>
                <a:lnTo>
                  <a:pt x="4661" y="2349"/>
                </a:lnTo>
                <a:cubicBezTo>
                  <a:pt x="4661" y="1044"/>
                  <a:pt x="3617" y="0"/>
                  <a:pt x="2312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18"/>
          <p:cNvSpPr/>
          <p:nvPr/>
        </p:nvSpPr>
        <p:spPr>
          <a:xfrm rot="-5400000">
            <a:off x="438933" y="1196575"/>
            <a:ext cx="116525" cy="297325"/>
          </a:xfrm>
          <a:custGeom>
            <a:rect b="b" l="l" r="r" t="t"/>
            <a:pathLst>
              <a:path extrusionOk="0" h="11893" w="4661">
                <a:moveTo>
                  <a:pt x="2349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11892"/>
                </a:lnTo>
                <a:lnTo>
                  <a:pt x="4660" y="11892"/>
                </a:lnTo>
                <a:lnTo>
                  <a:pt x="4660" y="2349"/>
                </a:lnTo>
                <a:cubicBezTo>
                  <a:pt x="4660" y="1044"/>
                  <a:pt x="3616" y="0"/>
                  <a:pt x="2349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18"/>
          <p:cNvSpPr/>
          <p:nvPr/>
        </p:nvSpPr>
        <p:spPr>
          <a:xfrm rot="-5400000">
            <a:off x="438933" y="1807975"/>
            <a:ext cx="116525" cy="297325"/>
          </a:xfrm>
          <a:custGeom>
            <a:rect b="b" l="l" r="r" t="t"/>
            <a:pathLst>
              <a:path extrusionOk="0" h="11893" w="4661">
                <a:moveTo>
                  <a:pt x="2349" y="0"/>
                </a:moveTo>
                <a:cubicBezTo>
                  <a:pt x="1044" y="0"/>
                  <a:pt x="1" y="1044"/>
                  <a:pt x="1" y="2349"/>
                </a:cubicBezTo>
                <a:lnTo>
                  <a:pt x="1" y="11892"/>
                </a:lnTo>
                <a:lnTo>
                  <a:pt x="4661" y="11892"/>
                </a:lnTo>
                <a:lnTo>
                  <a:pt x="4661" y="2349"/>
                </a:lnTo>
                <a:cubicBezTo>
                  <a:pt x="4661" y="1044"/>
                  <a:pt x="3617" y="0"/>
                  <a:pt x="2349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18"/>
          <p:cNvSpPr/>
          <p:nvPr/>
        </p:nvSpPr>
        <p:spPr>
          <a:xfrm rot="-5400000">
            <a:off x="438933" y="2419350"/>
            <a:ext cx="116525" cy="297325"/>
          </a:xfrm>
          <a:custGeom>
            <a:rect b="b" l="l" r="r" t="t"/>
            <a:pathLst>
              <a:path extrusionOk="0" h="11893" w="4661">
                <a:moveTo>
                  <a:pt x="2311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11892"/>
                </a:lnTo>
                <a:lnTo>
                  <a:pt x="4660" y="11892"/>
                </a:lnTo>
                <a:lnTo>
                  <a:pt x="4660" y="2349"/>
                </a:lnTo>
                <a:cubicBezTo>
                  <a:pt x="4660" y="1044"/>
                  <a:pt x="3616" y="0"/>
                  <a:pt x="2311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18"/>
          <p:cNvSpPr/>
          <p:nvPr/>
        </p:nvSpPr>
        <p:spPr>
          <a:xfrm rot="-5400000">
            <a:off x="438933" y="3030750"/>
            <a:ext cx="116525" cy="297325"/>
          </a:xfrm>
          <a:custGeom>
            <a:rect b="b" l="l" r="r" t="t"/>
            <a:pathLst>
              <a:path extrusionOk="0" h="11893" w="4661">
                <a:moveTo>
                  <a:pt x="2312" y="0"/>
                </a:moveTo>
                <a:cubicBezTo>
                  <a:pt x="1044" y="0"/>
                  <a:pt x="1" y="1044"/>
                  <a:pt x="1" y="2349"/>
                </a:cubicBezTo>
                <a:lnTo>
                  <a:pt x="1" y="11892"/>
                </a:lnTo>
                <a:lnTo>
                  <a:pt x="4661" y="11892"/>
                </a:lnTo>
                <a:lnTo>
                  <a:pt x="4661" y="2349"/>
                </a:lnTo>
                <a:cubicBezTo>
                  <a:pt x="4661" y="1044"/>
                  <a:pt x="3617" y="0"/>
                  <a:pt x="2312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18"/>
          <p:cNvSpPr/>
          <p:nvPr/>
        </p:nvSpPr>
        <p:spPr>
          <a:xfrm rot="-5400000">
            <a:off x="438933" y="3643075"/>
            <a:ext cx="116525" cy="297325"/>
          </a:xfrm>
          <a:custGeom>
            <a:rect b="b" l="l" r="r" t="t"/>
            <a:pathLst>
              <a:path extrusionOk="0" h="11893" w="4661">
                <a:moveTo>
                  <a:pt x="2350" y="0"/>
                </a:moveTo>
                <a:cubicBezTo>
                  <a:pt x="1045" y="0"/>
                  <a:pt x="1" y="1044"/>
                  <a:pt x="1" y="2349"/>
                </a:cubicBezTo>
                <a:lnTo>
                  <a:pt x="1" y="11892"/>
                </a:lnTo>
                <a:lnTo>
                  <a:pt x="4661" y="11892"/>
                </a:lnTo>
                <a:lnTo>
                  <a:pt x="4661" y="2349"/>
                </a:lnTo>
                <a:cubicBezTo>
                  <a:pt x="4661" y="1044"/>
                  <a:pt x="3617" y="0"/>
                  <a:pt x="2350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18"/>
          <p:cNvSpPr/>
          <p:nvPr/>
        </p:nvSpPr>
        <p:spPr>
          <a:xfrm rot="-5400000">
            <a:off x="438933" y="4356675"/>
            <a:ext cx="116525" cy="297325"/>
          </a:xfrm>
          <a:custGeom>
            <a:rect b="b" l="l" r="r" t="t"/>
            <a:pathLst>
              <a:path extrusionOk="0" h="11893" w="4661">
                <a:moveTo>
                  <a:pt x="2349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11892"/>
                </a:lnTo>
                <a:lnTo>
                  <a:pt x="4660" y="11892"/>
                </a:lnTo>
                <a:lnTo>
                  <a:pt x="4660" y="2349"/>
                </a:lnTo>
                <a:cubicBezTo>
                  <a:pt x="4660" y="1044"/>
                  <a:pt x="3617" y="0"/>
                  <a:pt x="2349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18"/>
          <p:cNvSpPr/>
          <p:nvPr/>
        </p:nvSpPr>
        <p:spPr>
          <a:xfrm>
            <a:off x="8396329" y="70626"/>
            <a:ext cx="65134" cy="55909"/>
          </a:xfrm>
          <a:custGeom>
            <a:rect b="b" l="l" r="r" t="t"/>
            <a:pathLst>
              <a:path extrusionOk="0" h="400" w="466">
                <a:moveTo>
                  <a:pt x="266" y="0"/>
                </a:moveTo>
                <a:cubicBezTo>
                  <a:pt x="89" y="0"/>
                  <a:pt x="0" y="222"/>
                  <a:pt x="122" y="343"/>
                </a:cubicBezTo>
                <a:cubicBezTo>
                  <a:pt x="164" y="382"/>
                  <a:pt x="215" y="400"/>
                  <a:pt x="263" y="400"/>
                </a:cubicBezTo>
                <a:cubicBezTo>
                  <a:pt x="368" y="400"/>
                  <a:pt x="465" y="320"/>
                  <a:pt x="465" y="199"/>
                </a:cubicBezTo>
                <a:cubicBezTo>
                  <a:pt x="465" y="89"/>
                  <a:pt x="377" y="0"/>
                  <a:pt x="2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18"/>
          <p:cNvSpPr/>
          <p:nvPr/>
        </p:nvSpPr>
        <p:spPr>
          <a:xfrm>
            <a:off x="8878333" y="5026488"/>
            <a:ext cx="48222" cy="48082"/>
          </a:xfrm>
          <a:custGeom>
            <a:rect b="b" l="l" r="r" t="t"/>
            <a:pathLst>
              <a:path extrusionOk="0" h="344" w="345">
                <a:moveTo>
                  <a:pt x="167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66"/>
                  <a:pt x="78" y="344"/>
                  <a:pt x="167" y="344"/>
                </a:cubicBezTo>
                <a:cubicBezTo>
                  <a:pt x="267" y="344"/>
                  <a:pt x="344" y="266"/>
                  <a:pt x="344" y="178"/>
                </a:cubicBezTo>
                <a:cubicBezTo>
                  <a:pt x="344" y="78"/>
                  <a:pt x="267" y="0"/>
                  <a:pt x="1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18"/>
          <p:cNvSpPr/>
          <p:nvPr/>
        </p:nvSpPr>
        <p:spPr>
          <a:xfrm>
            <a:off x="8866715" y="2311984"/>
            <a:ext cx="71424" cy="62339"/>
          </a:xfrm>
          <a:custGeom>
            <a:rect b="b" l="l" r="r" t="t"/>
            <a:pathLst>
              <a:path extrusionOk="0" h="446" w="511">
                <a:moveTo>
                  <a:pt x="289" y="1"/>
                </a:moveTo>
                <a:cubicBezTo>
                  <a:pt x="101" y="1"/>
                  <a:pt x="1" y="245"/>
                  <a:pt x="134" y="378"/>
                </a:cubicBezTo>
                <a:cubicBezTo>
                  <a:pt x="181" y="425"/>
                  <a:pt x="238" y="446"/>
                  <a:pt x="292" y="446"/>
                </a:cubicBezTo>
                <a:cubicBezTo>
                  <a:pt x="405" y="446"/>
                  <a:pt x="510" y="357"/>
                  <a:pt x="510" y="222"/>
                </a:cubicBezTo>
                <a:cubicBezTo>
                  <a:pt x="510" y="101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18"/>
          <p:cNvSpPr/>
          <p:nvPr/>
        </p:nvSpPr>
        <p:spPr>
          <a:xfrm>
            <a:off x="5725335" y="74465"/>
            <a:ext cx="57446" cy="48222"/>
          </a:xfrm>
          <a:custGeom>
            <a:rect b="b" l="l" r="r" t="t"/>
            <a:pathLst>
              <a:path extrusionOk="0" h="345" w="411">
                <a:moveTo>
                  <a:pt x="233" y="1"/>
                </a:moveTo>
                <a:cubicBezTo>
                  <a:pt x="78" y="1"/>
                  <a:pt x="1" y="189"/>
                  <a:pt x="112" y="300"/>
                </a:cubicBezTo>
                <a:cubicBezTo>
                  <a:pt x="146" y="331"/>
                  <a:pt x="188" y="345"/>
                  <a:pt x="230" y="345"/>
                </a:cubicBezTo>
                <a:cubicBezTo>
                  <a:pt x="321" y="345"/>
                  <a:pt x="411" y="277"/>
                  <a:pt x="411" y="178"/>
                </a:cubicBezTo>
                <a:cubicBezTo>
                  <a:pt x="411" y="78"/>
                  <a:pt x="333" y="1"/>
                  <a:pt x="23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18"/>
          <p:cNvSpPr/>
          <p:nvPr/>
        </p:nvSpPr>
        <p:spPr>
          <a:xfrm>
            <a:off x="8396329" y="70626"/>
            <a:ext cx="65134" cy="55909"/>
          </a:xfrm>
          <a:custGeom>
            <a:rect b="b" l="l" r="r" t="t"/>
            <a:pathLst>
              <a:path extrusionOk="0" h="400" w="466">
                <a:moveTo>
                  <a:pt x="266" y="0"/>
                </a:moveTo>
                <a:cubicBezTo>
                  <a:pt x="89" y="0"/>
                  <a:pt x="0" y="222"/>
                  <a:pt x="122" y="343"/>
                </a:cubicBezTo>
                <a:cubicBezTo>
                  <a:pt x="164" y="382"/>
                  <a:pt x="215" y="400"/>
                  <a:pt x="263" y="400"/>
                </a:cubicBezTo>
                <a:cubicBezTo>
                  <a:pt x="368" y="400"/>
                  <a:pt x="465" y="320"/>
                  <a:pt x="465" y="199"/>
                </a:cubicBezTo>
                <a:cubicBezTo>
                  <a:pt x="465" y="89"/>
                  <a:pt x="377" y="0"/>
                  <a:pt x="2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18"/>
          <p:cNvSpPr/>
          <p:nvPr/>
        </p:nvSpPr>
        <p:spPr>
          <a:xfrm>
            <a:off x="8878333" y="5026488"/>
            <a:ext cx="48222" cy="48082"/>
          </a:xfrm>
          <a:custGeom>
            <a:rect b="b" l="l" r="r" t="t"/>
            <a:pathLst>
              <a:path extrusionOk="0" h="344" w="345">
                <a:moveTo>
                  <a:pt x="167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66"/>
                  <a:pt x="78" y="344"/>
                  <a:pt x="167" y="344"/>
                </a:cubicBezTo>
                <a:cubicBezTo>
                  <a:pt x="267" y="344"/>
                  <a:pt x="344" y="266"/>
                  <a:pt x="344" y="178"/>
                </a:cubicBezTo>
                <a:cubicBezTo>
                  <a:pt x="344" y="78"/>
                  <a:pt x="267" y="0"/>
                  <a:pt x="1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18"/>
          <p:cNvSpPr/>
          <p:nvPr/>
        </p:nvSpPr>
        <p:spPr>
          <a:xfrm>
            <a:off x="4132850" y="79149"/>
            <a:ext cx="38857" cy="38857"/>
          </a:xfrm>
          <a:custGeom>
            <a:rect b="b" l="l" r="r" t="t"/>
            <a:pathLst>
              <a:path extrusionOk="0" h="278" w="278">
                <a:moveTo>
                  <a:pt x="145" y="0"/>
                </a:moveTo>
                <a:cubicBezTo>
                  <a:pt x="67" y="0"/>
                  <a:pt x="1" y="67"/>
                  <a:pt x="1" y="144"/>
                </a:cubicBezTo>
                <a:cubicBezTo>
                  <a:pt x="1" y="211"/>
                  <a:pt x="67" y="277"/>
                  <a:pt x="145" y="277"/>
                </a:cubicBezTo>
                <a:cubicBezTo>
                  <a:pt x="211" y="277"/>
                  <a:pt x="277" y="211"/>
                  <a:pt x="277" y="144"/>
                </a:cubicBezTo>
                <a:cubicBezTo>
                  <a:pt x="277" y="67"/>
                  <a:pt x="211" y="0"/>
                  <a:pt x="1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18"/>
          <p:cNvSpPr/>
          <p:nvPr/>
        </p:nvSpPr>
        <p:spPr>
          <a:xfrm>
            <a:off x="6818834" y="5143503"/>
            <a:ext cx="34244" cy="35782"/>
          </a:xfrm>
          <a:custGeom>
            <a:rect b="b" l="l" r="r" t="t"/>
            <a:pathLst>
              <a:path extrusionOk="0" h="256" w="245">
                <a:moveTo>
                  <a:pt x="122" y="1"/>
                </a:moveTo>
                <a:cubicBezTo>
                  <a:pt x="56" y="1"/>
                  <a:pt x="0" y="67"/>
                  <a:pt x="0" y="134"/>
                </a:cubicBezTo>
                <a:cubicBezTo>
                  <a:pt x="0" y="200"/>
                  <a:pt x="56" y="256"/>
                  <a:pt x="122" y="256"/>
                </a:cubicBezTo>
                <a:cubicBezTo>
                  <a:pt x="189" y="256"/>
                  <a:pt x="244" y="200"/>
                  <a:pt x="244" y="134"/>
                </a:cubicBezTo>
                <a:cubicBezTo>
                  <a:pt x="244" y="67"/>
                  <a:pt x="189" y="1"/>
                  <a:pt x="12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18"/>
          <p:cNvSpPr/>
          <p:nvPr/>
        </p:nvSpPr>
        <p:spPr>
          <a:xfrm>
            <a:off x="8866715" y="2311984"/>
            <a:ext cx="71424" cy="62339"/>
          </a:xfrm>
          <a:custGeom>
            <a:rect b="b" l="l" r="r" t="t"/>
            <a:pathLst>
              <a:path extrusionOk="0" h="446" w="511">
                <a:moveTo>
                  <a:pt x="289" y="1"/>
                </a:moveTo>
                <a:cubicBezTo>
                  <a:pt x="101" y="1"/>
                  <a:pt x="1" y="245"/>
                  <a:pt x="134" y="378"/>
                </a:cubicBezTo>
                <a:cubicBezTo>
                  <a:pt x="181" y="425"/>
                  <a:pt x="238" y="446"/>
                  <a:pt x="292" y="446"/>
                </a:cubicBezTo>
                <a:cubicBezTo>
                  <a:pt x="405" y="446"/>
                  <a:pt x="510" y="357"/>
                  <a:pt x="510" y="222"/>
                </a:cubicBezTo>
                <a:cubicBezTo>
                  <a:pt x="510" y="101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18"/>
          <p:cNvSpPr/>
          <p:nvPr/>
        </p:nvSpPr>
        <p:spPr>
          <a:xfrm>
            <a:off x="8938150" y="4045480"/>
            <a:ext cx="68209" cy="59823"/>
          </a:xfrm>
          <a:custGeom>
            <a:rect b="b" l="l" r="r" t="t"/>
            <a:pathLst>
              <a:path extrusionOk="0" h="428" w="488">
                <a:moveTo>
                  <a:pt x="277" y="1"/>
                </a:moveTo>
                <a:cubicBezTo>
                  <a:pt x="89" y="1"/>
                  <a:pt x="0" y="233"/>
                  <a:pt x="133" y="366"/>
                </a:cubicBezTo>
                <a:cubicBezTo>
                  <a:pt x="175" y="408"/>
                  <a:pt x="226" y="427"/>
                  <a:pt x="276" y="427"/>
                </a:cubicBezTo>
                <a:cubicBezTo>
                  <a:pt x="384" y="427"/>
                  <a:pt x="488" y="340"/>
                  <a:pt x="488" y="211"/>
                </a:cubicBezTo>
                <a:cubicBezTo>
                  <a:pt x="488" y="100"/>
                  <a:pt x="399" y="1"/>
                  <a:pt x="2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18"/>
          <p:cNvSpPr/>
          <p:nvPr/>
        </p:nvSpPr>
        <p:spPr>
          <a:xfrm>
            <a:off x="1778191" y="-5"/>
            <a:ext cx="52834" cy="52694"/>
          </a:xfrm>
          <a:custGeom>
            <a:rect b="b" l="l" r="r" t="t"/>
            <a:pathLst>
              <a:path extrusionOk="0" h="377" w="378">
                <a:moveTo>
                  <a:pt x="189" y="0"/>
                </a:moveTo>
                <a:cubicBezTo>
                  <a:pt x="78" y="0"/>
                  <a:pt x="1" y="89"/>
                  <a:pt x="1" y="189"/>
                </a:cubicBezTo>
                <a:cubicBezTo>
                  <a:pt x="1" y="299"/>
                  <a:pt x="78" y="377"/>
                  <a:pt x="189" y="377"/>
                </a:cubicBezTo>
                <a:cubicBezTo>
                  <a:pt x="289" y="377"/>
                  <a:pt x="377" y="299"/>
                  <a:pt x="377" y="189"/>
                </a:cubicBezTo>
                <a:cubicBezTo>
                  <a:pt x="377" y="89"/>
                  <a:pt x="289" y="0"/>
                  <a:pt x="18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18"/>
          <p:cNvSpPr/>
          <p:nvPr/>
        </p:nvSpPr>
        <p:spPr>
          <a:xfrm>
            <a:off x="148844" y="260893"/>
            <a:ext cx="66252" cy="57167"/>
          </a:xfrm>
          <a:custGeom>
            <a:rect b="b" l="l" r="r" t="t"/>
            <a:pathLst>
              <a:path extrusionOk="0" h="409" w="474">
                <a:moveTo>
                  <a:pt x="262" y="1"/>
                </a:moveTo>
                <a:cubicBezTo>
                  <a:pt x="92" y="1"/>
                  <a:pt x="0" y="215"/>
                  <a:pt x="119" y="345"/>
                </a:cubicBezTo>
                <a:cubicBezTo>
                  <a:pt x="160" y="389"/>
                  <a:pt x="213" y="409"/>
                  <a:pt x="265" y="409"/>
                </a:cubicBezTo>
                <a:cubicBezTo>
                  <a:pt x="370" y="409"/>
                  <a:pt x="474" y="330"/>
                  <a:pt x="474" y="212"/>
                </a:cubicBezTo>
                <a:cubicBezTo>
                  <a:pt x="474" y="90"/>
                  <a:pt x="385" y="1"/>
                  <a:pt x="274" y="1"/>
                </a:cubicBezTo>
                <a:cubicBezTo>
                  <a:pt x="270" y="1"/>
                  <a:pt x="266" y="1"/>
                  <a:pt x="26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18"/>
          <p:cNvSpPr/>
          <p:nvPr/>
        </p:nvSpPr>
        <p:spPr>
          <a:xfrm>
            <a:off x="4866952" y="5027267"/>
            <a:ext cx="48222" cy="46544"/>
          </a:xfrm>
          <a:custGeom>
            <a:rect b="b" l="l" r="r" t="t"/>
            <a:pathLst>
              <a:path extrusionOk="0" h="333" w="345">
                <a:moveTo>
                  <a:pt x="178" y="1"/>
                </a:moveTo>
                <a:cubicBezTo>
                  <a:pt x="78" y="1"/>
                  <a:pt x="1" y="78"/>
                  <a:pt x="1" y="167"/>
                </a:cubicBezTo>
                <a:cubicBezTo>
                  <a:pt x="1" y="255"/>
                  <a:pt x="78" y="333"/>
                  <a:pt x="178" y="333"/>
                </a:cubicBezTo>
                <a:cubicBezTo>
                  <a:pt x="266" y="333"/>
                  <a:pt x="344" y="255"/>
                  <a:pt x="344" y="167"/>
                </a:cubicBezTo>
                <a:cubicBezTo>
                  <a:pt x="344" y="78"/>
                  <a:pt x="266" y="1"/>
                  <a:pt x="1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18"/>
          <p:cNvSpPr/>
          <p:nvPr/>
        </p:nvSpPr>
        <p:spPr>
          <a:xfrm>
            <a:off x="842865" y="5145386"/>
            <a:ext cx="37319" cy="32008"/>
          </a:xfrm>
          <a:custGeom>
            <a:rect b="b" l="l" r="r" t="t"/>
            <a:pathLst>
              <a:path extrusionOk="0" h="229" w="267">
                <a:moveTo>
                  <a:pt x="155" y="0"/>
                </a:moveTo>
                <a:cubicBezTo>
                  <a:pt x="56" y="0"/>
                  <a:pt x="0" y="122"/>
                  <a:pt x="78" y="200"/>
                </a:cubicBezTo>
                <a:cubicBezTo>
                  <a:pt x="98" y="220"/>
                  <a:pt x="123" y="229"/>
                  <a:pt x="148" y="229"/>
                </a:cubicBezTo>
                <a:cubicBezTo>
                  <a:pt x="207" y="229"/>
                  <a:pt x="266" y="181"/>
                  <a:pt x="266" y="111"/>
                </a:cubicBezTo>
                <a:cubicBezTo>
                  <a:pt x="266" y="56"/>
                  <a:pt x="222" y="0"/>
                  <a:pt x="1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18"/>
          <p:cNvSpPr/>
          <p:nvPr/>
        </p:nvSpPr>
        <p:spPr>
          <a:xfrm>
            <a:off x="2032120" y="5046275"/>
            <a:ext cx="41932" cy="43050"/>
          </a:xfrm>
          <a:custGeom>
            <a:rect b="b" l="l" r="r" t="t"/>
            <a:pathLst>
              <a:path extrusionOk="0" h="308" w="300">
                <a:moveTo>
                  <a:pt x="150" y="0"/>
                </a:moveTo>
                <a:cubicBezTo>
                  <a:pt x="76" y="0"/>
                  <a:pt x="1" y="53"/>
                  <a:pt x="1" y="158"/>
                </a:cubicBezTo>
                <a:cubicBezTo>
                  <a:pt x="1" y="258"/>
                  <a:pt x="76" y="308"/>
                  <a:pt x="150" y="308"/>
                </a:cubicBezTo>
                <a:cubicBezTo>
                  <a:pt x="225" y="308"/>
                  <a:pt x="300" y="258"/>
                  <a:pt x="300" y="158"/>
                </a:cubicBezTo>
                <a:cubicBezTo>
                  <a:pt x="300" y="53"/>
                  <a:pt x="225" y="0"/>
                  <a:pt x="1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18"/>
          <p:cNvSpPr/>
          <p:nvPr/>
        </p:nvSpPr>
        <p:spPr>
          <a:xfrm>
            <a:off x="67841" y="5069436"/>
            <a:ext cx="26417" cy="25718"/>
          </a:xfrm>
          <a:custGeom>
            <a:rect b="b" l="l" r="r" t="t"/>
            <a:pathLst>
              <a:path extrusionOk="0" h="184" w="189">
                <a:moveTo>
                  <a:pt x="95" y="0"/>
                </a:moveTo>
                <a:cubicBezTo>
                  <a:pt x="47" y="0"/>
                  <a:pt x="0" y="31"/>
                  <a:pt x="0" y="92"/>
                </a:cubicBezTo>
                <a:cubicBezTo>
                  <a:pt x="0" y="153"/>
                  <a:pt x="45" y="183"/>
                  <a:pt x="90" y="183"/>
                </a:cubicBezTo>
                <a:cubicBezTo>
                  <a:pt x="136" y="183"/>
                  <a:pt x="183" y="153"/>
                  <a:pt x="189" y="92"/>
                </a:cubicBezTo>
                <a:cubicBezTo>
                  <a:pt x="189" y="31"/>
                  <a:pt x="142" y="0"/>
                  <a:pt x="9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18"/>
          <p:cNvSpPr/>
          <p:nvPr/>
        </p:nvSpPr>
        <p:spPr>
          <a:xfrm>
            <a:off x="146265" y="2272995"/>
            <a:ext cx="71424" cy="61360"/>
          </a:xfrm>
          <a:custGeom>
            <a:rect b="b" l="l" r="r" t="t"/>
            <a:pathLst>
              <a:path extrusionOk="0" h="439" w="511">
                <a:moveTo>
                  <a:pt x="289" y="1"/>
                </a:moveTo>
                <a:cubicBezTo>
                  <a:pt x="101" y="1"/>
                  <a:pt x="1" y="233"/>
                  <a:pt x="134" y="377"/>
                </a:cubicBezTo>
                <a:cubicBezTo>
                  <a:pt x="179" y="419"/>
                  <a:pt x="234" y="438"/>
                  <a:pt x="287" y="438"/>
                </a:cubicBezTo>
                <a:cubicBezTo>
                  <a:pt x="402" y="438"/>
                  <a:pt x="510" y="351"/>
                  <a:pt x="510" y="222"/>
                </a:cubicBezTo>
                <a:cubicBezTo>
                  <a:pt x="510" y="100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18"/>
          <p:cNvSpPr/>
          <p:nvPr/>
        </p:nvSpPr>
        <p:spPr>
          <a:xfrm>
            <a:off x="147887" y="4082666"/>
            <a:ext cx="68209" cy="58565"/>
          </a:xfrm>
          <a:custGeom>
            <a:rect b="b" l="l" r="r" t="t"/>
            <a:pathLst>
              <a:path extrusionOk="0" h="419" w="488">
                <a:moveTo>
                  <a:pt x="277" y="0"/>
                </a:moveTo>
                <a:cubicBezTo>
                  <a:pt x="89" y="0"/>
                  <a:pt x="0" y="222"/>
                  <a:pt x="133" y="355"/>
                </a:cubicBezTo>
                <a:cubicBezTo>
                  <a:pt x="177" y="399"/>
                  <a:pt x="230" y="418"/>
                  <a:pt x="282" y="418"/>
                </a:cubicBezTo>
                <a:cubicBezTo>
                  <a:pt x="388" y="418"/>
                  <a:pt x="488" y="337"/>
                  <a:pt x="488" y="211"/>
                </a:cubicBezTo>
                <a:cubicBezTo>
                  <a:pt x="488" y="89"/>
                  <a:pt x="399" y="0"/>
                  <a:pt x="27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18"/>
          <p:cNvSpPr/>
          <p:nvPr/>
        </p:nvSpPr>
        <p:spPr>
          <a:xfrm>
            <a:off x="8073765" y="972084"/>
            <a:ext cx="71424" cy="62339"/>
          </a:xfrm>
          <a:custGeom>
            <a:rect b="b" l="l" r="r" t="t"/>
            <a:pathLst>
              <a:path extrusionOk="0" h="446" w="511">
                <a:moveTo>
                  <a:pt x="289" y="1"/>
                </a:moveTo>
                <a:cubicBezTo>
                  <a:pt x="101" y="1"/>
                  <a:pt x="1" y="245"/>
                  <a:pt x="134" y="378"/>
                </a:cubicBezTo>
                <a:cubicBezTo>
                  <a:pt x="181" y="425"/>
                  <a:pt x="238" y="446"/>
                  <a:pt x="292" y="446"/>
                </a:cubicBezTo>
                <a:cubicBezTo>
                  <a:pt x="405" y="446"/>
                  <a:pt x="510" y="357"/>
                  <a:pt x="510" y="222"/>
                </a:cubicBezTo>
                <a:cubicBezTo>
                  <a:pt x="510" y="101"/>
                  <a:pt x="411" y="1"/>
                  <a:pt x="28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18"/>
          <p:cNvSpPr/>
          <p:nvPr/>
        </p:nvSpPr>
        <p:spPr>
          <a:xfrm>
            <a:off x="8153037" y="3761830"/>
            <a:ext cx="68209" cy="59823"/>
          </a:xfrm>
          <a:custGeom>
            <a:rect b="b" l="l" r="r" t="t"/>
            <a:pathLst>
              <a:path extrusionOk="0" h="428" w="488">
                <a:moveTo>
                  <a:pt x="277" y="1"/>
                </a:moveTo>
                <a:cubicBezTo>
                  <a:pt x="89" y="1"/>
                  <a:pt x="0" y="233"/>
                  <a:pt x="133" y="366"/>
                </a:cubicBezTo>
                <a:cubicBezTo>
                  <a:pt x="175" y="408"/>
                  <a:pt x="226" y="427"/>
                  <a:pt x="276" y="427"/>
                </a:cubicBezTo>
                <a:cubicBezTo>
                  <a:pt x="384" y="427"/>
                  <a:pt x="488" y="340"/>
                  <a:pt x="488" y="211"/>
                </a:cubicBezTo>
                <a:cubicBezTo>
                  <a:pt x="488" y="100"/>
                  <a:pt x="399" y="1"/>
                  <a:pt x="27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18"/>
          <p:cNvSpPr/>
          <p:nvPr/>
        </p:nvSpPr>
        <p:spPr>
          <a:xfrm>
            <a:off x="1845119" y="827555"/>
            <a:ext cx="66252" cy="57167"/>
          </a:xfrm>
          <a:custGeom>
            <a:rect b="b" l="l" r="r" t="t"/>
            <a:pathLst>
              <a:path extrusionOk="0" h="409" w="474">
                <a:moveTo>
                  <a:pt x="262" y="1"/>
                </a:moveTo>
                <a:cubicBezTo>
                  <a:pt x="92" y="1"/>
                  <a:pt x="0" y="215"/>
                  <a:pt x="119" y="345"/>
                </a:cubicBezTo>
                <a:cubicBezTo>
                  <a:pt x="160" y="389"/>
                  <a:pt x="213" y="409"/>
                  <a:pt x="265" y="409"/>
                </a:cubicBezTo>
                <a:cubicBezTo>
                  <a:pt x="370" y="409"/>
                  <a:pt x="474" y="330"/>
                  <a:pt x="474" y="212"/>
                </a:cubicBezTo>
                <a:cubicBezTo>
                  <a:pt x="474" y="90"/>
                  <a:pt x="385" y="1"/>
                  <a:pt x="274" y="1"/>
                </a:cubicBezTo>
                <a:cubicBezTo>
                  <a:pt x="270" y="1"/>
                  <a:pt x="266" y="1"/>
                  <a:pt x="2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18"/>
          <p:cNvSpPr/>
          <p:nvPr/>
        </p:nvSpPr>
        <p:spPr>
          <a:xfrm>
            <a:off x="7869257" y="2501384"/>
            <a:ext cx="38857" cy="32008"/>
          </a:xfrm>
          <a:custGeom>
            <a:rect b="b" l="l" r="r" t="t"/>
            <a:pathLst>
              <a:path extrusionOk="0" h="229" w="278">
                <a:moveTo>
                  <a:pt x="155" y="0"/>
                </a:moveTo>
                <a:cubicBezTo>
                  <a:pt x="56" y="0"/>
                  <a:pt x="0" y="122"/>
                  <a:pt x="78" y="200"/>
                </a:cubicBezTo>
                <a:cubicBezTo>
                  <a:pt x="98" y="220"/>
                  <a:pt x="124" y="229"/>
                  <a:pt x="151" y="229"/>
                </a:cubicBezTo>
                <a:cubicBezTo>
                  <a:pt x="212" y="229"/>
                  <a:pt x="277" y="181"/>
                  <a:pt x="277" y="111"/>
                </a:cubicBezTo>
                <a:cubicBezTo>
                  <a:pt x="266" y="45"/>
                  <a:pt x="222" y="0"/>
                  <a:pt x="1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18"/>
          <p:cNvSpPr/>
          <p:nvPr/>
        </p:nvSpPr>
        <p:spPr>
          <a:xfrm>
            <a:off x="4266902" y="4417667"/>
            <a:ext cx="48222" cy="46544"/>
          </a:xfrm>
          <a:custGeom>
            <a:rect b="b" l="l" r="r" t="t"/>
            <a:pathLst>
              <a:path extrusionOk="0" h="333" w="345">
                <a:moveTo>
                  <a:pt x="178" y="1"/>
                </a:moveTo>
                <a:cubicBezTo>
                  <a:pt x="78" y="1"/>
                  <a:pt x="1" y="78"/>
                  <a:pt x="1" y="167"/>
                </a:cubicBezTo>
                <a:cubicBezTo>
                  <a:pt x="1" y="255"/>
                  <a:pt x="78" y="333"/>
                  <a:pt x="178" y="333"/>
                </a:cubicBezTo>
                <a:cubicBezTo>
                  <a:pt x="266" y="333"/>
                  <a:pt x="344" y="255"/>
                  <a:pt x="344" y="167"/>
                </a:cubicBezTo>
                <a:cubicBezTo>
                  <a:pt x="344" y="78"/>
                  <a:pt x="266" y="1"/>
                  <a:pt x="17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18"/>
          <p:cNvSpPr/>
          <p:nvPr/>
        </p:nvSpPr>
        <p:spPr>
          <a:xfrm>
            <a:off x="5489315" y="3957261"/>
            <a:ext cx="37319" cy="32008"/>
          </a:xfrm>
          <a:custGeom>
            <a:rect b="b" l="l" r="r" t="t"/>
            <a:pathLst>
              <a:path extrusionOk="0" h="229" w="267">
                <a:moveTo>
                  <a:pt x="155" y="0"/>
                </a:moveTo>
                <a:cubicBezTo>
                  <a:pt x="56" y="0"/>
                  <a:pt x="0" y="122"/>
                  <a:pt x="78" y="200"/>
                </a:cubicBezTo>
                <a:cubicBezTo>
                  <a:pt x="98" y="220"/>
                  <a:pt x="123" y="229"/>
                  <a:pt x="148" y="229"/>
                </a:cubicBezTo>
                <a:cubicBezTo>
                  <a:pt x="207" y="229"/>
                  <a:pt x="266" y="181"/>
                  <a:pt x="266" y="111"/>
                </a:cubicBezTo>
                <a:cubicBezTo>
                  <a:pt x="266" y="56"/>
                  <a:pt x="222" y="0"/>
                  <a:pt x="1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18"/>
          <p:cNvSpPr/>
          <p:nvPr/>
        </p:nvSpPr>
        <p:spPr>
          <a:xfrm>
            <a:off x="6571225" y="4411654"/>
            <a:ext cx="68209" cy="58565"/>
          </a:xfrm>
          <a:custGeom>
            <a:rect b="b" l="l" r="r" t="t"/>
            <a:pathLst>
              <a:path extrusionOk="0" h="419" w="488">
                <a:moveTo>
                  <a:pt x="277" y="0"/>
                </a:moveTo>
                <a:cubicBezTo>
                  <a:pt x="89" y="0"/>
                  <a:pt x="0" y="222"/>
                  <a:pt x="133" y="355"/>
                </a:cubicBezTo>
                <a:cubicBezTo>
                  <a:pt x="177" y="399"/>
                  <a:pt x="230" y="418"/>
                  <a:pt x="282" y="418"/>
                </a:cubicBezTo>
                <a:cubicBezTo>
                  <a:pt x="388" y="418"/>
                  <a:pt x="488" y="337"/>
                  <a:pt x="488" y="211"/>
                </a:cubicBezTo>
                <a:cubicBezTo>
                  <a:pt x="488" y="89"/>
                  <a:pt x="399" y="0"/>
                  <a:pt x="2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18"/>
          <p:cNvSpPr/>
          <p:nvPr/>
        </p:nvSpPr>
        <p:spPr>
          <a:xfrm>
            <a:off x="1436913" y="4281344"/>
            <a:ext cx="66671" cy="57027"/>
          </a:xfrm>
          <a:custGeom>
            <a:rect b="b" l="l" r="r" t="t"/>
            <a:pathLst>
              <a:path extrusionOk="0" h="408" w="477">
                <a:moveTo>
                  <a:pt x="277" y="0"/>
                </a:moveTo>
                <a:cubicBezTo>
                  <a:pt x="89" y="0"/>
                  <a:pt x="0" y="222"/>
                  <a:pt x="122" y="343"/>
                </a:cubicBezTo>
                <a:cubicBezTo>
                  <a:pt x="166" y="387"/>
                  <a:pt x="220" y="407"/>
                  <a:pt x="272" y="407"/>
                </a:cubicBezTo>
                <a:cubicBezTo>
                  <a:pt x="377" y="407"/>
                  <a:pt x="477" y="326"/>
                  <a:pt x="477" y="199"/>
                </a:cubicBezTo>
                <a:cubicBezTo>
                  <a:pt x="477" y="89"/>
                  <a:pt x="388" y="0"/>
                  <a:pt x="2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18"/>
          <p:cNvSpPr/>
          <p:nvPr/>
        </p:nvSpPr>
        <p:spPr>
          <a:xfrm>
            <a:off x="6066260" y="979140"/>
            <a:ext cx="57446" cy="48222"/>
          </a:xfrm>
          <a:custGeom>
            <a:rect b="b" l="l" r="r" t="t"/>
            <a:pathLst>
              <a:path extrusionOk="0" h="345" w="411">
                <a:moveTo>
                  <a:pt x="233" y="1"/>
                </a:moveTo>
                <a:cubicBezTo>
                  <a:pt x="78" y="1"/>
                  <a:pt x="1" y="189"/>
                  <a:pt x="112" y="300"/>
                </a:cubicBezTo>
                <a:cubicBezTo>
                  <a:pt x="146" y="331"/>
                  <a:pt x="188" y="345"/>
                  <a:pt x="230" y="345"/>
                </a:cubicBezTo>
                <a:cubicBezTo>
                  <a:pt x="321" y="345"/>
                  <a:pt x="411" y="277"/>
                  <a:pt x="411" y="178"/>
                </a:cubicBezTo>
                <a:cubicBezTo>
                  <a:pt x="411" y="78"/>
                  <a:pt x="333" y="1"/>
                  <a:pt x="23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18"/>
          <p:cNvSpPr/>
          <p:nvPr/>
        </p:nvSpPr>
        <p:spPr>
          <a:xfrm>
            <a:off x="2915183" y="4051351"/>
            <a:ext cx="48222" cy="48082"/>
          </a:xfrm>
          <a:custGeom>
            <a:rect b="b" l="l" r="r" t="t"/>
            <a:pathLst>
              <a:path extrusionOk="0" h="344" w="345">
                <a:moveTo>
                  <a:pt x="167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66"/>
                  <a:pt x="78" y="344"/>
                  <a:pt x="167" y="344"/>
                </a:cubicBezTo>
                <a:cubicBezTo>
                  <a:pt x="267" y="344"/>
                  <a:pt x="344" y="266"/>
                  <a:pt x="344" y="178"/>
                </a:cubicBezTo>
                <a:cubicBezTo>
                  <a:pt x="344" y="78"/>
                  <a:pt x="267" y="0"/>
                  <a:pt x="1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18"/>
          <p:cNvSpPr/>
          <p:nvPr/>
        </p:nvSpPr>
        <p:spPr>
          <a:xfrm>
            <a:off x="4315124" y="591900"/>
            <a:ext cx="1066136" cy="728023"/>
          </a:xfrm>
          <a:custGeom>
            <a:rect b="b" l="l" r="r" t="t"/>
            <a:pathLst>
              <a:path extrusionOk="0" h="8111" w="17227">
                <a:moveTo>
                  <a:pt x="7183" y="1"/>
                </a:moveTo>
                <a:cubicBezTo>
                  <a:pt x="6652" y="1"/>
                  <a:pt x="6137" y="166"/>
                  <a:pt x="5695" y="542"/>
                </a:cubicBezTo>
                <a:cubicBezTo>
                  <a:pt x="4798" y="1306"/>
                  <a:pt x="5008" y="2270"/>
                  <a:pt x="4908" y="3300"/>
                </a:cubicBezTo>
                <a:cubicBezTo>
                  <a:pt x="4222" y="3078"/>
                  <a:pt x="3579" y="2746"/>
                  <a:pt x="2815" y="2746"/>
                </a:cubicBezTo>
                <a:cubicBezTo>
                  <a:pt x="2801" y="2746"/>
                  <a:pt x="2787" y="2746"/>
                  <a:pt x="2773" y="2746"/>
                </a:cubicBezTo>
                <a:cubicBezTo>
                  <a:pt x="1999" y="2746"/>
                  <a:pt x="1199" y="3045"/>
                  <a:pt x="699" y="3632"/>
                </a:cubicBezTo>
                <a:cubicBezTo>
                  <a:pt x="178" y="4241"/>
                  <a:pt x="1" y="5139"/>
                  <a:pt x="344" y="5848"/>
                </a:cubicBezTo>
                <a:cubicBezTo>
                  <a:pt x="709" y="6592"/>
                  <a:pt x="1302" y="6854"/>
                  <a:pt x="1944" y="6854"/>
                </a:cubicBezTo>
                <a:cubicBezTo>
                  <a:pt x="2650" y="6854"/>
                  <a:pt x="3414" y="6539"/>
                  <a:pt x="4000" y="6202"/>
                </a:cubicBezTo>
                <a:cubicBezTo>
                  <a:pt x="4858" y="7462"/>
                  <a:pt x="6231" y="8111"/>
                  <a:pt x="7613" y="8111"/>
                </a:cubicBezTo>
                <a:cubicBezTo>
                  <a:pt x="8784" y="8111"/>
                  <a:pt x="9961" y="7645"/>
                  <a:pt x="10835" y="6690"/>
                </a:cubicBezTo>
                <a:cubicBezTo>
                  <a:pt x="11831" y="7167"/>
                  <a:pt x="12921" y="7408"/>
                  <a:pt x="14020" y="7408"/>
                </a:cubicBezTo>
                <a:cubicBezTo>
                  <a:pt x="14425" y="7408"/>
                  <a:pt x="14830" y="7376"/>
                  <a:pt x="15233" y="7310"/>
                </a:cubicBezTo>
                <a:cubicBezTo>
                  <a:pt x="16053" y="7177"/>
                  <a:pt x="16983" y="6756"/>
                  <a:pt x="17116" y="5936"/>
                </a:cubicBezTo>
                <a:cubicBezTo>
                  <a:pt x="17227" y="5250"/>
                  <a:pt x="16695" y="4596"/>
                  <a:pt x="16053" y="4330"/>
                </a:cubicBezTo>
                <a:cubicBezTo>
                  <a:pt x="15631" y="4159"/>
                  <a:pt x="15183" y="4112"/>
                  <a:pt x="14730" y="4112"/>
                </a:cubicBezTo>
                <a:cubicBezTo>
                  <a:pt x="14480" y="4112"/>
                  <a:pt x="14229" y="4126"/>
                  <a:pt x="13981" y="4142"/>
                </a:cubicBezTo>
                <a:cubicBezTo>
                  <a:pt x="14154" y="3450"/>
                  <a:pt x="13399" y="2811"/>
                  <a:pt x="12683" y="2811"/>
                </a:cubicBezTo>
                <a:cubicBezTo>
                  <a:pt x="12665" y="2811"/>
                  <a:pt x="12647" y="2812"/>
                  <a:pt x="12630" y="2812"/>
                </a:cubicBezTo>
                <a:cubicBezTo>
                  <a:pt x="11887" y="2846"/>
                  <a:pt x="11256" y="3311"/>
                  <a:pt x="10680" y="3765"/>
                </a:cubicBezTo>
                <a:cubicBezTo>
                  <a:pt x="10968" y="2203"/>
                  <a:pt x="9550" y="564"/>
                  <a:pt x="7988" y="121"/>
                </a:cubicBezTo>
                <a:cubicBezTo>
                  <a:pt x="7721" y="43"/>
                  <a:pt x="7450" y="1"/>
                  <a:pt x="7183" y="1"/>
                </a:cubicBezTo>
                <a:close/>
              </a:path>
            </a:pathLst>
          </a:custGeom>
          <a:solidFill>
            <a:srgbClr val="FFFFFF">
              <a:alpha val="51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18"/>
          <p:cNvSpPr/>
          <p:nvPr/>
        </p:nvSpPr>
        <p:spPr>
          <a:xfrm>
            <a:off x="6732363" y="3697115"/>
            <a:ext cx="1172412" cy="552278"/>
          </a:xfrm>
          <a:custGeom>
            <a:rect b="b" l="l" r="r" t="t"/>
            <a:pathLst>
              <a:path extrusionOk="0" h="6153" w="13062">
                <a:moveTo>
                  <a:pt x="5434" y="1"/>
                </a:moveTo>
                <a:cubicBezTo>
                  <a:pt x="5031" y="1"/>
                  <a:pt x="4641" y="127"/>
                  <a:pt x="4310" y="414"/>
                </a:cubicBezTo>
                <a:cubicBezTo>
                  <a:pt x="3634" y="990"/>
                  <a:pt x="3789" y="1721"/>
                  <a:pt x="3712" y="2496"/>
                </a:cubicBezTo>
                <a:cubicBezTo>
                  <a:pt x="3191" y="2341"/>
                  <a:pt x="2704" y="2086"/>
                  <a:pt x="2117" y="2086"/>
                </a:cubicBezTo>
                <a:cubicBezTo>
                  <a:pt x="2092" y="2086"/>
                  <a:pt x="2067" y="2085"/>
                  <a:pt x="2043" y="2085"/>
                </a:cubicBezTo>
                <a:cubicBezTo>
                  <a:pt x="1461" y="2085"/>
                  <a:pt x="914" y="2337"/>
                  <a:pt x="510" y="2762"/>
                </a:cubicBezTo>
                <a:cubicBezTo>
                  <a:pt x="100" y="3227"/>
                  <a:pt x="1" y="3881"/>
                  <a:pt x="255" y="4446"/>
                </a:cubicBezTo>
                <a:cubicBezTo>
                  <a:pt x="528" y="5003"/>
                  <a:pt x="973" y="5198"/>
                  <a:pt x="1456" y="5198"/>
                </a:cubicBezTo>
                <a:cubicBezTo>
                  <a:pt x="1993" y="5198"/>
                  <a:pt x="2576" y="4957"/>
                  <a:pt x="3025" y="4701"/>
                </a:cubicBezTo>
                <a:cubicBezTo>
                  <a:pt x="3672" y="5660"/>
                  <a:pt x="4713" y="6152"/>
                  <a:pt x="5761" y="6152"/>
                </a:cubicBezTo>
                <a:cubicBezTo>
                  <a:pt x="6650" y="6152"/>
                  <a:pt x="7544" y="5799"/>
                  <a:pt x="8209" y="5077"/>
                </a:cubicBezTo>
                <a:cubicBezTo>
                  <a:pt x="8971" y="5438"/>
                  <a:pt x="9806" y="5623"/>
                  <a:pt x="10651" y="5623"/>
                </a:cubicBezTo>
                <a:cubicBezTo>
                  <a:pt x="10948" y="5623"/>
                  <a:pt x="11247" y="5600"/>
                  <a:pt x="11544" y="5554"/>
                </a:cubicBezTo>
                <a:cubicBezTo>
                  <a:pt x="12164" y="5443"/>
                  <a:pt x="12873" y="5133"/>
                  <a:pt x="12973" y="4512"/>
                </a:cubicBezTo>
                <a:cubicBezTo>
                  <a:pt x="13061" y="3992"/>
                  <a:pt x="12651" y="3482"/>
                  <a:pt x="12164" y="3283"/>
                </a:cubicBezTo>
                <a:cubicBezTo>
                  <a:pt x="11861" y="3159"/>
                  <a:pt x="11532" y="3125"/>
                  <a:pt x="11201" y="3125"/>
                </a:cubicBezTo>
                <a:cubicBezTo>
                  <a:pt x="11000" y="3125"/>
                  <a:pt x="10799" y="3137"/>
                  <a:pt x="10602" y="3150"/>
                </a:cubicBezTo>
                <a:cubicBezTo>
                  <a:pt x="10720" y="2624"/>
                  <a:pt x="10163" y="2140"/>
                  <a:pt x="9615" y="2140"/>
                </a:cubicBezTo>
                <a:cubicBezTo>
                  <a:pt x="9597" y="2140"/>
                  <a:pt x="9579" y="2141"/>
                  <a:pt x="9561" y="2142"/>
                </a:cubicBezTo>
                <a:cubicBezTo>
                  <a:pt x="9007" y="2164"/>
                  <a:pt x="8531" y="2518"/>
                  <a:pt x="8087" y="2862"/>
                </a:cubicBezTo>
                <a:cubicBezTo>
                  <a:pt x="8309" y="1677"/>
                  <a:pt x="7234" y="425"/>
                  <a:pt x="6049" y="92"/>
                </a:cubicBezTo>
                <a:cubicBezTo>
                  <a:pt x="5845" y="33"/>
                  <a:pt x="5638" y="1"/>
                  <a:pt x="5434" y="1"/>
                </a:cubicBezTo>
                <a:close/>
              </a:path>
            </a:pathLst>
          </a:custGeom>
          <a:solidFill>
            <a:srgbClr val="FFFFFF">
              <a:alpha val="51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18"/>
          <p:cNvSpPr/>
          <p:nvPr/>
        </p:nvSpPr>
        <p:spPr>
          <a:xfrm>
            <a:off x="1154350" y="2050318"/>
            <a:ext cx="1447788" cy="681798"/>
          </a:xfrm>
          <a:custGeom>
            <a:rect b="b" l="l" r="r" t="t"/>
            <a:pathLst>
              <a:path extrusionOk="0" h="7596" w="16130">
                <a:moveTo>
                  <a:pt x="6729" y="1"/>
                </a:moveTo>
                <a:cubicBezTo>
                  <a:pt x="6230" y="1"/>
                  <a:pt x="5743" y="153"/>
                  <a:pt x="5329" y="508"/>
                </a:cubicBezTo>
                <a:cubicBezTo>
                  <a:pt x="4498" y="1228"/>
                  <a:pt x="4687" y="2125"/>
                  <a:pt x="4598" y="3089"/>
                </a:cubicBezTo>
                <a:cubicBezTo>
                  <a:pt x="3944" y="2889"/>
                  <a:pt x="3346" y="2579"/>
                  <a:pt x="2626" y="2579"/>
                </a:cubicBezTo>
                <a:cubicBezTo>
                  <a:pt x="2600" y="2578"/>
                  <a:pt x="2575" y="2578"/>
                  <a:pt x="2549" y="2578"/>
                </a:cubicBezTo>
                <a:cubicBezTo>
                  <a:pt x="1834" y="2578"/>
                  <a:pt x="1146" y="2875"/>
                  <a:pt x="643" y="3410"/>
                </a:cubicBezTo>
                <a:cubicBezTo>
                  <a:pt x="167" y="3975"/>
                  <a:pt x="1" y="4817"/>
                  <a:pt x="322" y="5482"/>
                </a:cubicBezTo>
                <a:cubicBezTo>
                  <a:pt x="663" y="6174"/>
                  <a:pt x="1213" y="6417"/>
                  <a:pt x="1809" y="6417"/>
                </a:cubicBezTo>
                <a:cubicBezTo>
                  <a:pt x="2472" y="6417"/>
                  <a:pt x="3191" y="6118"/>
                  <a:pt x="3745" y="5803"/>
                </a:cubicBezTo>
                <a:cubicBezTo>
                  <a:pt x="4550" y="6986"/>
                  <a:pt x="5836" y="7596"/>
                  <a:pt x="7130" y="7596"/>
                </a:cubicBezTo>
                <a:cubicBezTo>
                  <a:pt x="8223" y="7596"/>
                  <a:pt x="9320" y="7161"/>
                  <a:pt x="10137" y="6268"/>
                </a:cubicBezTo>
                <a:cubicBezTo>
                  <a:pt x="11082" y="6716"/>
                  <a:pt x="12112" y="6943"/>
                  <a:pt x="13146" y="6943"/>
                </a:cubicBezTo>
                <a:cubicBezTo>
                  <a:pt x="13517" y="6943"/>
                  <a:pt x="13889" y="6914"/>
                  <a:pt x="14258" y="6855"/>
                </a:cubicBezTo>
                <a:cubicBezTo>
                  <a:pt x="15022" y="6722"/>
                  <a:pt x="15897" y="6335"/>
                  <a:pt x="16030" y="5570"/>
                </a:cubicBezTo>
                <a:cubicBezTo>
                  <a:pt x="16130" y="4928"/>
                  <a:pt x="15631" y="4307"/>
                  <a:pt x="15022" y="4053"/>
                </a:cubicBezTo>
                <a:cubicBezTo>
                  <a:pt x="14644" y="3899"/>
                  <a:pt x="14236" y="3855"/>
                  <a:pt x="13822" y="3855"/>
                </a:cubicBezTo>
                <a:cubicBezTo>
                  <a:pt x="13580" y="3855"/>
                  <a:pt x="13336" y="3870"/>
                  <a:pt x="13095" y="3886"/>
                </a:cubicBezTo>
                <a:cubicBezTo>
                  <a:pt x="13258" y="3223"/>
                  <a:pt x="12534" y="2634"/>
                  <a:pt x="11858" y="2634"/>
                </a:cubicBezTo>
                <a:cubicBezTo>
                  <a:pt x="11845" y="2634"/>
                  <a:pt x="11833" y="2634"/>
                  <a:pt x="11821" y="2635"/>
                </a:cubicBezTo>
                <a:cubicBezTo>
                  <a:pt x="11134" y="2668"/>
                  <a:pt x="10536" y="3111"/>
                  <a:pt x="9993" y="3532"/>
                </a:cubicBezTo>
                <a:cubicBezTo>
                  <a:pt x="10270" y="2070"/>
                  <a:pt x="8940" y="530"/>
                  <a:pt x="7478" y="109"/>
                </a:cubicBezTo>
                <a:cubicBezTo>
                  <a:pt x="7231" y="39"/>
                  <a:pt x="6978" y="1"/>
                  <a:pt x="6729" y="1"/>
                </a:cubicBezTo>
                <a:close/>
              </a:path>
            </a:pathLst>
          </a:custGeom>
          <a:solidFill>
            <a:srgbClr val="FFFFFF">
              <a:alpha val="51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gradFill>
          <a:gsLst>
            <a:gs pos="0">
              <a:srgbClr val="0A61C5"/>
            </a:gs>
            <a:gs pos="39000">
              <a:srgbClr val="0A61C5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19"/>
          <p:cNvSpPr/>
          <p:nvPr/>
        </p:nvSpPr>
        <p:spPr>
          <a:xfrm rot="-5400000">
            <a:off x="2252944" y="-1498161"/>
            <a:ext cx="4621750" cy="8139821"/>
          </a:xfrm>
          <a:custGeom>
            <a:rect b="b" l="l" r="r" t="t"/>
            <a:pathLst>
              <a:path extrusionOk="0" h="203661" w="184870">
                <a:moveTo>
                  <a:pt x="0" y="1"/>
                </a:moveTo>
                <a:lnTo>
                  <a:pt x="0" y="203660"/>
                </a:lnTo>
                <a:lnTo>
                  <a:pt x="184870" y="203660"/>
                </a:lnTo>
                <a:lnTo>
                  <a:pt x="184870" y="1"/>
                </a:lnTo>
                <a:close/>
              </a:path>
            </a:pathLst>
          </a:custGeom>
          <a:solidFill>
            <a:srgbClr val="B784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19"/>
          <p:cNvSpPr/>
          <p:nvPr/>
        </p:nvSpPr>
        <p:spPr>
          <a:xfrm>
            <a:off x="7869252" y="591900"/>
            <a:ext cx="576900" cy="3959700"/>
          </a:xfrm>
          <a:prstGeom prst="roundRect">
            <a:avLst>
              <a:gd fmla="val 17624" name="adj"/>
            </a:avLst>
          </a:prstGeom>
          <a:solidFill>
            <a:srgbClr val="FFFFFF">
              <a:alpha val="29210"/>
            </a:srgbClr>
          </a:solidFill>
          <a:ln>
            <a:noFill/>
          </a:ln>
          <a:effectLst>
            <a:outerShdw blurRad="171450" rotWithShape="0" algn="bl" dir="1560000" dist="95250">
              <a:srgbClr val="000000">
                <a:alpha val="8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19"/>
          <p:cNvSpPr/>
          <p:nvPr/>
        </p:nvSpPr>
        <p:spPr>
          <a:xfrm rot="-5400000">
            <a:off x="2463350" y="-1302402"/>
            <a:ext cx="4217300" cy="7748303"/>
          </a:xfrm>
          <a:custGeom>
            <a:rect b="b" l="l" r="r" t="t"/>
            <a:pathLst>
              <a:path extrusionOk="0" h="190575" w="168692">
                <a:moveTo>
                  <a:pt x="5593" y="0"/>
                </a:moveTo>
                <a:cubicBezTo>
                  <a:pt x="2499" y="0"/>
                  <a:pt x="1" y="2498"/>
                  <a:pt x="1" y="5592"/>
                </a:cubicBezTo>
                <a:lnTo>
                  <a:pt x="1" y="184983"/>
                </a:lnTo>
                <a:cubicBezTo>
                  <a:pt x="1" y="188077"/>
                  <a:pt x="2499" y="190575"/>
                  <a:pt x="5593" y="190575"/>
                </a:cubicBezTo>
                <a:lnTo>
                  <a:pt x="163099" y="190575"/>
                </a:lnTo>
                <a:cubicBezTo>
                  <a:pt x="166194" y="190575"/>
                  <a:pt x="168691" y="188077"/>
                  <a:pt x="168691" y="184983"/>
                </a:cubicBezTo>
                <a:lnTo>
                  <a:pt x="168691" y="5592"/>
                </a:lnTo>
                <a:cubicBezTo>
                  <a:pt x="168691" y="2498"/>
                  <a:pt x="166194" y="0"/>
                  <a:pt x="163099" y="0"/>
                </a:cubicBezTo>
                <a:close/>
              </a:path>
            </a:pathLst>
          </a:custGeom>
          <a:solidFill>
            <a:srgbClr val="074286"/>
          </a:solidFill>
          <a:ln>
            <a:noFill/>
          </a:ln>
          <a:effectLst>
            <a:outerShdw blurRad="128588" rotWithShape="0" algn="bl" dir="4860000" dist="47625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19"/>
          <p:cNvSpPr/>
          <p:nvPr/>
        </p:nvSpPr>
        <p:spPr>
          <a:xfrm>
            <a:off x="8396329" y="70626"/>
            <a:ext cx="65134" cy="55909"/>
          </a:xfrm>
          <a:custGeom>
            <a:rect b="b" l="l" r="r" t="t"/>
            <a:pathLst>
              <a:path extrusionOk="0" h="400" w="466">
                <a:moveTo>
                  <a:pt x="266" y="0"/>
                </a:moveTo>
                <a:cubicBezTo>
                  <a:pt x="89" y="0"/>
                  <a:pt x="0" y="222"/>
                  <a:pt x="122" y="343"/>
                </a:cubicBezTo>
                <a:cubicBezTo>
                  <a:pt x="164" y="382"/>
                  <a:pt x="215" y="400"/>
                  <a:pt x="263" y="400"/>
                </a:cubicBezTo>
                <a:cubicBezTo>
                  <a:pt x="368" y="400"/>
                  <a:pt x="465" y="320"/>
                  <a:pt x="465" y="199"/>
                </a:cubicBezTo>
                <a:cubicBezTo>
                  <a:pt x="465" y="89"/>
                  <a:pt x="377" y="0"/>
                  <a:pt x="2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19"/>
          <p:cNvSpPr/>
          <p:nvPr/>
        </p:nvSpPr>
        <p:spPr>
          <a:xfrm>
            <a:off x="8878333" y="5026488"/>
            <a:ext cx="48222" cy="48082"/>
          </a:xfrm>
          <a:custGeom>
            <a:rect b="b" l="l" r="r" t="t"/>
            <a:pathLst>
              <a:path extrusionOk="0" h="344" w="345">
                <a:moveTo>
                  <a:pt x="167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66"/>
                  <a:pt x="78" y="344"/>
                  <a:pt x="167" y="344"/>
                </a:cubicBezTo>
                <a:cubicBezTo>
                  <a:pt x="267" y="344"/>
                  <a:pt x="344" y="266"/>
                  <a:pt x="344" y="178"/>
                </a:cubicBezTo>
                <a:cubicBezTo>
                  <a:pt x="344" y="78"/>
                  <a:pt x="267" y="0"/>
                  <a:pt x="1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19"/>
          <p:cNvSpPr/>
          <p:nvPr/>
        </p:nvSpPr>
        <p:spPr>
          <a:xfrm>
            <a:off x="8866715" y="2311984"/>
            <a:ext cx="71424" cy="62339"/>
          </a:xfrm>
          <a:custGeom>
            <a:rect b="b" l="l" r="r" t="t"/>
            <a:pathLst>
              <a:path extrusionOk="0" h="446" w="511">
                <a:moveTo>
                  <a:pt x="289" y="1"/>
                </a:moveTo>
                <a:cubicBezTo>
                  <a:pt x="101" y="1"/>
                  <a:pt x="1" y="245"/>
                  <a:pt x="134" y="378"/>
                </a:cubicBezTo>
                <a:cubicBezTo>
                  <a:pt x="181" y="425"/>
                  <a:pt x="238" y="446"/>
                  <a:pt x="292" y="446"/>
                </a:cubicBezTo>
                <a:cubicBezTo>
                  <a:pt x="405" y="446"/>
                  <a:pt x="510" y="357"/>
                  <a:pt x="510" y="222"/>
                </a:cubicBezTo>
                <a:cubicBezTo>
                  <a:pt x="510" y="101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19"/>
          <p:cNvSpPr/>
          <p:nvPr/>
        </p:nvSpPr>
        <p:spPr>
          <a:xfrm rot="-5400000">
            <a:off x="784221" y="4411188"/>
            <a:ext cx="187375" cy="188300"/>
          </a:xfrm>
          <a:custGeom>
            <a:rect b="b" l="l" r="r" t="t"/>
            <a:pathLst>
              <a:path extrusionOk="0" h="7532" w="7495">
                <a:moveTo>
                  <a:pt x="3766" y="1"/>
                </a:moveTo>
                <a:cubicBezTo>
                  <a:pt x="1678" y="1"/>
                  <a:pt x="1" y="1678"/>
                  <a:pt x="1" y="3766"/>
                </a:cubicBezTo>
                <a:cubicBezTo>
                  <a:pt x="1" y="5854"/>
                  <a:pt x="1678" y="7531"/>
                  <a:pt x="3766" y="7531"/>
                </a:cubicBezTo>
                <a:cubicBezTo>
                  <a:pt x="5816" y="7531"/>
                  <a:pt x="7494" y="5854"/>
                  <a:pt x="7494" y="3766"/>
                </a:cubicBezTo>
                <a:cubicBezTo>
                  <a:pt x="7494" y="1678"/>
                  <a:pt x="5816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19"/>
          <p:cNvSpPr/>
          <p:nvPr/>
        </p:nvSpPr>
        <p:spPr>
          <a:xfrm rot="-5400000">
            <a:off x="811258" y="4438225"/>
            <a:ext cx="133300" cy="134250"/>
          </a:xfrm>
          <a:custGeom>
            <a:rect b="b" l="l" r="r" t="t"/>
            <a:pathLst>
              <a:path extrusionOk="0" h="5370" w="5332">
                <a:moveTo>
                  <a:pt x="2685" y="1"/>
                </a:moveTo>
                <a:cubicBezTo>
                  <a:pt x="1194" y="1"/>
                  <a:pt x="1" y="1194"/>
                  <a:pt x="1" y="2685"/>
                </a:cubicBezTo>
                <a:cubicBezTo>
                  <a:pt x="1" y="4176"/>
                  <a:pt x="1194" y="5369"/>
                  <a:pt x="2685" y="5369"/>
                </a:cubicBezTo>
                <a:cubicBezTo>
                  <a:pt x="4139" y="5369"/>
                  <a:pt x="5332" y="4176"/>
                  <a:pt x="5332" y="2685"/>
                </a:cubicBezTo>
                <a:cubicBezTo>
                  <a:pt x="5332" y="1194"/>
                  <a:pt x="4139" y="1"/>
                  <a:pt x="2685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19"/>
          <p:cNvSpPr/>
          <p:nvPr/>
        </p:nvSpPr>
        <p:spPr>
          <a:xfrm rot="-5400000">
            <a:off x="783771" y="3697113"/>
            <a:ext cx="188275" cy="188300"/>
          </a:xfrm>
          <a:custGeom>
            <a:rect b="b" l="l" r="r" t="t"/>
            <a:pathLst>
              <a:path extrusionOk="0" h="7532" w="7531">
                <a:moveTo>
                  <a:pt x="3766" y="1"/>
                </a:moveTo>
                <a:cubicBezTo>
                  <a:pt x="1678" y="1"/>
                  <a:pt x="0" y="1678"/>
                  <a:pt x="0" y="3766"/>
                </a:cubicBezTo>
                <a:cubicBezTo>
                  <a:pt x="0" y="5854"/>
                  <a:pt x="1678" y="7531"/>
                  <a:pt x="3766" y="7531"/>
                </a:cubicBezTo>
                <a:cubicBezTo>
                  <a:pt x="5853" y="7531"/>
                  <a:pt x="7531" y="5854"/>
                  <a:pt x="7531" y="3766"/>
                </a:cubicBezTo>
                <a:cubicBezTo>
                  <a:pt x="7531" y="1678"/>
                  <a:pt x="5853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19"/>
          <p:cNvSpPr/>
          <p:nvPr/>
        </p:nvSpPr>
        <p:spPr>
          <a:xfrm rot="-5400000">
            <a:off x="810796" y="3724138"/>
            <a:ext cx="134225" cy="134250"/>
          </a:xfrm>
          <a:custGeom>
            <a:rect b="b" l="l" r="r" t="t"/>
            <a:pathLst>
              <a:path extrusionOk="0" h="5370" w="5369">
                <a:moveTo>
                  <a:pt x="2685" y="1"/>
                </a:moveTo>
                <a:cubicBezTo>
                  <a:pt x="1193" y="1"/>
                  <a:pt x="0" y="1194"/>
                  <a:pt x="0" y="2685"/>
                </a:cubicBezTo>
                <a:cubicBezTo>
                  <a:pt x="0" y="4176"/>
                  <a:pt x="1193" y="5369"/>
                  <a:pt x="2685" y="5369"/>
                </a:cubicBezTo>
                <a:cubicBezTo>
                  <a:pt x="4176" y="5369"/>
                  <a:pt x="5369" y="4176"/>
                  <a:pt x="5369" y="2685"/>
                </a:cubicBezTo>
                <a:cubicBezTo>
                  <a:pt x="5369" y="1194"/>
                  <a:pt x="4176" y="1"/>
                  <a:pt x="2685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19"/>
          <p:cNvSpPr/>
          <p:nvPr/>
        </p:nvSpPr>
        <p:spPr>
          <a:xfrm rot="-5400000">
            <a:off x="783758" y="3085725"/>
            <a:ext cx="188300" cy="188300"/>
          </a:xfrm>
          <a:custGeom>
            <a:rect b="b" l="l" r="r" t="t"/>
            <a:pathLst>
              <a:path extrusionOk="0" h="7532" w="7532">
                <a:moveTo>
                  <a:pt x="3766" y="1"/>
                </a:moveTo>
                <a:cubicBezTo>
                  <a:pt x="1678" y="1"/>
                  <a:pt x="1" y="1678"/>
                  <a:pt x="1" y="3766"/>
                </a:cubicBezTo>
                <a:cubicBezTo>
                  <a:pt x="1" y="5854"/>
                  <a:pt x="1678" y="7531"/>
                  <a:pt x="3766" y="7531"/>
                </a:cubicBezTo>
                <a:cubicBezTo>
                  <a:pt x="5854" y="7531"/>
                  <a:pt x="7531" y="5854"/>
                  <a:pt x="7531" y="3766"/>
                </a:cubicBezTo>
                <a:cubicBezTo>
                  <a:pt x="7531" y="1678"/>
                  <a:pt x="5854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19"/>
          <p:cNvSpPr/>
          <p:nvPr/>
        </p:nvSpPr>
        <p:spPr>
          <a:xfrm rot="-5400000">
            <a:off x="810783" y="3112750"/>
            <a:ext cx="134250" cy="134250"/>
          </a:xfrm>
          <a:custGeom>
            <a:rect b="b" l="l" r="r" t="t"/>
            <a:pathLst>
              <a:path extrusionOk="0" h="5370" w="5370">
                <a:moveTo>
                  <a:pt x="2685" y="1"/>
                </a:moveTo>
                <a:cubicBezTo>
                  <a:pt x="1194" y="1"/>
                  <a:pt x="1" y="1194"/>
                  <a:pt x="1" y="2685"/>
                </a:cubicBezTo>
                <a:cubicBezTo>
                  <a:pt x="1" y="4176"/>
                  <a:pt x="1194" y="5369"/>
                  <a:pt x="2685" y="5369"/>
                </a:cubicBezTo>
                <a:cubicBezTo>
                  <a:pt x="4176" y="5369"/>
                  <a:pt x="5369" y="4176"/>
                  <a:pt x="5369" y="2685"/>
                </a:cubicBezTo>
                <a:cubicBezTo>
                  <a:pt x="5369" y="1194"/>
                  <a:pt x="4176" y="1"/>
                  <a:pt x="2685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19"/>
          <p:cNvSpPr/>
          <p:nvPr/>
        </p:nvSpPr>
        <p:spPr>
          <a:xfrm rot="-5400000">
            <a:off x="784233" y="2473875"/>
            <a:ext cx="187350" cy="188300"/>
          </a:xfrm>
          <a:custGeom>
            <a:rect b="b" l="l" r="r" t="t"/>
            <a:pathLst>
              <a:path extrusionOk="0" h="7532" w="7494">
                <a:moveTo>
                  <a:pt x="3728" y="1"/>
                </a:moveTo>
                <a:cubicBezTo>
                  <a:pt x="1678" y="1"/>
                  <a:pt x="1" y="1678"/>
                  <a:pt x="1" y="3766"/>
                </a:cubicBezTo>
                <a:cubicBezTo>
                  <a:pt x="1" y="5854"/>
                  <a:pt x="1678" y="7531"/>
                  <a:pt x="3728" y="7531"/>
                </a:cubicBezTo>
                <a:cubicBezTo>
                  <a:pt x="5816" y="7531"/>
                  <a:pt x="7494" y="5854"/>
                  <a:pt x="7494" y="3766"/>
                </a:cubicBezTo>
                <a:cubicBezTo>
                  <a:pt x="7494" y="1678"/>
                  <a:pt x="5816" y="1"/>
                  <a:pt x="3728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19"/>
          <p:cNvSpPr/>
          <p:nvPr/>
        </p:nvSpPr>
        <p:spPr>
          <a:xfrm rot="-5400000">
            <a:off x="810796" y="2501363"/>
            <a:ext cx="134225" cy="134250"/>
          </a:xfrm>
          <a:custGeom>
            <a:rect b="b" l="l" r="r" t="t"/>
            <a:pathLst>
              <a:path extrusionOk="0" h="5370" w="5369">
                <a:moveTo>
                  <a:pt x="2684" y="1"/>
                </a:moveTo>
                <a:cubicBezTo>
                  <a:pt x="1231" y="1"/>
                  <a:pt x="0" y="1194"/>
                  <a:pt x="0" y="2685"/>
                </a:cubicBezTo>
                <a:cubicBezTo>
                  <a:pt x="0" y="4176"/>
                  <a:pt x="1231" y="5369"/>
                  <a:pt x="2684" y="5369"/>
                </a:cubicBezTo>
                <a:cubicBezTo>
                  <a:pt x="4176" y="5369"/>
                  <a:pt x="5369" y="4176"/>
                  <a:pt x="5369" y="2685"/>
                </a:cubicBezTo>
                <a:cubicBezTo>
                  <a:pt x="5369" y="1194"/>
                  <a:pt x="4176" y="1"/>
                  <a:pt x="2684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19"/>
          <p:cNvSpPr/>
          <p:nvPr/>
        </p:nvSpPr>
        <p:spPr>
          <a:xfrm rot="-5400000">
            <a:off x="784221" y="1862488"/>
            <a:ext cx="187375" cy="188300"/>
          </a:xfrm>
          <a:custGeom>
            <a:rect b="b" l="l" r="r" t="t"/>
            <a:pathLst>
              <a:path extrusionOk="0" h="7532" w="7495">
                <a:moveTo>
                  <a:pt x="3766" y="1"/>
                </a:moveTo>
                <a:cubicBezTo>
                  <a:pt x="1679" y="1"/>
                  <a:pt x="1" y="1678"/>
                  <a:pt x="1" y="3766"/>
                </a:cubicBezTo>
                <a:cubicBezTo>
                  <a:pt x="1" y="5854"/>
                  <a:pt x="1679" y="7531"/>
                  <a:pt x="3766" y="7531"/>
                </a:cubicBezTo>
                <a:cubicBezTo>
                  <a:pt x="5817" y="7531"/>
                  <a:pt x="7494" y="5854"/>
                  <a:pt x="7494" y="3766"/>
                </a:cubicBezTo>
                <a:cubicBezTo>
                  <a:pt x="7494" y="1678"/>
                  <a:pt x="5817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19"/>
          <p:cNvSpPr/>
          <p:nvPr/>
        </p:nvSpPr>
        <p:spPr>
          <a:xfrm rot="-5400000">
            <a:off x="811258" y="1889500"/>
            <a:ext cx="133300" cy="134250"/>
          </a:xfrm>
          <a:custGeom>
            <a:rect b="b" l="l" r="r" t="t"/>
            <a:pathLst>
              <a:path extrusionOk="0" h="5370" w="5332">
                <a:moveTo>
                  <a:pt x="2684" y="1"/>
                </a:moveTo>
                <a:cubicBezTo>
                  <a:pt x="1193" y="1"/>
                  <a:pt x="0" y="1194"/>
                  <a:pt x="0" y="2685"/>
                </a:cubicBezTo>
                <a:cubicBezTo>
                  <a:pt x="0" y="4176"/>
                  <a:pt x="1193" y="5369"/>
                  <a:pt x="2684" y="5369"/>
                </a:cubicBezTo>
                <a:cubicBezTo>
                  <a:pt x="4138" y="5369"/>
                  <a:pt x="5331" y="4176"/>
                  <a:pt x="5331" y="2685"/>
                </a:cubicBezTo>
                <a:cubicBezTo>
                  <a:pt x="5331" y="1194"/>
                  <a:pt x="4138" y="1"/>
                  <a:pt x="2684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19"/>
          <p:cNvSpPr/>
          <p:nvPr/>
        </p:nvSpPr>
        <p:spPr>
          <a:xfrm rot="-5400000">
            <a:off x="783771" y="1250638"/>
            <a:ext cx="188275" cy="188300"/>
          </a:xfrm>
          <a:custGeom>
            <a:rect b="b" l="l" r="r" t="t"/>
            <a:pathLst>
              <a:path extrusionOk="0" h="7532" w="7531">
                <a:moveTo>
                  <a:pt x="3766" y="1"/>
                </a:moveTo>
                <a:cubicBezTo>
                  <a:pt x="1678" y="1"/>
                  <a:pt x="0" y="1678"/>
                  <a:pt x="0" y="3766"/>
                </a:cubicBezTo>
                <a:cubicBezTo>
                  <a:pt x="0" y="5854"/>
                  <a:pt x="1678" y="7531"/>
                  <a:pt x="3766" y="7531"/>
                </a:cubicBezTo>
                <a:cubicBezTo>
                  <a:pt x="5853" y="7531"/>
                  <a:pt x="7531" y="5854"/>
                  <a:pt x="7531" y="3766"/>
                </a:cubicBezTo>
                <a:cubicBezTo>
                  <a:pt x="7531" y="1678"/>
                  <a:pt x="5853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19"/>
          <p:cNvSpPr/>
          <p:nvPr/>
        </p:nvSpPr>
        <p:spPr>
          <a:xfrm rot="-5400000">
            <a:off x="810796" y="1277663"/>
            <a:ext cx="134225" cy="134250"/>
          </a:xfrm>
          <a:custGeom>
            <a:rect b="b" l="l" r="r" t="t"/>
            <a:pathLst>
              <a:path extrusionOk="0" h="5370" w="5369">
                <a:moveTo>
                  <a:pt x="2685" y="1"/>
                </a:moveTo>
                <a:cubicBezTo>
                  <a:pt x="1194" y="1"/>
                  <a:pt x="1" y="1194"/>
                  <a:pt x="1" y="2685"/>
                </a:cubicBezTo>
                <a:cubicBezTo>
                  <a:pt x="1" y="4176"/>
                  <a:pt x="1194" y="5369"/>
                  <a:pt x="2685" y="5369"/>
                </a:cubicBezTo>
                <a:cubicBezTo>
                  <a:pt x="4176" y="5369"/>
                  <a:pt x="5369" y="4176"/>
                  <a:pt x="5369" y="2685"/>
                </a:cubicBezTo>
                <a:cubicBezTo>
                  <a:pt x="5369" y="1194"/>
                  <a:pt x="4176" y="1"/>
                  <a:pt x="2685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19"/>
          <p:cNvSpPr/>
          <p:nvPr/>
        </p:nvSpPr>
        <p:spPr>
          <a:xfrm rot="-5400000">
            <a:off x="783758" y="639250"/>
            <a:ext cx="188300" cy="188300"/>
          </a:xfrm>
          <a:custGeom>
            <a:rect b="b" l="l" r="r" t="t"/>
            <a:pathLst>
              <a:path extrusionOk="0" h="7532" w="7532">
                <a:moveTo>
                  <a:pt x="3766" y="1"/>
                </a:moveTo>
                <a:cubicBezTo>
                  <a:pt x="1679" y="1"/>
                  <a:pt x="1" y="1678"/>
                  <a:pt x="1" y="3766"/>
                </a:cubicBezTo>
                <a:cubicBezTo>
                  <a:pt x="1" y="5854"/>
                  <a:pt x="1679" y="7531"/>
                  <a:pt x="3766" y="7531"/>
                </a:cubicBezTo>
                <a:cubicBezTo>
                  <a:pt x="5854" y="7531"/>
                  <a:pt x="7531" y="5854"/>
                  <a:pt x="7531" y="3766"/>
                </a:cubicBezTo>
                <a:cubicBezTo>
                  <a:pt x="7531" y="1678"/>
                  <a:pt x="5854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19"/>
          <p:cNvSpPr/>
          <p:nvPr/>
        </p:nvSpPr>
        <p:spPr>
          <a:xfrm rot="-5400000">
            <a:off x="810796" y="666263"/>
            <a:ext cx="134225" cy="134250"/>
          </a:xfrm>
          <a:custGeom>
            <a:rect b="b" l="l" r="r" t="t"/>
            <a:pathLst>
              <a:path extrusionOk="0" h="5370" w="5369">
                <a:moveTo>
                  <a:pt x="2684" y="1"/>
                </a:moveTo>
                <a:cubicBezTo>
                  <a:pt x="1193" y="1"/>
                  <a:pt x="0" y="1194"/>
                  <a:pt x="0" y="2685"/>
                </a:cubicBezTo>
                <a:cubicBezTo>
                  <a:pt x="0" y="4176"/>
                  <a:pt x="1193" y="5369"/>
                  <a:pt x="2684" y="5369"/>
                </a:cubicBezTo>
                <a:cubicBezTo>
                  <a:pt x="4175" y="5369"/>
                  <a:pt x="5368" y="4176"/>
                  <a:pt x="5368" y="2685"/>
                </a:cubicBezTo>
                <a:cubicBezTo>
                  <a:pt x="5368" y="1194"/>
                  <a:pt x="4175" y="1"/>
                  <a:pt x="2684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19"/>
          <p:cNvSpPr/>
          <p:nvPr/>
        </p:nvSpPr>
        <p:spPr>
          <a:xfrm rot="-5400000">
            <a:off x="578733" y="4216875"/>
            <a:ext cx="116525" cy="576925"/>
          </a:xfrm>
          <a:custGeom>
            <a:rect b="b" l="l" r="r" t="t"/>
            <a:pathLst>
              <a:path extrusionOk="0" h="23077" w="4661">
                <a:moveTo>
                  <a:pt x="2349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20728"/>
                </a:lnTo>
                <a:cubicBezTo>
                  <a:pt x="0" y="22032"/>
                  <a:pt x="1044" y="23076"/>
                  <a:pt x="2349" y="23076"/>
                </a:cubicBezTo>
                <a:cubicBezTo>
                  <a:pt x="3617" y="23076"/>
                  <a:pt x="4660" y="22032"/>
                  <a:pt x="4660" y="20728"/>
                </a:cubicBezTo>
                <a:lnTo>
                  <a:pt x="4660" y="2349"/>
                </a:lnTo>
                <a:cubicBezTo>
                  <a:pt x="4660" y="1044"/>
                  <a:pt x="3617" y="0"/>
                  <a:pt x="2349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19"/>
          <p:cNvSpPr/>
          <p:nvPr/>
        </p:nvSpPr>
        <p:spPr>
          <a:xfrm rot="-5400000">
            <a:off x="578733" y="3503275"/>
            <a:ext cx="116525" cy="576925"/>
          </a:xfrm>
          <a:custGeom>
            <a:rect b="b" l="l" r="r" t="t"/>
            <a:pathLst>
              <a:path extrusionOk="0" h="23077" w="4661">
                <a:moveTo>
                  <a:pt x="2350" y="0"/>
                </a:moveTo>
                <a:cubicBezTo>
                  <a:pt x="1045" y="0"/>
                  <a:pt x="1" y="1044"/>
                  <a:pt x="1" y="2349"/>
                </a:cubicBezTo>
                <a:lnTo>
                  <a:pt x="1" y="20728"/>
                </a:lnTo>
                <a:cubicBezTo>
                  <a:pt x="1" y="22032"/>
                  <a:pt x="1045" y="23076"/>
                  <a:pt x="2350" y="23076"/>
                </a:cubicBezTo>
                <a:cubicBezTo>
                  <a:pt x="3617" y="23076"/>
                  <a:pt x="4661" y="22032"/>
                  <a:pt x="4661" y="20728"/>
                </a:cubicBezTo>
                <a:lnTo>
                  <a:pt x="4661" y="2349"/>
                </a:lnTo>
                <a:cubicBezTo>
                  <a:pt x="4661" y="1044"/>
                  <a:pt x="3617" y="0"/>
                  <a:pt x="2350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19"/>
          <p:cNvSpPr/>
          <p:nvPr/>
        </p:nvSpPr>
        <p:spPr>
          <a:xfrm rot="-5400000">
            <a:off x="578733" y="2890950"/>
            <a:ext cx="116525" cy="576925"/>
          </a:xfrm>
          <a:custGeom>
            <a:rect b="b" l="l" r="r" t="t"/>
            <a:pathLst>
              <a:path extrusionOk="0" h="23077" w="4661">
                <a:moveTo>
                  <a:pt x="2312" y="0"/>
                </a:moveTo>
                <a:cubicBezTo>
                  <a:pt x="1044" y="0"/>
                  <a:pt x="1" y="1044"/>
                  <a:pt x="1" y="2349"/>
                </a:cubicBezTo>
                <a:lnTo>
                  <a:pt x="1" y="20728"/>
                </a:lnTo>
                <a:cubicBezTo>
                  <a:pt x="1" y="22032"/>
                  <a:pt x="1044" y="23076"/>
                  <a:pt x="2312" y="23076"/>
                </a:cubicBezTo>
                <a:cubicBezTo>
                  <a:pt x="3617" y="23076"/>
                  <a:pt x="4661" y="22032"/>
                  <a:pt x="4661" y="20728"/>
                </a:cubicBezTo>
                <a:lnTo>
                  <a:pt x="4661" y="2349"/>
                </a:lnTo>
                <a:cubicBezTo>
                  <a:pt x="4661" y="1044"/>
                  <a:pt x="3617" y="0"/>
                  <a:pt x="2312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19"/>
          <p:cNvSpPr/>
          <p:nvPr/>
        </p:nvSpPr>
        <p:spPr>
          <a:xfrm rot="-5400000">
            <a:off x="578733" y="2279550"/>
            <a:ext cx="116525" cy="576925"/>
          </a:xfrm>
          <a:custGeom>
            <a:rect b="b" l="l" r="r" t="t"/>
            <a:pathLst>
              <a:path extrusionOk="0" h="23077" w="4661">
                <a:moveTo>
                  <a:pt x="2311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20728"/>
                </a:lnTo>
                <a:cubicBezTo>
                  <a:pt x="0" y="22032"/>
                  <a:pt x="1044" y="23076"/>
                  <a:pt x="2311" y="23076"/>
                </a:cubicBezTo>
                <a:cubicBezTo>
                  <a:pt x="3616" y="23076"/>
                  <a:pt x="4660" y="22032"/>
                  <a:pt x="4660" y="20728"/>
                </a:cubicBezTo>
                <a:lnTo>
                  <a:pt x="4660" y="2349"/>
                </a:lnTo>
                <a:cubicBezTo>
                  <a:pt x="4660" y="1044"/>
                  <a:pt x="3616" y="0"/>
                  <a:pt x="2311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19"/>
          <p:cNvSpPr/>
          <p:nvPr/>
        </p:nvSpPr>
        <p:spPr>
          <a:xfrm rot="-5400000">
            <a:off x="578733" y="1668175"/>
            <a:ext cx="116525" cy="576925"/>
          </a:xfrm>
          <a:custGeom>
            <a:rect b="b" l="l" r="r" t="t"/>
            <a:pathLst>
              <a:path extrusionOk="0" h="23077" w="4661">
                <a:moveTo>
                  <a:pt x="2349" y="0"/>
                </a:moveTo>
                <a:cubicBezTo>
                  <a:pt x="1044" y="0"/>
                  <a:pt x="1" y="1044"/>
                  <a:pt x="1" y="2349"/>
                </a:cubicBezTo>
                <a:lnTo>
                  <a:pt x="1" y="20728"/>
                </a:lnTo>
                <a:cubicBezTo>
                  <a:pt x="1" y="22032"/>
                  <a:pt x="1044" y="23076"/>
                  <a:pt x="2349" y="23076"/>
                </a:cubicBezTo>
                <a:cubicBezTo>
                  <a:pt x="3617" y="23076"/>
                  <a:pt x="4661" y="22032"/>
                  <a:pt x="4661" y="20728"/>
                </a:cubicBezTo>
                <a:lnTo>
                  <a:pt x="4661" y="2349"/>
                </a:lnTo>
                <a:cubicBezTo>
                  <a:pt x="4661" y="1044"/>
                  <a:pt x="3617" y="0"/>
                  <a:pt x="2349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19"/>
          <p:cNvSpPr/>
          <p:nvPr/>
        </p:nvSpPr>
        <p:spPr>
          <a:xfrm rot="-5400000">
            <a:off x="578733" y="1056775"/>
            <a:ext cx="116525" cy="576925"/>
          </a:xfrm>
          <a:custGeom>
            <a:rect b="b" l="l" r="r" t="t"/>
            <a:pathLst>
              <a:path extrusionOk="0" h="23077" w="4661">
                <a:moveTo>
                  <a:pt x="2349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20728"/>
                </a:lnTo>
                <a:cubicBezTo>
                  <a:pt x="0" y="22032"/>
                  <a:pt x="1044" y="23076"/>
                  <a:pt x="2349" y="23076"/>
                </a:cubicBezTo>
                <a:cubicBezTo>
                  <a:pt x="3616" y="23076"/>
                  <a:pt x="4660" y="22032"/>
                  <a:pt x="4660" y="20728"/>
                </a:cubicBezTo>
                <a:lnTo>
                  <a:pt x="4660" y="2349"/>
                </a:lnTo>
                <a:cubicBezTo>
                  <a:pt x="4660" y="1044"/>
                  <a:pt x="3616" y="0"/>
                  <a:pt x="2349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19"/>
          <p:cNvSpPr/>
          <p:nvPr/>
        </p:nvSpPr>
        <p:spPr>
          <a:xfrm rot="-5400000">
            <a:off x="578733" y="444475"/>
            <a:ext cx="116525" cy="576925"/>
          </a:xfrm>
          <a:custGeom>
            <a:rect b="b" l="l" r="r" t="t"/>
            <a:pathLst>
              <a:path extrusionOk="0" h="23077" w="4661">
                <a:moveTo>
                  <a:pt x="2312" y="0"/>
                </a:moveTo>
                <a:cubicBezTo>
                  <a:pt x="1045" y="0"/>
                  <a:pt x="1" y="1044"/>
                  <a:pt x="1" y="2349"/>
                </a:cubicBezTo>
                <a:lnTo>
                  <a:pt x="1" y="20728"/>
                </a:lnTo>
                <a:cubicBezTo>
                  <a:pt x="1" y="22032"/>
                  <a:pt x="1045" y="23076"/>
                  <a:pt x="2312" y="23076"/>
                </a:cubicBezTo>
                <a:cubicBezTo>
                  <a:pt x="3617" y="23076"/>
                  <a:pt x="4661" y="22032"/>
                  <a:pt x="4661" y="20728"/>
                </a:cubicBezTo>
                <a:lnTo>
                  <a:pt x="4661" y="2349"/>
                </a:lnTo>
                <a:cubicBezTo>
                  <a:pt x="4661" y="1044"/>
                  <a:pt x="3617" y="0"/>
                  <a:pt x="2312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19"/>
          <p:cNvSpPr/>
          <p:nvPr/>
        </p:nvSpPr>
        <p:spPr>
          <a:xfrm rot="-5400000">
            <a:off x="438933" y="584275"/>
            <a:ext cx="116525" cy="297325"/>
          </a:xfrm>
          <a:custGeom>
            <a:rect b="b" l="l" r="r" t="t"/>
            <a:pathLst>
              <a:path extrusionOk="0" h="11893" w="4661">
                <a:moveTo>
                  <a:pt x="2312" y="0"/>
                </a:moveTo>
                <a:cubicBezTo>
                  <a:pt x="1045" y="0"/>
                  <a:pt x="1" y="1044"/>
                  <a:pt x="1" y="2349"/>
                </a:cubicBezTo>
                <a:lnTo>
                  <a:pt x="1" y="11892"/>
                </a:lnTo>
                <a:lnTo>
                  <a:pt x="4661" y="11892"/>
                </a:lnTo>
                <a:lnTo>
                  <a:pt x="4661" y="2349"/>
                </a:lnTo>
                <a:cubicBezTo>
                  <a:pt x="4661" y="1044"/>
                  <a:pt x="3617" y="0"/>
                  <a:pt x="2312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19"/>
          <p:cNvSpPr/>
          <p:nvPr/>
        </p:nvSpPr>
        <p:spPr>
          <a:xfrm rot="-5400000">
            <a:off x="438933" y="1196575"/>
            <a:ext cx="116525" cy="297325"/>
          </a:xfrm>
          <a:custGeom>
            <a:rect b="b" l="l" r="r" t="t"/>
            <a:pathLst>
              <a:path extrusionOk="0" h="11893" w="4661">
                <a:moveTo>
                  <a:pt x="2349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11892"/>
                </a:lnTo>
                <a:lnTo>
                  <a:pt x="4660" y="11892"/>
                </a:lnTo>
                <a:lnTo>
                  <a:pt x="4660" y="2349"/>
                </a:lnTo>
                <a:cubicBezTo>
                  <a:pt x="4660" y="1044"/>
                  <a:pt x="3616" y="0"/>
                  <a:pt x="2349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19"/>
          <p:cNvSpPr/>
          <p:nvPr/>
        </p:nvSpPr>
        <p:spPr>
          <a:xfrm rot="-5400000">
            <a:off x="438933" y="1807975"/>
            <a:ext cx="116525" cy="297325"/>
          </a:xfrm>
          <a:custGeom>
            <a:rect b="b" l="l" r="r" t="t"/>
            <a:pathLst>
              <a:path extrusionOk="0" h="11893" w="4661">
                <a:moveTo>
                  <a:pt x="2349" y="0"/>
                </a:moveTo>
                <a:cubicBezTo>
                  <a:pt x="1044" y="0"/>
                  <a:pt x="1" y="1044"/>
                  <a:pt x="1" y="2349"/>
                </a:cubicBezTo>
                <a:lnTo>
                  <a:pt x="1" y="11892"/>
                </a:lnTo>
                <a:lnTo>
                  <a:pt x="4661" y="11892"/>
                </a:lnTo>
                <a:lnTo>
                  <a:pt x="4661" y="2349"/>
                </a:lnTo>
                <a:cubicBezTo>
                  <a:pt x="4661" y="1044"/>
                  <a:pt x="3617" y="0"/>
                  <a:pt x="2349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19"/>
          <p:cNvSpPr/>
          <p:nvPr/>
        </p:nvSpPr>
        <p:spPr>
          <a:xfrm rot="-5400000">
            <a:off x="438933" y="2419350"/>
            <a:ext cx="116525" cy="297325"/>
          </a:xfrm>
          <a:custGeom>
            <a:rect b="b" l="l" r="r" t="t"/>
            <a:pathLst>
              <a:path extrusionOk="0" h="11893" w="4661">
                <a:moveTo>
                  <a:pt x="2311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11892"/>
                </a:lnTo>
                <a:lnTo>
                  <a:pt x="4660" y="11892"/>
                </a:lnTo>
                <a:lnTo>
                  <a:pt x="4660" y="2349"/>
                </a:lnTo>
                <a:cubicBezTo>
                  <a:pt x="4660" y="1044"/>
                  <a:pt x="3616" y="0"/>
                  <a:pt x="2311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19"/>
          <p:cNvSpPr/>
          <p:nvPr/>
        </p:nvSpPr>
        <p:spPr>
          <a:xfrm rot="-5400000">
            <a:off x="438933" y="3030750"/>
            <a:ext cx="116525" cy="297325"/>
          </a:xfrm>
          <a:custGeom>
            <a:rect b="b" l="l" r="r" t="t"/>
            <a:pathLst>
              <a:path extrusionOk="0" h="11893" w="4661">
                <a:moveTo>
                  <a:pt x="2312" y="0"/>
                </a:moveTo>
                <a:cubicBezTo>
                  <a:pt x="1044" y="0"/>
                  <a:pt x="1" y="1044"/>
                  <a:pt x="1" y="2349"/>
                </a:cubicBezTo>
                <a:lnTo>
                  <a:pt x="1" y="11892"/>
                </a:lnTo>
                <a:lnTo>
                  <a:pt x="4661" y="11892"/>
                </a:lnTo>
                <a:lnTo>
                  <a:pt x="4661" y="2349"/>
                </a:lnTo>
                <a:cubicBezTo>
                  <a:pt x="4661" y="1044"/>
                  <a:pt x="3617" y="0"/>
                  <a:pt x="2312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19"/>
          <p:cNvSpPr/>
          <p:nvPr/>
        </p:nvSpPr>
        <p:spPr>
          <a:xfrm rot="-5400000">
            <a:off x="438933" y="3643075"/>
            <a:ext cx="116525" cy="297325"/>
          </a:xfrm>
          <a:custGeom>
            <a:rect b="b" l="l" r="r" t="t"/>
            <a:pathLst>
              <a:path extrusionOk="0" h="11893" w="4661">
                <a:moveTo>
                  <a:pt x="2350" y="0"/>
                </a:moveTo>
                <a:cubicBezTo>
                  <a:pt x="1045" y="0"/>
                  <a:pt x="1" y="1044"/>
                  <a:pt x="1" y="2349"/>
                </a:cubicBezTo>
                <a:lnTo>
                  <a:pt x="1" y="11892"/>
                </a:lnTo>
                <a:lnTo>
                  <a:pt x="4661" y="11892"/>
                </a:lnTo>
                <a:lnTo>
                  <a:pt x="4661" y="2349"/>
                </a:lnTo>
                <a:cubicBezTo>
                  <a:pt x="4661" y="1044"/>
                  <a:pt x="3617" y="0"/>
                  <a:pt x="2350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19"/>
          <p:cNvSpPr/>
          <p:nvPr/>
        </p:nvSpPr>
        <p:spPr>
          <a:xfrm rot="-5400000">
            <a:off x="438933" y="4356675"/>
            <a:ext cx="116525" cy="297325"/>
          </a:xfrm>
          <a:custGeom>
            <a:rect b="b" l="l" r="r" t="t"/>
            <a:pathLst>
              <a:path extrusionOk="0" h="11893" w="4661">
                <a:moveTo>
                  <a:pt x="2349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11892"/>
                </a:lnTo>
                <a:lnTo>
                  <a:pt x="4660" y="11892"/>
                </a:lnTo>
                <a:lnTo>
                  <a:pt x="4660" y="2349"/>
                </a:lnTo>
                <a:cubicBezTo>
                  <a:pt x="4660" y="1044"/>
                  <a:pt x="3617" y="0"/>
                  <a:pt x="2349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19"/>
          <p:cNvSpPr/>
          <p:nvPr/>
        </p:nvSpPr>
        <p:spPr>
          <a:xfrm>
            <a:off x="8396329" y="70626"/>
            <a:ext cx="65134" cy="55909"/>
          </a:xfrm>
          <a:custGeom>
            <a:rect b="b" l="l" r="r" t="t"/>
            <a:pathLst>
              <a:path extrusionOk="0" h="400" w="466">
                <a:moveTo>
                  <a:pt x="266" y="0"/>
                </a:moveTo>
                <a:cubicBezTo>
                  <a:pt x="89" y="0"/>
                  <a:pt x="0" y="222"/>
                  <a:pt x="122" y="343"/>
                </a:cubicBezTo>
                <a:cubicBezTo>
                  <a:pt x="164" y="382"/>
                  <a:pt x="215" y="400"/>
                  <a:pt x="263" y="400"/>
                </a:cubicBezTo>
                <a:cubicBezTo>
                  <a:pt x="368" y="400"/>
                  <a:pt x="465" y="320"/>
                  <a:pt x="465" y="199"/>
                </a:cubicBezTo>
                <a:cubicBezTo>
                  <a:pt x="465" y="89"/>
                  <a:pt x="377" y="0"/>
                  <a:pt x="2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19"/>
          <p:cNvSpPr/>
          <p:nvPr/>
        </p:nvSpPr>
        <p:spPr>
          <a:xfrm>
            <a:off x="8878333" y="5026488"/>
            <a:ext cx="48222" cy="48082"/>
          </a:xfrm>
          <a:custGeom>
            <a:rect b="b" l="l" r="r" t="t"/>
            <a:pathLst>
              <a:path extrusionOk="0" h="344" w="345">
                <a:moveTo>
                  <a:pt x="167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66"/>
                  <a:pt x="78" y="344"/>
                  <a:pt x="167" y="344"/>
                </a:cubicBezTo>
                <a:cubicBezTo>
                  <a:pt x="267" y="344"/>
                  <a:pt x="344" y="266"/>
                  <a:pt x="344" y="178"/>
                </a:cubicBezTo>
                <a:cubicBezTo>
                  <a:pt x="344" y="78"/>
                  <a:pt x="267" y="0"/>
                  <a:pt x="1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19"/>
          <p:cNvSpPr/>
          <p:nvPr/>
        </p:nvSpPr>
        <p:spPr>
          <a:xfrm>
            <a:off x="8866715" y="2311984"/>
            <a:ext cx="71424" cy="62339"/>
          </a:xfrm>
          <a:custGeom>
            <a:rect b="b" l="l" r="r" t="t"/>
            <a:pathLst>
              <a:path extrusionOk="0" h="446" w="511">
                <a:moveTo>
                  <a:pt x="289" y="1"/>
                </a:moveTo>
                <a:cubicBezTo>
                  <a:pt x="101" y="1"/>
                  <a:pt x="1" y="245"/>
                  <a:pt x="134" y="378"/>
                </a:cubicBezTo>
                <a:cubicBezTo>
                  <a:pt x="181" y="425"/>
                  <a:pt x="238" y="446"/>
                  <a:pt x="292" y="446"/>
                </a:cubicBezTo>
                <a:cubicBezTo>
                  <a:pt x="405" y="446"/>
                  <a:pt x="510" y="357"/>
                  <a:pt x="510" y="222"/>
                </a:cubicBezTo>
                <a:cubicBezTo>
                  <a:pt x="510" y="101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19"/>
          <p:cNvSpPr/>
          <p:nvPr/>
        </p:nvSpPr>
        <p:spPr>
          <a:xfrm>
            <a:off x="5725335" y="74465"/>
            <a:ext cx="57446" cy="48222"/>
          </a:xfrm>
          <a:custGeom>
            <a:rect b="b" l="l" r="r" t="t"/>
            <a:pathLst>
              <a:path extrusionOk="0" h="345" w="411">
                <a:moveTo>
                  <a:pt x="233" y="1"/>
                </a:moveTo>
                <a:cubicBezTo>
                  <a:pt x="78" y="1"/>
                  <a:pt x="1" y="189"/>
                  <a:pt x="112" y="300"/>
                </a:cubicBezTo>
                <a:cubicBezTo>
                  <a:pt x="146" y="331"/>
                  <a:pt x="188" y="345"/>
                  <a:pt x="230" y="345"/>
                </a:cubicBezTo>
                <a:cubicBezTo>
                  <a:pt x="321" y="345"/>
                  <a:pt x="411" y="277"/>
                  <a:pt x="411" y="178"/>
                </a:cubicBezTo>
                <a:cubicBezTo>
                  <a:pt x="411" y="78"/>
                  <a:pt x="333" y="1"/>
                  <a:pt x="23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19"/>
          <p:cNvSpPr/>
          <p:nvPr/>
        </p:nvSpPr>
        <p:spPr>
          <a:xfrm>
            <a:off x="8396329" y="70626"/>
            <a:ext cx="65134" cy="55909"/>
          </a:xfrm>
          <a:custGeom>
            <a:rect b="b" l="l" r="r" t="t"/>
            <a:pathLst>
              <a:path extrusionOk="0" h="400" w="466">
                <a:moveTo>
                  <a:pt x="266" y="0"/>
                </a:moveTo>
                <a:cubicBezTo>
                  <a:pt x="89" y="0"/>
                  <a:pt x="0" y="222"/>
                  <a:pt x="122" y="343"/>
                </a:cubicBezTo>
                <a:cubicBezTo>
                  <a:pt x="164" y="382"/>
                  <a:pt x="215" y="400"/>
                  <a:pt x="263" y="400"/>
                </a:cubicBezTo>
                <a:cubicBezTo>
                  <a:pt x="368" y="400"/>
                  <a:pt x="465" y="320"/>
                  <a:pt x="465" y="199"/>
                </a:cubicBezTo>
                <a:cubicBezTo>
                  <a:pt x="465" y="89"/>
                  <a:pt x="377" y="0"/>
                  <a:pt x="2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19"/>
          <p:cNvSpPr/>
          <p:nvPr/>
        </p:nvSpPr>
        <p:spPr>
          <a:xfrm>
            <a:off x="8878333" y="5026488"/>
            <a:ext cx="48222" cy="48082"/>
          </a:xfrm>
          <a:custGeom>
            <a:rect b="b" l="l" r="r" t="t"/>
            <a:pathLst>
              <a:path extrusionOk="0" h="344" w="345">
                <a:moveTo>
                  <a:pt x="167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66"/>
                  <a:pt x="78" y="344"/>
                  <a:pt x="167" y="344"/>
                </a:cubicBezTo>
                <a:cubicBezTo>
                  <a:pt x="267" y="344"/>
                  <a:pt x="344" y="266"/>
                  <a:pt x="344" y="178"/>
                </a:cubicBezTo>
                <a:cubicBezTo>
                  <a:pt x="344" y="78"/>
                  <a:pt x="267" y="0"/>
                  <a:pt x="1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19"/>
          <p:cNvSpPr/>
          <p:nvPr/>
        </p:nvSpPr>
        <p:spPr>
          <a:xfrm>
            <a:off x="4132850" y="79149"/>
            <a:ext cx="38857" cy="38857"/>
          </a:xfrm>
          <a:custGeom>
            <a:rect b="b" l="l" r="r" t="t"/>
            <a:pathLst>
              <a:path extrusionOk="0" h="278" w="278">
                <a:moveTo>
                  <a:pt x="145" y="0"/>
                </a:moveTo>
                <a:cubicBezTo>
                  <a:pt x="67" y="0"/>
                  <a:pt x="1" y="67"/>
                  <a:pt x="1" y="144"/>
                </a:cubicBezTo>
                <a:cubicBezTo>
                  <a:pt x="1" y="211"/>
                  <a:pt x="67" y="277"/>
                  <a:pt x="145" y="277"/>
                </a:cubicBezTo>
                <a:cubicBezTo>
                  <a:pt x="211" y="277"/>
                  <a:pt x="277" y="211"/>
                  <a:pt x="277" y="144"/>
                </a:cubicBezTo>
                <a:cubicBezTo>
                  <a:pt x="277" y="67"/>
                  <a:pt x="211" y="0"/>
                  <a:pt x="1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19"/>
          <p:cNvSpPr/>
          <p:nvPr/>
        </p:nvSpPr>
        <p:spPr>
          <a:xfrm>
            <a:off x="6818834" y="5143503"/>
            <a:ext cx="34244" cy="35782"/>
          </a:xfrm>
          <a:custGeom>
            <a:rect b="b" l="l" r="r" t="t"/>
            <a:pathLst>
              <a:path extrusionOk="0" h="256" w="245">
                <a:moveTo>
                  <a:pt x="122" y="1"/>
                </a:moveTo>
                <a:cubicBezTo>
                  <a:pt x="56" y="1"/>
                  <a:pt x="0" y="67"/>
                  <a:pt x="0" y="134"/>
                </a:cubicBezTo>
                <a:cubicBezTo>
                  <a:pt x="0" y="200"/>
                  <a:pt x="56" y="256"/>
                  <a:pt x="122" y="256"/>
                </a:cubicBezTo>
                <a:cubicBezTo>
                  <a:pt x="189" y="256"/>
                  <a:pt x="244" y="200"/>
                  <a:pt x="244" y="134"/>
                </a:cubicBezTo>
                <a:cubicBezTo>
                  <a:pt x="244" y="67"/>
                  <a:pt x="189" y="1"/>
                  <a:pt x="12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19"/>
          <p:cNvSpPr/>
          <p:nvPr/>
        </p:nvSpPr>
        <p:spPr>
          <a:xfrm>
            <a:off x="8866715" y="2311984"/>
            <a:ext cx="71424" cy="62339"/>
          </a:xfrm>
          <a:custGeom>
            <a:rect b="b" l="l" r="r" t="t"/>
            <a:pathLst>
              <a:path extrusionOk="0" h="446" w="511">
                <a:moveTo>
                  <a:pt x="289" y="1"/>
                </a:moveTo>
                <a:cubicBezTo>
                  <a:pt x="101" y="1"/>
                  <a:pt x="1" y="245"/>
                  <a:pt x="134" y="378"/>
                </a:cubicBezTo>
                <a:cubicBezTo>
                  <a:pt x="181" y="425"/>
                  <a:pt x="238" y="446"/>
                  <a:pt x="292" y="446"/>
                </a:cubicBezTo>
                <a:cubicBezTo>
                  <a:pt x="405" y="446"/>
                  <a:pt x="510" y="357"/>
                  <a:pt x="510" y="222"/>
                </a:cubicBezTo>
                <a:cubicBezTo>
                  <a:pt x="510" y="101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19"/>
          <p:cNvSpPr/>
          <p:nvPr/>
        </p:nvSpPr>
        <p:spPr>
          <a:xfrm>
            <a:off x="8938150" y="4045480"/>
            <a:ext cx="68209" cy="59823"/>
          </a:xfrm>
          <a:custGeom>
            <a:rect b="b" l="l" r="r" t="t"/>
            <a:pathLst>
              <a:path extrusionOk="0" h="428" w="488">
                <a:moveTo>
                  <a:pt x="277" y="1"/>
                </a:moveTo>
                <a:cubicBezTo>
                  <a:pt x="89" y="1"/>
                  <a:pt x="0" y="233"/>
                  <a:pt x="133" y="366"/>
                </a:cubicBezTo>
                <a:cubicBezTo>
                  <a:pt x="175" y="408"/>
                  <a:pt x="226" y="427"/>
                  <a:pt x="276" y="427"/>
                </a:cubicBezTo>
                <a:cubicBezTo>
                  <a:pt x="384" y="427"/>
                  <a:pt x="488" y="340"/>
                  <a:pt x="488" y="211"/>
                </a:cubicBezTo>
                <a:cubicBezTo>
                  <a:pt x="488" y="100"/>
                  <a:pt x="399" y="1"/>
                  <a:pt x="2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19"/>
          <p:cNvSpPr/>
          <p:nvPr/>
        </p:nvSpPr>
        <p:spPr>
          <a:xfrm>
            <a:off x="1778191" y="-5"/>
            <a:ext cx="52834" cy="52694"/>
          </a:xfrm>
          <a:custGeom>
            <a:rect b="b" l="l" r="r" t="t"/>
            <a:pathLst>
              <a:path extrusionOk="0" h="377" w="378">
                <a:moveTo>
                  <a:pt x="189" y="0"/>
                </a:moveTo>
                <a:cubicBezTo>
                  <a:pt x="78" y="0"/>
                  <a:pt x="1" y="89"/>
                  <a:pt x="1" y="189"/>
                </a:cubicBezTo>
                <a:cubicBezTo>
                  <a:pt x="1" y="299"/>
                  <a:pt x="78" y="377"/>
                  <a:pt x="189" y="377"/>
                </a:cubicBezTo>
                <a:cubicBezTo>
                  <a:pt x="289" y="377"/>
                  <a:pt x="377" y="299"/>
                  <a:pt x="377" y="189"/>
                </a:cubicBezTo>
                <a:cubicBezTo>
                  <a:pt x="377" y="89"/>
                  <a:pt x="289" y="0"/>
                  <a:pt x="18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19"/>
          <p:cNvSpPr/>
          <p:nvPr/>
        </p:nvSpPr>
        <p:spPr>
          <a:xfrm>
            <a:off x="148844" y="260893"/>
            <a:ext cx="66252" cy="57167"/>
          </a:xfrm>
          <a:custGeom>
            <a:rect b="b" l="l" r="r" t="t"/>
            <a:pathLst>
              <a:path extrusionOk="0" h="409" w="474">
                <a:moveTo>
                  <a:pt x="262" y="1"/>
                </a:moveTo>
                <a:cubicBezTo>
                  <a:pt x="92" y="1"/>
                  <a:pt x="0" y="215"/>
                  <a:pt x="119" y="345"/>
                </a:cubicBezTo>
                <a:cubicBezTo>
                  <a:pt x="160" y="389"/>
                  <a:pt x="213" y="409"/>
                  <a:pt x="265" y="409"/>
                </a:cubicBezTo>
                <a:cubicBezTo>
                  <a:pt x="370" y="409"/>
                  <a:pt x="474" y="330"/>
                  <a:pt x="474" y="212"/>
                </a:cubicBezTo>
                <a:cubicBezTo>
                  <a:pt x="474" y="90"/>
                  <a:pt x="385" y="1"/>
                  <a:pt x="274" y="1"/>
                </a:cubicBezTo>
                <a:cubicBezTo>
                  <a:pt x="270" y="1"/>
                  <a:pt x="266" y="1"/>
                  <a:pt x="26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19"/>
          <p:cNvSpPr/>
          <p:nvPr/>
        </p:nvSpPr>
        <p:spPr>
          <a:xfrm>
            <a:off x="4866952" y="5027267"/>
            <a:ext cx="48222" cy="46544"/>
          </a:xfrm>
          <a:custGeom>
            <a:rect b="b" l="l" r="r" t="t"/>
            <a:pathLst>
              <a:path extrusionOk="0" h="333" w="345">
                <a:moveTo>
                  <a:pt x="178" y="1"/>
                </a:moveTo>
                <a:cubicBezTo>
                  <a:pt x="78" y="1"/>
                  <a:pt x="1" y="78"/>
                  <a:pt x="1" y="167"/>
                </a:cubicBezTo>
                <a:cubicBezTo>
                  <a:pt x="1" y="255"/>
                  <a:pt x="78" y="333"/>
                  <a:pt x="178" y="333"/>
                </a:cubicBezTo>
                <a:cubicBezTo>
                  <a:pt x="266" y="333"/>
                  <a:pt x="344" y="255"/>
                  <a:pt x="344" y="167"/>
                </a:cubicBezTo>
                <a:cubicBezTo>
                  <a:pt x="344" y="78"/>
                  <a:pt x="266" y="1"/>
                  <a:pt x="1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19"/>
          <p:cNvSpPr/>
          <p:nvPr/>
        </p:nvSpPr>
        <p:spPr>
          <a:xfrm>
            <a:off x="842865" y="5145386"/>
            <a:ext cx="37319" cy="32008"/>
          </a:xfrm>
          <a:custGeom>
            <a:rect b="b" l="l" r="r" t="t"/>
            <a:pathLst>
              <a:path extrusionOk="0" h="229" w="267">
                <a:moveTo>
                  <a:pt x="155" y="0"/>
                </a:moveTo>
                <a:cubicBezTo>
                  <a:pt x="56" y="0"/>
                  <a:pt x="0" y="122"/>
                  <a:pt x="78" y="200"/>
                </a:cubicBezTo>
                <a:cubicBezTo>
                  <a:pt x="98" y="220"/>
                  <a:pt x="123" y="229"/>
                  <a:pt x="148" y="229"/>
                </a:cubicBezTo>
                <a:cubicBezTo>
                  <a:pt x="207" y="229"/>
                  <a:pt x="266" y="181"/>
                  <a:pt x="266" y="111"/>
                </a:cubicBezTo>
                <a:cubicBezTo>
                  <a:pt x="266" y="56"/>
                  <a:pt x="222" y="0"/>
                  <a:pt x="1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19"/>
          <p:cNvSpPr/>
          <p:nvPr/>
        </p:nvSpPr>
        <p:spPr>
          <a:xfrm>
            <a:off x="2032120" y="5046275"/>
            <a:ext cx="41932" cy="43050"/>
          </a:xfrm>
          <a:custGeom>
            <a:rect b="b" l="l" r="r" t="t"/>
            <a:pathLst>
              <a:path extrusionOk="0" h="308" w="300">
                <a:moveTo>
                  <a:pt x="150" y="0"/>
                </a:moveTo>
                <a:cubicBezTo>
                  <a:pt x="76" y="0"/>
                  <a:pt x="1" y="53"/>
                  <a:pt x="1" y="158"/>
                </a:cubicBezTo>
                <a:cubicBezTo>
                  <a:pt x="1" y="258"/>
                  <a:pt x="76" y="308"/>
                  <a:pt x="150" y="308"/>
                </a:cubicBezTo>
                <a:cubicBezTo>
                  <a:pt x="225" y="308"/>
                  <a:pt x="300" y="258"/>
                  <a:pt x="300" y="158"/>
                </a:cubicBezTo>
                <a:cubicBezTo>
                  <a:pt x="300" y="53"/>
                  <a:pt x="225" y="0"/>
                  <a:pt x="1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19"/>
          <p:cNvSpPr/>
          <p:nvPr/>
        </p:nvSpPr>
        <p:spPr>
          <a:xfrm>
            <a:off x="67841" y="5069436"/>
            <a:ext cx="26417" cy="25718"/>
          </a:xfrm>
          <a:custGeom>
            <a:rect b="b" l="l" r="r" t="t"/>
            <a:pathLst>
              <a:path extrusionOk="0" h="184" w="189">
                <a:moveTo>
                  <a:pt x="95" y="0"/>
                </a:moveTo>
                <a:cubicBezTo>
                  <a:pt x="47" y="0"/>
                  <a:pt x="0" y="31"/>
                  <a:pt x="0" y="92"/>
                </a:cubicBezTo>
                <a:cubicBezTo>
                  <a:pt x="0" y="153"/>
                  <a:pt x="45" y="183"/>
                  <a:pt x="90" y="183"/>
                </a:cubicBezTo>
                <a:cubicBezTo>
                  <a:pt x="136" y="183"/>
                  <a:pt x="183" y="153"/>
                  <a:pt x="189" y="92"/>
                </a:cubicBezTo>
                <a:cubicBezTo>
                  <a:pt x="189" y="31"/>
                  <a:pt x="142" y="0"/>
                  <a:pt x="9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19"/>
          <p:cNvSpPr/>
          <p:nvPr/>
        </p:nvSpPr>
        <p:spPr>
          <a:xfrm>
            <a:off x="146265" y="2272995"/>
            <a:ext cx="71424" cy="61360"/>
          </a:xfrm>
          <a:custGeom>
            <a:rect b="b" l="l" r="r" t="t"/>
            <a:pathLst>
              <a:path extrusionOk="0" h="439" w="511">
                <a:moveTo>
                  <a:pt x="289" y="1"/>
                </a:moveTo>
                <a:cubicBezTo>
                  <a:pt x="101" y="1"/>
                  <a:pt x="1" y="233"/>
                  <a:pt x="134" y="377"/>
                </a:cubicBezTo>
                <a:cubicBezTo>
                  <a:pt x="179" y="419"/>
                  <a:pt x="234" y="438"/>
                  <a:pt x="287" y="438"/>
                </a:cubicBezTo>
                <a:cubicBezTo>
                  <a:pt x="402" y="438"/>
                  <a:pt x="510" y="351"/>
                  <a:pt x="510" y="222"/>
                </a:cubicBezTo>
                <a:cubicBezTo>
                  <a:pt x="510" y="100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19"/>
          <p:cNvSpPr/>
          <p:nvPr/>
        </p:nvSpPr>
        <p:spPr>
          <a:xfrm>
            <a:off x="147887" y="4082666"/>
            <a:ext cx="68209" cy="58565"/>
          </a:xfrm>
          <a:custGeom>
            <a:rect b="b" l="l" r="r" t="t"/>
            <a:pathLst>
              <a:path extrusionOk="0" h="419" w="488">
                <a:moveTo>
                  <a:pt x="277" y="0"/>
                </a:moveTo>
                <a:cubicBezTo>
                  <a:pt x="89" y="0"/>
                  <a:pt x="0" y="222"/>
                  <a:pt x="133" y="355"/>
                </a:cubicBezTo>
                <a:cubicBezTo>
                  <a:pt x="177" y="399"/>
                  <a:pt x="230" y="418"/>
                  <a:pt x="282" y="418"/>
                </a:cubicBezTo>
                <a:cubicBezTo>
                  <a:pt x="388" y="418"/>
                  <a:pt x="488" y="337"/>
                  <a:pt x="488" y="211"/>
                </a:cubicBezTo>
                <a:cubicBezTo>
                  <a:pt x="488" y="89"/>
                  <a:pt x="399" y="0"/>
                  <a:pt x="27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19"/>
          <p:cNvSpPr/>
          <p:nvPr/>
        </p:nvSpPr>
        <p:spPr>
          <a:xfrm>
            <a:off x="4315124" y="591900"/>
            <a:ext cx="1066136" cy="728023"/>
          </a:xfrm>
          <a:custGeom>
            <a:rect b="b" l="l" r="r" t="t"/>
            <a:pathLst>
              <a:path extrusionOk="0" h="8111" w="17227">
                <a:moveTo>
                  <a:pt x="7183" y="1"/>
                </a:moveTo>
                <a:cubicBezTo>
                  <a:pt x="6652" y="1"/>
                  <a:pt x="6137" y="166"/>
                  <a:pt x="5695" y="542"/>
                </a:cubicBezTo>
                <a:cubicBezTo>
                  <a:pt x="4798" y="1306"/>
                  <a:pt x="5008" y="2270"/>
                  <a:pt x="4908" y="3300"/>
                </a:cubicBezTo>
                <a:cubicBezTo>
                  <a:pt x="4222" y="3078"/>
                  <a:pt x="3579" y="2746"/>
                  <a:pt x="2815" y="2746"/>
                </a:cubicBezTo>
                <a:cubicBezTo>
                  <a:pt x="2801" y="2746"/>
                  <a:pt x="2787" y="2746"/>
                  <a:pt x="2773" y="2746"/>
                </a:cubicBezTo>
                <a:cubicBezTo>
                  <a:pt x="1999" y="2746"/>
                  <a:pt x="1199" y="3045"/>
                  <a:pt x="699" y="3632"/>
                </a:cubicBezTo>
                <a:cubicBezTo>
                  <a:pt x="178" y="4241"/>
                  <a:pt x="1" y="5139"/>
                  <a:pt x="344" y="5848"/>
                </a:cubicBezTo>
                <a:cubicBezTo>
                  <a:pt x="709" y="6592"/>
                  <a:pt x="1302" y="6854"/>
                  <a:pt x="1944" y="6854"/>
                </a:cubicBezTo>
                <a:cubicBezTo>
                  <a:pt x="2650" y="6854"/>
                  <a:pt x="3414" y="6539"/>
                  <a:pt x="4000" y="6202"/>
                </a:cubicBezTo>
                <a:cubicBezTo>
                  <a:pt x="4858" y="7462"/>
                  <a:pt x="6231" y="8111"/>
                  <a:pt x="7613" y="8111"/>
                </a:cubicBezTo>
                <a:cubicBezTo>
                  <a:pt x="8784" y="8111"/>
                  <a:pt x="9961" y="7645"/>
                  <a:pt x="10835" y="6690"/>
                </a:cubicBezTo>
                <a:cubicBezTo>
                  <a:pt x="11831" y="7167"/>
                  <a:pt x="12921" y="7408"/>
                  <a:pt x="14020" y="7408"/>
                </a:cubicBezTo>
                <a:cubicBezTo>
                  <a:pt x="14425" y="7408"/>
                  <a:pt x="14830" y="7376"/>
                  <a:pt x="15233" y="7310"/>
                </a:cubicBezTo>
                <a:cubicBezTo>
                  <a:pt x="16053" y="7177"/>
                  <a:pt x="16983" y="6756"/>
                  <a:pt x="17116" y="5936"/>
                </a:cubicBezTo>
                <a:cubicBezTo>
                  <a:pt x="17227" y="5250"/>
                  <a:pt x="16695" y="4596"/>
                  <a:pt x="16053" y="4330"/>
                </a:cubicBezTo>
                <a:cubicBezTo>
                  <a:pt x="15631" y="4159"/>
                  <a:pt x="15183" y="4112"/>
                  <a:pt x="14730" y="4112"/>
                </a:cubicBezTo>
                <a:cubicBezTo>
                  <a:pt x="14480" y="4112"/>
                  <a:pt x="14229" y="4126"/>
                  <a:pt x="13981" y="4142"/>
                </a:cubicBezTo>
                <a:cubicBezTo>
                  <a:pt x="14154" y="3450"/>
                  <a:pt x="13399" y="2811"/>
                  <a:pt x="12683" y="2811"/>
                </a:cubicBezTo>
                <a:cubicBezTo>
                  <a:pt x="12665" y="2811"/>
                  <a:pt x="12647" y="2812"/>
                  <a:pt x="12630" y="2812"/>
                </a:cubicBezTo>
                <a:cubicBezTo>
                  <a:pt x="11887" y="2846"/>
                  <a:pt x="11256" y="3311"/>
                  <a:pt x="10680" y="3765"/>
                </a:cubicBezTo>
                <a:cubicBezTo>
                  <a:pt x="10968" y="2203"/>
                  <a:pt x="9550" y="564"/>
                  <a:pt x="7988" y="121"/>
                </a:cubicBezTo>
                <a:cubicBezTo>
                  <a:pt x="7721" y="43"/>
                  <a:pt x="7450" y="1"/>
                  <a:pt x="7183" y="1"/>
                </a:cubicBezTo>
                <a:close/>
              </a:path>
            </a:pathLst>
          </a:custGeom>
          <a:solidFill>
            <a:srgbClr val="FFFFFF">
              <a:alpha val="51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19"/>
          <p:cNvSpPr/>
          <p:nvPr/>
        </p:nvSpPr>
        <p:spPr>
          <a:xfrm>
            <a:off x="6732363" y="3697115"/>
            <a:ext cx="1172412" cy="552278"/>
          </a:xfrm>
          <a:custGeom>
            <a:rect b="b" l="l" r="r" t="t"/>
            <a:pathLst>
              <a:path extrusionOk="0" h="6153" w="13062">
                <a:moveTo>
                  <a:pt x="5434" y="1"/>
                </a:moveTo>
                <a:cubicBezTo>
                  <a:pt x="5031" y="1"/>
                  <a:pt x="4641" y="127"/>
                  <a:pt x="4310" y="414"/>
                </a:cubicBezTo>
                <a:cubicBezTo>
                  <a:pt x="3634" y="990"/>
                  <a:pt x="3789" y="1721"/>
                  <a:pt x="3712" y="2496"/>
                </a:cubicBezTo>
                <a:cubicBezTo>
                  <a:pt x="3191" y="2341"/>
                  <a:pt x="2704" y="2086"/>
                  <a:pt x="2117" y="2086"/>
                </a:cubicBezTo>
                <a:cubicBezTo>
                  <a:pt x="2092" y="2086"/>
                  <a:pt x="2067" y="2085"/>
                  <a:pt x="2043" y="2085"/>
                </a:cubicBezTo>
                <a:cubicBezTo>
                  <a:pt x="1461" y="2085"/>
                  <a:pt x="914" y="2337"/>
                  <a:pt x="510" y="2762"/>
                </a:cubicBezTo>
                <a:cubicBezTo>
                  <a:pt x="100" y="3227"/>
                  <a:pt x="1" y="3881"/>
                  <a:pt x="255" y="4446"/>
                </a:cubicBezTo>
                <a:cubicBezTo>
                  <a:pt x="528" y="5003"/>
                  <a:pt x="973" y="5198"/>
                  <a:pt x="1456" y="5198"/>
                </a:cubicBezTo>
                <a:cubicBezTo>
                  <a:pt x="1993" y="5198"/>
                  <a:pt x="2576" y="4957"/>
                  <a:pt x="3025" y="4701"/>
                </a:cubicBezTo>
                <a:cubicBezTo>
                  <a:pt x="3672" y="5660"/>
                  <a:pt x="4713" y="6152"/>
                  <a:pt x="5761" y="6152"/>
                </a:cubicBezTo>
                <a:cubicBezTo>
                  <a:pt x="6650" y="6152"/>
                  <a:pt x="7544" y="5799"/>
                  <a:pt x="8209" y="5077"/>
                </a:cubicBezTo>
                <a:cubicBezTo>
                  <a:pt x="8971" y="5438"/>
                  <a:pt x="9806" y="5623"/>
                  <a:pt x="10651" y="5623"/>
                </a:cubicBezTo>
                <a:cubicBezTo>
                  <a:pt x="10948" y="5623"/>
                  <a:pt x="11247" y="5600"/>
                  <a:pt x="11544" y="5554"/>
                </a:cubicBezTo>
                <a:cubicBezTo>
                  <a:pt x="12164" y="5443"/>
                  <a:pt x="12873" y="5133"/>
                  <a:pt x="12973" y="4512"/>
                </a:cubicBezTo>
                <a:cubicBezTo>
                  <a:pt x="13061" y="3992"/>
                  <a:pt x="12651" y="3482"/>
                  <a:pt x="12164" y="3283"/>
                </a:cubicBezTo>
                <a:cubicBezTo>
                  <a:pt x="11861" y="3159"/>
                  <a:pt x="11532" y="3125"/>
                  <a:pt x="11201" y="3125"/>
                </a:cubicBezTo>
                <a:cubicBezTo>
                  <a:pt x="11000" y="3125"/>
                  <a:pt x="10799" y="3137"/>
                  <a:pt x="10602" y="3150"/>
                </a:cubicBezTo>
                <a:cubicBezTo>
                  <a:pt x="10720" y="2624"/>
                  <a:pt x="10163" y="2140"/>
                  <a:pt x="9615" y="2140"/>
                </a:cubicBezTo>
                <a:cubicBezTo>
                  <a:pt x="9597" y="2140"/>
                  <a:pt x="9579" y="2141"/>
                  <a:pt x="9561" y="2142"/>
                </a:cubicBezTo>
                <a:cubicBezTo>
                  <a:pt x="9007" y="2164"/>
                  <a:pt x="8531" y="2518"/>
                  <a:pt x="8087" y="2862"/>
                </a:cubicBezTo>
                <a:cubicBezTo>
                  <a:pt x="8309" y="1677"/>
                  <a:pt x="7234" y="425"/>
                  <a:pt x="6049" y="92"/>
                </a:cubicBezTo>
                <a:cubicBezTo>
                  <a:pt x="5845" y="33"/>
                  <a:pt x="5638" y="1"/>
                  <a:pt x="5434" y="1"/>
                </a:cubicBezTo>
                <a:close/>
              </a:path>
            </a:pathLst>
          </a:custGeom>
          <a:solidFill>
            <a:srgbClr val="FFFFFF">
              <a:alpha val="51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19"/>
          <p:cNvSpPr/>
          <p:nvPr/>
        </p:nvSpPr>
        <p:spPr>
          <a:xfrm>
            <a:off x="1154350" y="2050318"/>
            <a:ext cx="1447788" cy="681798"/>
          </a:xfrm>
          <a:custGeom>
            <a:rect b="b" l="l" r="r" t="t"/>
            <a:pathLst>
              <a:path extrusionOk="0" h="7596" w="16130">
                <a:moveTo>
                  <a:pt x="6729" y="1"/>
                </a:moveTo>
                <a:cubicBezTo>
                  <a:pt x="6230" y="1"/>
                  <a:pt x="5743" y="153"/>
                  <a:pt x="5329" y="508"/>
                </a:cubicBezTo>
                <a:cubicBezTo>
                  <a:pt x="4498" y="1228"/>
                  <a:pt x="4687" y="2125"/>
                  <a:pt x="4598" y="3089"/>
                </a:cubicBezTo>
                <a:cubicBezTo>
                  <a:pt x="3944" y="2889"/>
                  <a:pt x="3346" y="2579"/>
                  <a:pt x="2626" y="2579"/>
                </a:cubicBezTo>
                <a:cubicBezTo>
                  <a:pt x="2600" y="2578"/>
                  <a:pt x="2575" y="2578"/>
                  <a:pt x="2549" y="2578"/>
                </a:cubicBezTo>
                <a:cubicBezTo>
                  <a:pt x="1834" y="2578"/>
                  <a:pt x="1146" y="2875"/>
                  <a:pt x="643" y="3410"/>
                </a:cubicBezTo>
                <a:cubicBezTo>
                  <a:pt x="167" y="3975"/>
                  <a:pt x="1" y="4817"/>
                  <a:pt x="322" y="5482"/>
                </a:cubicBezTo>
                <a:cubicBezTo>
                  <a:pt x="663" y="6174"/>
                  <a:pt x="1213" y="6417"/>
                  <a:pt x="1809" y="6417"/>
                </a:cubicBezTo>
                <a:cubicBezTo>
                  <a:pt x="2472" y="6417"/>
                  <a:pt x="3191" y="6118"/>
                  <a:pt x="3745" y="5803"/>
                </a:cubicBezTo>
                <a:cubicBezTo>
                  <a:pt x="4550" y="6986"/>
                  <a:pt x="5836" y="7596"/>
                  <a:pt x="7130" y="7596"/>
                </a:cubicBezTo>
                <a:cubicBezTo>
                  <a:pt x="8223" y="7596"/>
                  <a:pt x="9320" y="7161"/>
                  <a:pt x="10137" y="6268"/>
                </a:cubicBezTo>
                <a:cubicBezTo>
                  <a:pt x="11082" y="6716"/>
                  <a:pt x="12112" y="6943"/>
                  <a:pt x="13146" y="6943"/>
                </a:cubicBezTo>
                <a:cubicBezTo>
                  <a:pt x="13517" y="6943"/>
                  <a:pt x="13889" y="6914"/>
                  <a:pt x="14258" y="6855"/>
                </a:cubicBezTo>
                <a:cubicBezTo>
                  <a:pt x="15022" y="6722"/>
                  <a:pt x="15897" y="6335"/>
                  <a:pt x="16030" y="5570"/>
                </a:cubicBezTo>
                <a:cubicBezTo>
                  <a:pt x="16130" y="4928"/>
                  <a:pt x="15631" y="4307"/>
                  <a:pt x="15022" y="4053"/>
                </a:cubicBezTo>
                <a:cubicBezTo>
                  <a:pt x="14644" y="3899"/>
                  <a:pt x="14236" y="3855"/>
                  <a:pt x="13822" y="3855"/>
                </a:cubicBezTo>
                <a:cubicBezTo>
                  <a:pt x="13580" y="3855"/>
                  <a:pt x="13336" y="3870"/>
                  <a:pt x="13095" y="3886"/>
                </a:cubicBezTo>
                <a:cubicBezTo>
                  <a:pt x="13258" y="3223"/>
                  <a:pt x="12534" y="2634"/>
                  <a:pt x="11858" y="2634"/>
                </a:cubicBezTo>
                <a:cubicBezTo>
                  <a:pt x="11845" y="2634"/>
                  <a:pt x="11833" y="2634"/>
                  <a:pt x="11821" y="2635"/>
                </a:cubicBezTo>
                <a:cubicBezTo>
                  <a:pt x="11134" y="2668"/>
                  <a:pt x="10536" y="3111"/>
                  <a:pt x="9993" y="3532"/>
                </a:cubicBezTo>
                <a:cubicBezTo>
                  <a:pt x="10270" y="2070"/>
                  <a:pt x="8940" y="530"/>
                  <a:pt x="7478" y="109"/>
                </a:cubicBezTo>
                <a:cubicBezTo>
                  <a:pt x="7231" y="39"/>
                  <a:pt x="6978" y="1"/>
                  <a:pt x="6729" y="1"/>
                </a:cubicBezTo>
                <a:close/>
              </a:path>
            </a:pathLst>
          </a:custGeom>
          <a:solidFill>
            <a:srgbClr val="FFFFFF">
              <a:alpha val="51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19"/>
          <p:cNvSpPr/>
          <p:nvPr/>
        </p:nvSpPr>
        <p:spPr>
          <a:xfrm flipH="1">
            <a:off x="1512970" y="972084"/>
            <a:ext cx="71424" cy="62339"/>
          </a:xfrm>
          <a:custGeom>
            <a:rect b="b" l="l" r="r" t="t"/>
            <a:pathLst>
              <a:path extrusionOk="0" h="446" w="511">
                <a:moveTo>
                  <a:pt x="289" y="1"/>
                </a:moveTo>
                <a:cubicBezTo>
                  <a:pt x="101" y="1"/>
                  <a:pt x="1" y="245"/>
                  <a:pt x="134" y="378"/>
                </a:cubicBezTo>
                <a:cubicBezTo>
                  <a:pt x="181" y="425"/>
                  <a:pt x="238" y="446"/>
                  <a:pt x="292" y="446"/>
                </a:cubicBezTo>
                <a:cubicBezTo>
                  <a:pt x="405" y="446"/>
                  <a:pt x="510" y="357"/>
                  <a:pt x="510" y="222"/>
                </a:cubicBezTo>
                <a:cubicBezTo>
                  <a:pt x="510" y="101"/>
                  <a:pt x="411" y="1"/>
                  <a:pt x="28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19"/>
          <p:cNvSpPr/>
          <p:nvPr/>
        </p:nvSpPr>
        <p:spPr>
          <a:xfrm flipH="1">
            <a:off x="1436913" y="3761830"/>
            <a:ext cx="68209" cy="59823"/>
          </a:xfrm>
          <a:custGeom>
            <a:rect b="b" l="l" r="r" t="t"/>
            <a:pathLst>
              <a:path extrusionOk="0" h="428" w="488">
                <a:moveTo>
                  <a:pt x="277" y="1"/>
                </a:moveTo>
                <a:cubicBezTo>
                  <a:pt x="89" y="1"/>
                  <a:pt x="0" y="233"/>
                  <a:pt x="133" y="366"/>
                </a:cubicBezTo>
                <a:cubicBezTo>
                  <a:pt x="175" y="408"/>
                  <a:pt x="226" y="427"/>
                  <a:pt x="276" y="427"/>
                </a:cubicBezTo>
                <a:cubicBezTo>
                  <a:pt x="384" y="427"/>
                  <a:pt x="488" y="340"/>
                  <a:pt x="488" y="211"/>
                </a:cubicBezTo>
                <a:cubicBezTo>
                  <a:pt x="488" y="100"/>
                  <a:pt x="399" y="1"/>
                  <a:pt x="27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19"/>
          <p:cNvSpPr/>
          <p:nvPr/>
        </p:nvSpPr>
        <p:spPr>
          <a:xfrm flipH="1">
            <a:off x="7746787" y="827555"/>
            <a:ext cx="66252" cy="57167"/>
          </a:xfrm>
          <a:custGeom>
            <a:rect b="b" l="l" r="r" t="t"/>
            <a:pathLst>
              <a:path extrusionOk="0" h="409" w="474">
                <a:moveTo>
                  <a:pt x="262" y="1"/>
                </a:moveTo>
                <a:cubicBezTo>
                  <a:pt x="92" y="1"/>
                  <a:pt x="0" y="215"/>
                  <a:pt x="119" y="345"/>
                </a:cubicBezTo>
                <a:cubicBezTo>
                  <a:pt x="160" y="389"/>
                  <a:pt x="213" y="409"/>
                  <a:pt x="265" y="409"/>
                </a:cubicBezTo>
                <a:cubicBezTo>
                  <a:pt x="370" y="409"/>
                  <a:pt x="474" y="330"/>
                  <a:pt x="474" y="212"/>
                </a:cubicBezTo>
                <a:cubicBezTo>
                  <a:pt x="474" y="90"/>
                  <a:pt x="385" y="1"/>
                  <a:pt x="274" y="1"/>
                </a:cubicBezTo>
                <a:cubicBezTo>
                  <a:pt x="270" y="1"/>
                  <a:pt x="266" y="1"/>
                  <a:pt x="2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flipH="1">
            <a:off x="1750045" y="2501384"/>
            <a:ext cx="38857" cy="32008"/>
          </a:xfrm>
          <a:custGeom>
            <a:rect b="b" l="l" r="r" t="t"/>
            <a:pathLst>
              <a:path extrusionOk="0" h="229" w="278">
                <a:moveTo>
                  <a:pt x="155" y="0"/>
                </a:moveTo>
                <a:cubicBezTo>
                  <a:pt x="56" y="0"/>
                  <a:pt x="0" y="122"/>
                  <a:pt x="78" y="200"/>
                </a:cubicBezTo>
                <a:cubicBezTo>
                  <a:pt x="98" y="220"/>
                  <a:pt x="124" y="229"/>
                  <a:pt x="151" y="229"/>
                </a:cubicBezTo>
                <a:cubicBezTo>
                  <a:pt x="212" y="229"/>
                  <a:pt x="277" y="181"/>
                  <a:pt x="277" y="111"/>
                </a:cubicBezTo>
                <a:cubicBezTo>
                  <a:pt x="266" y="45"/>
                  <a:pt x="222" y="0"/>
                  <a:pt x="1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flipH="1">
            <a:off x="5343036" y="4417667"/>
            <a:ext cx="48222" cy="46544"/>
          </a:xfrm>
          <a:custGeom>
            <a:rect b="b" l="l" r="r" t="t"/>
            <a:pathLst>
              <a:path extrusionOk="0" h="333" w="345">
                <a:moveTo>
                  <a:pt x="178" y="1"/>
                </a:moveTo>
                <a:cubicBezTo>
                  <a:pt x="78" y="1"/>
                  <a:pt x="1" y="78"/>
                  <a:pt x="1" y="167"/>
                </a:cubicBezTo>
                <a:cubicBezTo>
                  <a:pt x="1" y="255"/>
                  <a:pt x="78" y="333"/>
                  <a:pt x="178" y="333"/>
                </a:cubicBezTo>
                <a:cubicBezTo>
                  <a:pt x="266" y="333"/>
                  <a:pt x="344" y="255"/>
                  <a:pt x="344" y="167"/>
                </a:cubicBezTo>
                <a:cubicBezTo>
                  <a:pt x="344" y="78"/>
                  <a:pt x="266" y="1"/>
                  <a:pt x="17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flipH="1">
            <a:off x="4131525" y="3957261"/>
            <a:ext cx="37319" cy="32008"/>
          </a:xfrm>
          <a:custGeom>
            <a:rect b="b" l="l" r="r" t="t"/>
            <a:pathLst>
              <a:path extrusionOk="0" h="229" w="267">
                <a:moveTo>
                  <a:pt x="155" y="0"/>
                </a:moveTo>
                <a:cubicBezTo>
                  <a:pt x="56" y="0"/>
                  <a:pt x="0" y="122"/>
                  <a:pt x="78" y="200"/>
                </a:cubicBezTo>
                <a:cubicBezTo>
                  <a:pt x="98" y="220"/>
                  <a:pt x="123" y="229"/>
                  <a:pt x="148" y="229"/>
                </a:cubicBezTo>
                <a:cubicBezTo>
                  <a:pt x="207" y="229"/>
                  <a:pt x="266" y="181"/>
                  <a:pt x="266" y="111"/>
                </a:cubicBezTo>
                <a:cubicBezTo>
                  <a:pt x="266" y="56"/>
                  <a:pt x="222" y="0"/>
                  <a:pt x="1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flipH="1">
            <a:off x="3018725" y="4411654"/>
            <a:ext cx="68209" cy="58565"/>
          </a:xfrm>
          <a:custGeom>
            <a:rect b="b" l="l" r="r" t="t"/>
            <a:pathLst>
              <a:path extrusionOk="0" h="419" w="488">
                <a:moveTo>
                  <a:pt x="277" y="0"/>
                </a:moveTo>
                <a:cubicBezTo>
                  <a:pt x="89" y="0"/>
                  <a:pt x="0" y="222"/>
                  <a:pt x="133" y="355"/>
                </a:cubicBezTo>
                <a:cubicBezTo>
                  <a:pt x="177" y="399"/>
                  <a:pt x="230" y="418"/>
                  <a:pt x="282" y="418"/>
                </a:cubicBezTo>
                <a:cubicBezTo>
                  <a:pt x="388" y="418"/>
                  <a:pt x="488" y="337"/>
                  <a:pt x="488" y="211"/>
                </a:cubicBezTo>
                <a:cubicBezTo>
                  <a:pt x="488" y="89"/>
                  <a:pt x="399" y="0"/>
                  <a:pt x="2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flipH="1">
            <a:off x="8154575" y="4281344"/>
            <a:ext cx="66671" cy="57027"/>
          </a:xfrm>
          <a:custGeom>
            <a:rect b="b" l="l" r="r" t="t"/>
            <a:pathLst>
              <a:path extrusionOk="0" h="408" w="477">
                <a:moveTo>
                  <a:pt x="277" y="0"/>
                </a:moveTo>
                <a:cubicBezTo>
                  <a:pt x="89" y="0"/>
                  <a:pt x="0" y="222"/>
                  <a:pt x="122" y="343"/>
                </a:cubicBezTo>
                <a:cubicBezTo>
                  <a:pt x="166" y="387"/>
                  <a:pt x="220" y="407"/>
                  <a:pt x="272" y="407"/>
                </a:cubicBezTo>
                <a:cubicBezTo>
                  <a:pt x="377" y="407"/>
                  <a:pt x="477" y="326"/>
                  <a:pt x="477" y="199"/>
                </a:cubicBezTo>
                <a:cubicBezTo>
                  <a:pt x="477" y="89"/>
                  <a:pt x="388" y="0"/>
                  <a:pt x="2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19"/>
          <p:cNvSpPr/>
          <p:nvPr/>
        </p:nvSpPr>
        <p:spPr>
          <a:xfrm flipH="1">
            <a:off x="6327203" y="1438915"/>
            <a:ext cx="57446" cy="48222"/>
          </a:xfrm>
          <a:custGeom>
            <a:rect b="b" l="l" r="r" t="t"/>
            <a:pathLst>
              <a:path extrusionOk="0" h="345" w="411">
                <a:moveTo>
                  <a:pt x="233" y="1"/>
                </a:moveTo>
                <a:cubicBezTo>
                  <a:pt x="78" y="1"/>
                  <a:pt x="1" y="189"/>
                  <a:pt x="112" y="300"/>
                </a:cubicBezTo>
                <a:cubicBezTo>
                  <a:pt x="146" y="331"/>
                  <a:pt x="188" y="345"/>
                  <a:pt x="230" y="345"/>
                </a:cubicBezTo>
                <a:cubicBezTo>
                  <a:pt x="321" y="345"/>
                  <a:pt x="411" y="277"/>
                  <a:pt x="411" y="178"/>
                </a:cubicBezTo>
                <a:cubicBezTo>
                  <a:pt x="411" y="78"/>
                  <a:pt x="333" y="1"/>
                  <a:pt x="23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19"/>
          <p:cNvSpPr/>
          <p:nvPr/>
        </p:nvSpPr>
        <p:spPr>
          <a:xfrm flipH="1">
            <a:off x="6694755" y="4051351"/>
            <a:ext cx="48222" cy="48082"/>
          </a:xfrm>
          <a:custGeom>
            <a:rect b="b" l="l" r="r" t="t"/>
            <a:pathLst>
              <a:path extrusionOk="0" h="344" w="345">
                <a:moveTo>
                  <a:pt x="167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66"/>
                  <a:pt x="78" y="344"/>
                  <a:pt x="167" y="344"/>
                </a:cubicBezTo>
                <a:cubicBezTo>
                  <a:pt x="267" y="344"/>
                  <a:pt x="344" y="266"/>
                  <a:pt x="344" y="178"/>
                </a:cubicBezTo>
                <a:cubicBezTo>
                  <a:pt x="344" y="78"/>
                  <a:pt x="267" y="0"/>
                  <a:pt x="1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0A61C5"/>
            </a:gs>
            <a:gs pos="39000">
              <a:srgbClr val="0A61C5"/>
            </a:gs>
            <a:gs pos="100000">
              <a:schemeClr val="dk2"/>
            </a:gs>
          </a:gsLst>
          <a:lin ang="16200038" scaled="0"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/>
          <p:nvPr/>
        </p:nvSpPr>
        <p:spPr>
          <a:xfrm rot="-5400000">
            <a:off x="2252944" y="-1498161"/>
            <a:ext cx="4621750" cy="8139821"/>
          </a:xfrm>
          <a:custGeom>
            <a:rect b="b" l="l" r="r" t="t"/>
            <a:pathLst>
              <a:path extrusionOk="0" h="203661" w="184870">
                <a:moveTo>
                  <a:pt x="0" y="1"/>
                </a:moveTo>
                <a:lnTo>
                  <a:pt x="0" y="203660"/>
                </a:lnTo>
                <a:lnTo>
                  <a:pt x="184870" y="203660"/>
                </a:lnTo>
                <a:lnTo>
                  <a:pt x="184870" y="1"/>
                </a:lnTo>
                <a:close/>
              </a:path>
            </a:pathLst>
          </a:custGeom>
          <a:solidFill>
            <a:srgbClr val="B784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7869252" y="591900"/>
            <a:ext cx="576900" cy="3959700"/>
          </a:xfrm>
          <a:prstGeom prst="roundRect">
            <a:avLst>
              <a:gd fmla="val 17624" name="adj"/>
            </a:avLst>
          </a:prstGeom>
          <a:solidFill>
            <a:srgbClr val="FFFFFF">
              <a:alpha val="29210"/>
            </a:srgbClr>
          </a:solidFill>
          <a:ln>
            <a:noFill/>
          </a:ln>
          <a:effectLst>
            <a:outerShdw blurRad="171450" rotWithShape="0" algn="bl" dir="1560000" dist="95250">
              <a:srgbClr val="000000">
                <a:alpha val="8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"/>
          <p:cNvSpPr/>
          <p:nvPr/>
        </p:nvSpPr>
        <p:spPr>
          <a:xfrm rot="-5400000">
            <a:off x="2463350" y="-1302402"/>
            <a:ext cx="4217300" cy="7748303"/>
          </a:xfrm>
          <a:custGeom>
            <a:rect b="b" l="l" r="r" t="t"/>
            <a:pathLst>
              <a:path extrusionOk="0" h="190575" w="168692">
                <a:moveTo>
                  <a:pt x="5593" y="0"/>
                </a:moveTo>
                <a:cubicBezTo>
                  <a:pt x="2499" y="0"/>
                  <a:pt x="1" y="2498"/>
                  <a:pt x="1" y="5592"/>
                </a:cubicBezTo>
                <a:lnTo>
                  <a:pt x="1" y="184983"/>
                </a:lnTo>
                <a:cubicBezTo>
                  <a:pt x="1" y="188077"/>
                  <a:pt x="2499" y="190575"/>
                  <a:pt x="5593" y="190575"/>
                </a:cubicBezTo>
                <a:lnTo>
                  <a:pt x="163099" y="190575"/>
                </a:lnTo>
                <a:cubicBezTo>
                  <a:pt x="166194" y="190575"/>
                  <a:pt x="168691" y="188077"/>
                  <a:pt x="168691" y="184983"/>
                </a:cubicBezTo>
                <a:lnTo>
                  <a:pt x="168691" y="5592"/>
                </a:lnTo>
                <a:cubicBezTo>
                  <a:pt x="168691" y="2498"/>
                  <a:pt x="166194" y="0"/>
                  <a:pt x="163099" y="0"/>
                </a:cubicBezTo>
                <a:close/>
              </a:path>
            </a:pathLst>
          </a:custGeom>
          <a:solidFill>
            <a:srgbClr val="074286"/>
          </a:solidFill>
          <a:ln>
            <a:noFill/>
          </a:ln>
          <a:effectLst>
            <a:outerShdw blurRad="128588" rotWithShape="0" algn="bl" dir="4860000" dist="47625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"/>
          <p:cNvSpPr/>
          <p:nvPr/>
        </p:nvSpPr>
        <p:spPr>
          <a:xfrm rot="-5400000">
            <a:off x="784221" y="4411188"/>
            <a:ext cx="187375" cy="188300"/>
          </a:xfrm>
          <a:custGeom>
            <a:rect b="b" l="l" r="r" t="t"/>
            <a:pathLst>
              <a:path extrusionOk="0" h="7532" w="7495">
                <a:moveTo>
                  <a:pt x="3766" y="1"/>
                </a:moveTo>
                <a:cubicBezTo>
                  <a:pt x="1678" y="1"/>
                  <a:pt x="1" y="1678"/>
                  <a:pt x="1" y="3766"/>
                </a:cubicBezTo>
                <a:cubicBezTo>
                  <a:pt x="1" y="5854"/>
                  <a:pt x="1678" y="7531"/>
                  <a:pt x="3766" y="7531"/>
                </a:cubicBezTo>
                <a:cubicBezTo>
                  <a:pt x="5816" y="7531"/>
                  <a:pt x="7494" y="5854"/>
                  <a:pt x="7494" y="3766"/>
                </a:cubicBezTo>
                <a:cubicBezTo>
                  <a:pt x="7494" y="1678"/>
                  <a:pt x="5816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"/>
          <p:cNvSpPr/>
          <p:nvPr/>
        </p:nvSpPr>
        <p:spPr>
          <a:xfrm rot="-5400000">
            <a:off x="811258" y="4438225"/>
            <a:ext cx="133300" cy="134250"/>
          </a:xfrm>
          <a:custGeom>
            <a:rect b="b" l="l" r="r" t="t"/>
            <a:pathLst>
              <a:path extrusionOk="0" h="5370" w="5332">
                <a:moveTo>
                  <a:pt x="2685" y="1"/>
                </a:moveTo>
                <a:cubicBezTo>
                  <a:pt x="1194" y="1"/>
                  <a:pt x="1" y="1194"/>
                  <a:pt x="1" y="2685"/>
                </a:cubicBezTo>
                <a:cubicBezTo>
                  <a:pt x="1" y="4176"/>
                  <a:pt x="1194" y="5369"/>
                  <a:pt x="2685" y="5369"/>
                </a:cubicBezTo>
                <a:cubicBezTo>
                  <a:pt x="4139" y="5369"/>
                  <a:pt x="5332" y="4176"/>
                  <a:pt x="5332" y="2685"/>
                </a:cubicBezTo>
                <a:cubicBezTo>
                  <a:pt x="5332" y="1194"/>
                  <a:pt x="4139" y="1"/>
                  <a:pt x="2685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"/>
          <p:cNvSpPr/>
          <p:nvPr/>
        </p:nvSpPr>
        <p:spPr>
          <a:xfrm rot="-5400000">
            <a:off x="783771" y="3697113"/>
            <a:ext cx="188275" cy="188300"/>
          </a:xfrm>
          <a:custGeom>
            <a:rect b="b" l="l" r="r" t="t"/>
            <a:pathLst>
              <a:path extrusionOk="0" h="7532" w="7531">
                <a:moveTo>
                  <a:pt x="3766" y="1"/>
                </a:moveTo>
                <a:cubicBezTo>
                  <a:pt x="1678" y="1"/>
                  <a:pt x="0" y="1678"/>
                  <a:pt x="0" y="3766"/>
                </a:cubicBezTo>
                <a:cubicBezTo>
                  <a:pt x="0" y="5854"/>
                  <a:pt x="1678" y="7531"/>
                  <a:pt x="3766" y="7531"/>
                </a:cubicBezTo>
                <a:cubicBezTo>
                  <a:pt x="5853" y="7531"/>
                  <a:pt x="7531" y="5854"/>
                  <a:pt x="7531" y="3766"/>
                </a:cubicBezTo>
                <a:cubicBezTo>
                  <a:pt x="7531" y="1678"/>
                  <a:pt x="5853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"/>
          <p:cNvSpPr/>
          <p:nvPr/>
        </p:nvSpPr>
        <p:spPr>
          <a:xfrm rot="-5400000">
            <a:off x="810796" y="3724138"/>
            <a:ext cx="134225" cy="134250"/>
          </a:xfrm>
          <a:custGeom>
            <a:rect b="b" l="l" r="r" t="t"/>
            <a:pathLst>
              <a:path extrusionOk="0" h="5370" w="5369">
                <a:moveTo>
                  <a:pt x="2685" y="1"/>
                </a:moveTo>
                <a:cubicBezTo>
                  <a:pt x="1193" y="1"/>
                  <a:pt x="0" y="1194"/>
                  <a:pt x="0" y="2685"/>
                </a:cubicBezTo>
                <a:cubicBezTo>
                  <a:pt x="0" y="4176"/>
                  <a:pt x="1193" y="5369"/>
                  <a:pt x="2685" y="5369"/>
                </a:cubicBezTo>
                <a:cubicBezTo>
                  <a:pt x="4176" y="5369"/>
                  <a:pt x="5369" y="4176"/>
                  <a:pt x="5369" y="2685"/>
                </a:cubicBezTo>
                <a:cubicBezTo>
                  <a:pt x="5369" y="1194"/>
                  <a:pt x="4176" y="1"/>
                  <a:pt x="2685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"/>
          <p:cNvSpPr/>
          <p:nvPr/>
        </p:nvSpPr>
        <p:spPr>
          <a:xfrm rot="-5400000">
            <a:off x="783758" y="3085725"/>
            <a:ext cx="188300" cy="188300"/>
          </a:xfrm>
          <a:custGeom>
            <a:rect b="b" l="l" r="r" t="t"/>
            <a:pathLst>
              <a:path extrusionOk="0" h="7532" w="7532">
                <a:moveTo>
                  <a:pt x="3766" y="1"/>
                </a:moveTo>
                <a:cubicBezTo>
                  <a:pt x="1678" y="1"/>
                  <a:pt x="1" y="1678"/>
                  <a:pt x="1" y="3766"/>
                </a:cubicBezTo>
                <a:cubicBezTo>
                  <a:pt x="1" y="5854"/>
                  <a:pt x="1678" y="7531"/>
                  <a:pt x="3766" y="7531"/>
                </a:cubicBezTo>
                <a:cubicBezTo>
                  <a:pt x="5854" y="7531"/>
                  <a:pt x="7531" y="5854"/>
                  <a:pt x="7531" y="3766"/>
                </a:cubicBezTo>
                <a:cubicBezTo>
                  <a:pt x="7531" y="1678"/>
                  <a:pt x="5854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"/>
          <p:cNvSpPr/>
          <p:nvPr/>
        </p:nvSpPr>
        <p:spPr>
          <a:xfrm rot="-5400000">
            <a:off x="810783" y="3112750"/>
            <a:ext cx="134250" cy="134250"/>
          </a:xfrm>
          <a:custGeom>
            <a:rect b="b" l="l" r="r" t="t"/>
            <a:pathLst>
              <a:path extrusionOk="0" h="5370" w="5370">
                <a:moveTo>
                  <a:pt x="2685" y="1"/>
                </a:moveTo>
                <a:cubicBezTo>
                  <a:pt x="1194" y="1"/>
                  <a:pt x="1" y="1194"/>
                  <a:pt x="1" y="2685"/>
                </a:cubicBezTo>
                <a:cubicBezTo>
                  <a:pt x="1" y="4176"/>
                  <a:pt x="1194" y="5369"/>
                  <a:pt x="2685" y="5369"/>
                </a:cubicBezTo>
                <a:cubicBezTo>
                  <a:pt x="4176" y="5369"/>
                  <a:pt x="5369" y="4176"/>
                  <a:pt x="5369" y="2685"/>
                </a:cubicBezTo>
                <a:cubicBezTo>
                  <a:pt x="5369" y="1194"/>
                  <a:pt x="4176" y="1"/>
                  <a:pt x="2685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"/>
          <p:cNvSpPr/>
          <p:nvPr/>
        </p:nvSpPr>
        <p:spPr>
          <a:xfrm rot="-5400000">
            <a:off x="784233" y="2473875"/>
            <a:ext cx="187350" cy="188300"/>
          </a:xfrm>
          <a:custGeom>
            <a:rect b="b" l="l" r="r" t="t"/>
            <a:pathLst>
              <a:path extrusionOk="0" h="7532" w="7494">
                <a:moveTo>
                  <a:pt x="3728" y="1"/>
                </a:moveTo>
                <a:cubicBezTo>
                  <a:pt x="1678" y="1"/>
                  <a:pt x="1" y="1678"/>
                  <a:pt x="1" y="3766"/>
                </a:cubicBezTo>
                <a:cubicBezTo>
                  <a:pt x="1" y="5854"/>
                  <a:pt x="1678" y="7531"/>
                  <a:pt x="3728" y="7531"/>
                </a:cubicBezTo>
                <a:cubicBezTo>
                  <a:pt x="5816" y="7531"/>
                  <a:pt x="7494" y="5854"/>
                  <a:pt x="7494" y="3766"/>
                </a:cubicBezTo>
                <a:cubicBezTo>
                  <a:pt x="7494" y="1678"/>
                  <a:pt x="5816" y="1"/>
                  <a:pt x="3728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"/>
          <p:cNvSpPr/>
          <p:nvPr/>
        </p:nvSpPr>
        <p:spPr>
          <a:xfrm rot="-5400000">
            <a:off x="810796" y="2501363"/>
            <a:ext cx="134225" cy="134250"/>
          </a:xfrm>
          <a:custGeom>
            <a:rect b="b" l="l" r="r" t="t"/>
            <a:pathLst>
              <a:path extrusionOk="0" h="5370" w="5369">
                <a:moveTo>
                  <a:pt x="2684" y="1"/>
                </a:moveTo>
                <a:cubicBezTo>
                  <a:pt x="1231" y="1"/>
                  <a:pt x="0" y="1194"/>
                  <a:pt x="0" y="2685"/>
                </a:cubicBezTo>
                <a:cubicBezTo>
                  <a:pt x="0" y="4176"/>
                  <a:pt x="1231" y="5369"/>
                  <a:pt x="2684" y="5369"/>
                </a:cubicBezTo>
                <a:cubicBezTo>
                  <a:pt x="4176" y="5369"/>
                  <a:pt x="5369" y="4176"/>
                  <a:pt x="5369" y="2685"/>
                </a:cubicBezTo>
                <a:cubicBezTo>
                  <a:pt x="5369" y="1194"/>
                  <a:pt x="4176" y="1"/>
                  <a:pt x="2684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 rot="-5400000">
            <a:off x="784221" y="1862488"/>
            <a:ext cx="187375" cy="188300"/>
          </a:xfrm>
          <a:custGeom>
            <a:rect b="b" l="l" r="r" t="t"/>
            <a:pathLst>
              <a:path extrusionOk="0" h="7532" w="7495">
                <a:moveTo>
                  <a:pt x="3766" y="1"/>
                </a:moveTo>
                <a:cubicBezTo>
                  <a:pt x="1679" y="1"/>
                  <a:pt x="1" y="1678"/>
                  <a:pt x="1" y="3766"/>
                </a:cubicBezTo>
                <a:cubicBezTo>
                  <a:pt x="1" y="5854"/>
                  <a:pt x="1679" y="7531"/>
                  <a:pt x="3766" y="7531"/>
                </a:cubicBezTo>
                <a:cubicBezTo>
                  <a:pt x="5817" y="7531"/>
                  <a:pt x="7494" y="5854"/>
                  <a:pt x="7494" y="3766"/>
                </a:cubicBezTo>
                <a:cubicBezTo>
                  <a:pt x="7494" y="1678"/>
                  <a:pt x="5817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"/>
          <p:cNvSpPr/>
          <p:nvPr/>
        </p:nvSpPr>
        <p:spPr>
          <a:xfrm rot="-5400000">
            <a:off x="811258" y="1889500"/>
            <a:ext cx="133300" cy="134250"/>
          </a:xfrm>
          <a:custGeom>
            <a:rect b="b" l="l" r="r" t="t"/>
            <a:pathLst>
              <a:path extrusionOk="0" h="5370" w="5332">
                <a:moveTo>
                  <a:pt x="2684" y="1"/>
                </a:moveTo>
                <a:cubicBezTo>
                  <a:pt x="1193" y="1"/>
                  <a:pt x="0" y="1194"/>
                  <a:pt x="0" y="2685"/>
                </a:cubicBezTo>
                <a:cubicBezTo>
                  <a:pt x="0" y="4176"/>
                  <a:pt x="1193" y="5369"/>
                  <a:pt x="2684" y="5369"/>
                </a:cubicBezTo>
                <a:cubicBezTo>
                  <a:pt x="4138" y="5369"/>
                  <a:pt x="5331" y="4176"/>
                  <a:pt x="5331" y="2685"/>
                </a:cubicBezTo>
                <a:cubicBezTo>
                  <a:pt x="5331" y="1194"/>
                  <a:pt x="4138" y="1"/>
                  <a:pt x="2684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rot="-5400000">
            <a:off x="783771" y="1250638"/>
            <a:ext cx="188275" cy="188300"/>
          </a:xfrm>
          <a:custGeom>
            <a:rect b="b" l="l" r="r" t="t"/>
            <a:pathLst>
              <a:path extrusionOk="0" h="7532" w="7531">
                <a:moveTo>
                  <a:pt x="3766" y="1"/>
                </a:moveTo>
                <a:cubicBezTo>
                  <a:pt x="1678" y="1"/>
                  <a:pt x="0" y="1678"/>
                  <a:pt x="0" y="3766"/>
                </a:cubicBezTo>
                <a:cubicBezTo>
                  <a:pt x="0" y="5854"/>
                  <a:pt x="1678" y="7531"/>
                  <a:pt x="3766" y="7531"/>
                </a:cubicBezTo>
                <a:cubicBezTo>
                  <a:pt x="5853" y="7531"/>
                  <a:pt x="7531" y="5854"/>
                  <a:pt x="7531" y="3766"/>
                </a:cubicBezTo>
                <a:cubicBezTo>
                  <a:pt x="7531" y="1678"/>
                  <a:pt x="5853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 rot="-5400000">
            <a:off x="810796" y="1277663"/>
            <a:ext cx="134225" cy="134250"/>
          </a:xfrm>
          <a:custGeom>
            <a:rect b="b" l="l" r="r" t="t"/>
            <a:pathLst>
              <a:path extrusionOk="0" h="5370" w="5369">
                <a:moveTo>
                  <a:pt x="2685" y="1"/>
                </a:moveTo>
                <a:cubicBezTo>
                  <a:pt x="1194" y="1"/>
                  <a:pt x="1" y="1194"/>
                  <a:pt x="1" y="2685"/>
                </a:cubicBezTo>
                <a:cubicBezTo>
                  <a:pt x="1" y="4176"/>
                  <a:pt x="1194" y="5369"/>
                  <a:pt x="2685" y="5369"/>
                </a:cubicBezTo>
                <a:cubicBezTo>
                  <a:pt x="4176" y="5369"/>
                  <a:pt x="5369" y="4176"/>
                  <a:pt x="5369" y="2685"/>
                </a:cubicBezTo>
                <a:cubicBezTo>
                  <a:pt x="5369" y="1194"/>
                  <a:pt x="4176" y="1"/>
                  <a:pt x="2685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"/>
          <p:cNvSpPr/>
          <p:nvPr/>
        </p:nvSpPr>
        <p:spPr>
          <a:xfrm rot="-5400000">
            <a:off x="783758" y="639250"/>
            <a:ext cx="188300" cy="188300"/>
          </a:xfrm>
          <a:custGeom>
            <a:rect b="b" l="l" r="r" t="t"/>
            <a:pathLst>
              <a:path extrusionOk="0" h="7532" w="7532">
                <a:moveTo>
                  <a:pt x="3766" y="1"/>
                </a:moveTo>
                <a:cubicBezTo>
                  <a:pt x="1679" y="1"/>
                  <a:pt x="1" y="1678"/>
                  <a:pt x="1" y="3766"/>
                </a:cubicBezTo>
                <a:cubicBezTo>
                  <a:pt x="1" y="5854"/>
                  <a:pt x="1679" y="7531"/>
                  <a:pt x="3766" y="7531"/>
                </a:cubicBezTo>
                <a:cubicBezTo>
                  <a:pt x="5854" y="7531"/>
                  <a:pt x="7531" y="5854"/>
                  <a:pt x="7531" y="3766"/>
                </a:cubicBezTo>
                <a:cubicBezTo>
                  <a:pt x="7531" y="1678"/>
                  <a:pt x="5854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3"/>
          <p:cNvSpPr/>
          <p:nvPr/>
        </p:nvSpPr>
        <p:spPr>
          <a:xfrm rot="-5400000">
            <a:off x="810796" y="666263"/>
            <a:ext cx="134225" cy="134250"/>
          </a:xfrm>
          <a:custGeom>
            <a:rect b="b" l="l" r="r" t="t"/>
            <a:pathLst>
              <a:path extrusionOk="0" h="5370" w="5369">
                <a:moveTo>
                  <a:pt x="2684" y="1"/>
                </a:moveTo>
                <a:cubicBezTo>
                  <a:pt x="1193" y="1"/>
                  <a:pt x="0" y="1194"/>
                  <a:pt x="0" y="2685"/>
                </a:cubicBezTo>
                <a:cubicBezTo>
                  <a:pt x="0" y="4176"/>
                  <a:pt x="1193" y="5369"/>
                  <a:pt x="2684" y="5369"/>
                </a:cubicBezTo>
                <a:cubicBezTo>
                  <a:pt x="4175" y="5369"/>
                  <a:pt x="5368" y="4176"/>
                  <a:pt x="5368" y="2685"/>
                </a:cubicBezTo>
                <a:cubicBezTo>
                  <a:pt x="5368" y="1194"/>
                  <a:pt x="4175" y="1"/>
                  <a:pt x="2684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"/>
          <p:cNvSpPr/>
          <p:nvPr/>
        </p:nvSpPr>
        <p:spPr>
          <a:xfrm rot="-5400000">
            <a:off x="578733" y="4216875"/>
            <a:ext cx="116525" cy="576925"/>
          </a:xfrm>
          <a:custGeom>
            <a:rect b="b" l="l" r="r" t="t"/>
            <a:pathLst>
              <a:path extrusionOk="0" h="23077" w="4661">
                <a:moveTo>
                  <a:pt x="2349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20728"/>
                </a:lnTo>
                <a:cubicBezTo>
                  <a:pt x="0" y="22032"/>
                  <a:pt x="1044" y="23076"/>
                  <a:pt x="2349" y="23076"/>
                </a:cubicBezTo>
                <a:cubicBezTo>
                  <a:pt x="3617" y="23076"/>
                  <a:pt x="4660" y="22032"/>
                  <a:pt x="4660" y="20728"/>
                </a:cubicBezTo>
                <a:lnTo>
                  <a:pt x="4660" y="2349"/>
                </a:lnTo>
                <a:cubicBezTo>
                  <a:pt x="4660" y="1044"/>
                  <a:pt x="3617" y="0"/>
                  <a:pt x="2349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3"/>
          <p:cNvSpPr/>
          <p:nvPr/>
        </p:nvSpPr>
        <p:spPr>
          <a:xfrm rot="-5400000">
            <a:off x="578733" y="3503275"/>
            <a:ext cx="116525" cy="576925"/>
          </a:xfrm>
          <a:custGeom>
            <a:rect b="b" l="l" r="r" t="t"/>
            <a:pathLst>
              <a:path extrusionOk="0" h="23077" w="4661">
                <a:moveTo>
                  <a:pt x="2350" y="0"/>
                </a:moveTo>
                <a:cubicBezTo>
                  <a:pt x="1045" y="0"/>
                  <a:pt x="1" y="1044"/>
                  <a:pt x="1" y="2349"/>
                </a:cubicBezTo>
                <a:lnTo>
                  <a:pt x="1" y="20728"/>
                </a:lnTo>
                <a:cubicBezTo>
                  <a:pt x="1" y="22032"/>
                  <a:pt x="1045" y="23076"/>
                  <a:pt x="2350" y="23076"/>
                </a:cubicBezTo>
                <a:cubicBezTo>
                  <a:pt x="3617" y="23076"/>
                  <a:pt x="4661" y="22032"/>
                  <a:pt x="4661" y="20728"/>
                </a:cubicBezTo>
                <a:lnTo>
                  <a:pt x="4661" y="2349"/>
                </a:lnTo>
                <a:cubicBezTo>
                  <a:pt x="4661" y="1044"/>
                  <a:pt x="3617" y="0"/>
                  <a:pt x="2350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3"/>
          <p:cNvSpPr/>
          <p:nvPr/>
        </p:nvSpPr>
        <p:spPr>
          <a:xfrm rot="-5400000">
            <a:off x="578733" y="2890950"/>
            <a:ext cx="116525" cy="576925"/>
          </a:xfrm>
          <a:custGeom>
            <a:rect b="b" l="l" r="r" t="t"/>
            <a:pathLst>
              <a:path extrusionOk="0" h="23077" w="4661">
                <a:moveTo>
                  <a:pt x="2312" y="0"/>
                </a:moveTo>
                <a:cubicBezTo>
                  <a:pt x="1044" y="0"/>
                  <a:pt x="1" y="1044"/>
                  <a:pt x="1" y="2349"/>
                </a:cubicBezTo>
                <a:lnTo>
                  <a:pt x="1" y="20728"/>
                </a:lnTo>
                <a:cubicBezTo>
                  <a:pt x="1" y="22032"/>
                  <a:pt x="1044" y="23076"/>
                  <a:pt x="2312" y="23076"/>
                </a:cubicBezTo>
                <a:cubicBezTo>
                  <a:pt x="3617" y="23076"/>
                  <a:pt x="4661" y="22032"/>
                  <a:pt x="4661" y="20728"/>
                </a:cubicBezTo>
                <a:lnTo>
                  <a:pt x="4661" y="2349"/>
                </a:lnTo>
                <a:cubicBezTo>
                  <a:pt x="4661" y="1044"/>
                  <a:pt x="3617" y="0"/>
                  <a:pt x="2312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3"/>
          <p:cNvSpPr/>
          <p:nvPr/>
        </p:nvSpPr>
        <p:spPr>
          <a:xfrm rot="-5400000">
            <a:off x="578733" y="2279550"/>
            <a:ext cx="116525" cy="576925"/>
          </a:xfrm>
          <a:custGeom>
            <a:rect b="b" l="l" r="r" t="t"/>
            <a:pathLst>
              <a:path extrusionOk="0" h="23077" w="4661">
                <a:moveTo>
                  <a:pt x="2311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20728"/>
                </a:lnTo>
                <a:cubicBezTo>
                  <a:pt x="0" y="22032"/>
                  <a:pt x="1044" y="23076"/>
                  <a:pt x="2311" y="23076"/>
                </a:cubicBezTo>
                <a:cubicBezTo>
                  <a:pt x="3616" y="23076"/>
                  <a:pt x="4660" y="22032"/>
                  <a:pt x="4660" y="20728"/>
                </a:cubicBezTo>
                <a:lnTo>
                  <a:pt x="4660" y="2349"/>
                </a:lnTo>
                <a:cubicBezTo>
                  <a:pt x="4660" y="1044"/>
                  <a:pt x="3616" y="0"/>
                  <a:pt x="2311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"/>
          <p:cNvSpPr/>
          <p:nvPr/>
        </p:nvSpPr>
        <p:spPr>
          <a:xfrm rot="-5400000">
            <a:off x="578733" y="1668175"/>
            <a:ext cx="116525" cy="576925"/>
          </a:xfrm>
          <a:custGeom>
            <a:rect b="b" l="l" r="r" t="t"/>
            <a:pathLst>
              <a:path extrusionOk="0" h="23077" w="4661">
                <a:moveTo>
                  <a:pt x="2349" y="0"/>
                </a:moveTo>
                <a:cubicBezTo>
                  <a:pt x="1044" y="0"/>
                  <a:pt x="1" y="1044"/>
                  <a:pt x="1" y="2349"/>
                </a:cubicBezTo>
                <a:lnTo>
                  <a:pt x="1" y="20728"/>
                </a:lnTo>
                <a:cubicBezTo>
                  <a:pt x="1" y="22032"/>
                  <a:pt x="1044" y="23076"/>
                  <a:pt x="2349" y="23076"/>
                </a:cubicBezTo>
                <a:cubicBezTo>
                  <a:pt x="3617" y="23076"/>
                  <a:pt x="4661" y="22032"/>
                  <a:pt x="4661" y="20728"/>
                </a:cubicBezTo>
                <a:lnTo>
                  <a:pt x="4661" y="2349"/>
                </a:lnTo>
                <a:cubicBezTo>
                  <a:pt x="4661" y="1044"/>
                  <a:pt x="3617" y="0"/>
                  <a:pt x="2349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"/>
          <p:cNvSpPr/>
          <p:nvPr/>
        </p:nvSpPr>
        <p:spPr>
          <a:xfrm rot="-5400000">
            <a:off x="578733" y="1056775"/>
            <a:ext cx="116525" cy="576925"/>
          </a:xfrm>
          <a:custGeom>
            <a:rect b="b" l="l" r="r" t="t"/>
            <a:pathLst>
              <a:path extrusionOk="0" h="23077" w="4661">
                <a:moveTo>
                  <a:pt x="2349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20728"/>
                </a:lnTo>
                <a:cubicBezTo>
                  <a:pt x="0" y="22032"/>
                  <a:pt x="1044" y="23076"/>
                  <a:pt x="2349" y="23076"/>
                </a:cubicBezTo>
                <a:cubicBezTo>
                  <a:pt x="3616" y="23076"/>
                  <a:pt x="4660" y="22032"/>
                  <a:pt x="4660" y="20728"/>
                </a:cubicBezTo>
                <a:lnTo>
                  <a:pt x="4660" y="2349"/>
                </a:lnTo>
                <a:cubicBezTo>
                  <a:pt x="4660" y="1044"/>
                  <a:pt x="3616" y="0"/>
                  <a:pt x="2349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"/>
          <p:cNvSpPr/>
          <p:nvPr/>
        </p:nvSpPr>
        <p:spPr>
          <a:xfrm rot="-5400000">
            <a:off x="578733" y="444475"/>
            <a:ext cx="116525" cy="576925"/>
          </a:xfrm>
          <a:custGeom>
            <a:rect b="b" l="l" r="r" t="t"/>
            <a:pathLst>
              <a:path extrusionOk="0" h="23077" w="4661">
                <a:moveTo>
                  <a:pt x="2312" y="0"/>
                </a:moveTo>
                <a:cubicBezTo>
                  <a:pt x="1045" y="0"/>
                  <a:pt x="1" y="1044"/>
                  <a:pt x="1" y="2349"/>
                </a:cubicBezTo>
                <a:lnTo>
                  <a:pt x="1" y="20728"/>
                </a:lnTo>
                <a:cubicBezTo>
                  <a:pt x="1" y="22032"/>
                  <a:pt x="1045" y="23076"/>
                  <a:pt x="2312" y="23076"/>
                </a:cubicBezTo>
                <a:cubicBezTo>
                  <a:pt x="3617" y="23076"/>
                  <a:pt x="4661" y="22032"/>
                  <a:pt x="4661" y="20728"/>
                </a:cubicBezTo>
                <a:lnTo>
                  <a:pt x="4661" y="2349"/>
                </a:lnTo>
                <a:cubicBezTo>
                  <a:pt x="4661" y="1044"/>
                  <a:pt x="3617" y="0"/>
                  <a:pt x="2312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"/>
          <p:cNvSpPr/>
          <p:nvPr/>
        </p:nvSpPr>
        <p:spPr>
          <a:xfrm rot="-5400000">
            <a:off x="438933" y="584275"/>
            <a:ext cx="116525" cy="297325"/>
          </a:xfrm>
          <a:custGeom>
            <a:rect b="b" l="l" r="r" t="t"/>
            <a:pathLst>
              <a:path extrusionOk="0" h="11893" w="4661">
                <a:moveTo>
                  <a:pt x="2312" y="0"/>
                </a:moveTo>
                <a:cubicBezTo>
                  <a:pt x="1045" y="0"/>
                  <a:pt x="1" y="1044"/>
                  <a:pt x="1" y="2349"/>
                </a:cubicBezTo>
                <a:lnTo>
                  <a:pt x="1" y="11892"/>
                </a:lnTo>
                <a:lnTo>
                  <a:pt x="4661" y="11892"/>
                </a:lnTo>
                <a:lnTo>
                  <a:pt x="4661" y="2349"/>
                </a:lnTo>
                <a:cubicBezTo>
                  <a:pt x="4661" y="1044"/>
                  <a:pt x="3617" y="0"/>
                  <a:pt x="2312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"/>
          <p:cNvSpPr/>
          <p:nvPr/>
        </p:nvSpPr>
        <p:spPr>
          <a:xfrm rot="-5400000">
            <a:off x="438933" y="1196575"/>
            <a:ext cx="116525" cy="297325"/>
          </a:xfrm>
          <a:custGeom>
            <a:rect b="b" l="l" r="r" t="t"/>
            <a:pathLst>
              <a:path extrusionOk="0" h="11893" w="4661">
                <a:moveTo>
                  <a:pt x="2349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11892"/>
                </a:lnTo>
                <a:lnTo>
                  <a:pt x="4660" y="11892"/>
                </a:lnTo>
                <a:lnTo>
                  <a:pt x="4660" y="2349"/>
                </a:lnTo>
                <a:cubicBezTo>
                  <a:pt x="4660" y="1044"/>
                  <a:pt x="3616" y="0"/>
                  <a:pt x="2349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"/>
          <p:cNvSpPr/>
          <p:nvPr/>
        </p:nvSpPr>
        <p:spPr>
          <a:xfrm rot="-5400000">
            <a:off x="438933" y="1807975"/>
            <a:ext cx="116525" cy="297325"/>
          </a:xfrm>
          <a:custGeom>
            <a:rect b="b" l="l" r="r" t="t"/>
            <a:pathLst>
              <a:path extrusionOk="0" h="11893" w="4661">
                <a:moveTo>
                  <a:pt x="2349" y="0"/>
                </a:moveTo>
                <a:cubicBezTo>
                  <a:pt x="1044" y="0"/>
                  <a:pt x="1" y="1044"/>
                  <a:pt x="1" y="2349"/>
                </a:cubicBezTo>
                <a:lnTo>
                  <a:pt x="1" y="11892"/>
                </a:lnTo>
                <a:lnTo>
                  <a:pt x="4661" y="11892"/>
                </a:lnTo>
                <a:lnTo>
                  <a:pt x="4661" y="2349"/>
                </a:lnTo>
                <a:cubicBezTo>
                  <a:pt x="4661" y="1044"/>
                  <a:pt x="3617" y="0"/>
                  <a:pt x="2349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"/>
          <p:cNvSpPr/>
          <p:nvPr/>
        </p:nvSpPr>
        <p:spPr>
          <a:xfrm rot="-5400000">
            <a:off x="438933" y="2419350"/>
            <a:ext cx="116525" cy="297325"/>
          </a:xfrm>
          <a:custGeom>
            <a:rect b="b" l="l" r="r" t="t"/>
            <a:pathLst>
              <a:path extrusionOk="0" h="11893" w="4661">
                <a:moveTo>
                  <a:pt x="2311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11892"/>
                </a:lnTo>
                <a:lnTo>
                  <a:pt x="4660" y="11892"/>
                </a:lnTo>
                <a:lnTo>
                  <a:pt x="4660" y="2349"/>
                </a:lnTo>
                <a:cubicBezTo>
                  <a:pt x="4660" y="1044"/>
                  <a:pt x="3616" y="0"/>
                  <a:pt x="2311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"/>
          <p:cNvSpPr/>
          <p:nvPr/>
        </p:nvSpPr>
        <p:spPr>
          <a:xfrm rot="-5400000">
            <a:off x="438933" y="3030750"/>
            <a:ext cx="116525" cy="297325"/>
          </a:xfrm>
          <a:custGeom>
            <a:rect b="b" l="l" r="r" t="t"/>
            <a:pathLst>
              <a:path extrusionOk="0" h="11893" w="4661">
                <a:moveTo>
                  <a:pt x="2312" y="0"/>
                </a:moveTo>
                <a:cubicBezTo>
                  <a:pt x="1044" y="0"/>
                  <a:pt x="1" y="1044"/>
                  <a:pt x="1" y="2349"/>
                </a:cubicBezTo>
                <a:lnTo>
                  <a:pt x="1" y="11892"/>
                </a:lnTo>
                <a:lnTo>
                  <a:pt x="4661" y="11892"/>
                </a:lnTo>
                <a:lnTo>
                  <a:pt x="4661" y="2349"/>
                </a:lnTo>
                <a:cubicBezTo>
                  <a:pt x="4661" y="1044"/>
                  <a:pt x="3617" y="0"/>
                  <a:pt x="2312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"/>
          <p:cNvSpPr/>
          <p:nvPr/>
        </p:nvSpPr>
        <p:spPr>
          <a:xfrm rot="-5400000">
            <a:off x="438933" y="3643075"/>
            <a:ext cx="116525" cy="297325"/>
          </a:xfrm>
          <a:custGeom>
            <a:rect b="b" l="l" r="r" t="t"/>
            <a:pathLst>
              <a:path extrusionOk="0" h="11893" w="4661">
                <a:moveTo>
                  <a:pt x="2350" y="0"/>
                </a:moveTo>
                <a:cubicBezTo>
                  <a:pt x="1045" y="0"/>
                  <a:pt x="1" y="1044"/>
                  <a:pt x="1" y="2349"/>
                </a:cubicBezTo>
                <a:lnTo>
                  <a:pt x="1" y="11892"/>
                </a:lnTo>
                <a:lnTo>
                  <a:pt x="4661" y="11892"/>
                </a:lnTo>
                <a:lnTo>
                  <a:pt x="4661" y="2349"/>
                </a:lnTo>
                <a:cubicBezTo>
                  <a:pt x="4661" y="1044"/>
                  <a:pt x="3617" y="0"/>
                  <a:pt x="2350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"/>
          <p:cNvSpPr/>
          <p:nvPr/>
        </p:nvSpPr>
        <p:spPr>
          <a:xfrm rot="-5400000">
            <a:off x="438933" y="4356675"/>
            <a:ext cx="116525" cy="297325"/>
          </a:xfrm>
          <a:custGeom>
            <a:rect b="b" l="l" r="r" t="t"/>
            <a:pathLst>
              <a:path extrusionOk="0" h="11893" w="4661">
                <a:moveTo>
                  <a:pt x="2349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11892"/>
                </a:lnTo>
                <a:lnTo>
                  <a:pt x="4660" y="11892"/>
                </a:lnTo>
                <a:lnTo>
                  <a:pt x="4660" y="2349"/>
                </a:lnTo>
                <a:cubicBezTo>
                  <a:pt x="4660" y="1044"/>
                  <a:pt x="3617" y="0"/>
                  <a:pt x="2349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"/>
          <p:cNvSpPr txBox="1"/>
          <p:nvPr>
            <p:ph type="title"/>
          </p:nvPr>
        </p:nvSpPr>
        <p:spPr>
          <a:xfrm>
            <a:off x="1644713" y="2540788"/>
            <a:ext cx="3496800" cy="497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" name="Google Shape;97;p3"/>
          <p:cNvSpPr txBox="1"/>
          <p:nvPr>
            <p:ph hasCustomPrompt="1" idx="2" type="title"/>
          </p:nvPr>
        </p:nvSpPr>
        <p:spPr>
          <a:xfrm>
            <a:off x="1743115" y="1391888"/>
            <a:ext cx="151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/>
          <p:nvPr>
            <p:ph idx="1" type="subTitle"/>
          </p:nvPr>
        </p:nvSpPr>
        <p:spPr>
          <a:xfrm>
            <a:off x="1644713" y="3064306"/>
            <a:ext cx="3496800" cy="25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"/>
          <p:cNvSpPr/>
          <p:nvPr/>
        </p:nvSpPr>
        <p:spPr>
          <a:xfrm>
            <a:off x="5725335" y="74465"/>
            <a:ext cx="57446" cy="48222"/>
          </a:xfrm>
          <a:custGeom>
            <a:rect b="b" l="l" r="r" t="t"/>
            <a:pathLst>
              <a:path extrusionOk="0" h="345" w="411">
                <a:moveTo>
                  <a:pt x="233" y="1"/>
                </a:moveTo>
                <a:cubicBezTo>
                  <a:pt x="78" y="1"/>
                  <a:pt x="1" y="189"/>
                  <a:pt x="112" y="300"/>
                </a:cubicBezTo>
                <a:cubicBezTo>
                  <a:pt x="146" y="331"/>
                  <a:pt x="188" y="345"/>
                  <a:pt x="230" y="345"/>
                </a:cubicBezTo>
                <a:cubicBezTo>
                  <a:pt x="321" y="345"/>
                  <a:pt x="411" y="277"/>
                  <a:pt x="411" y="178"/>
                </a:cubicBezTo>
                <a:cubicBezTo>
                  <a:pt x="411" y="78"/>
                  <a:pt x="333" y="1"/>
                  <a:pt x="23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"/>
          <p:cNvSpPr/>
          <p:nvPr/>
        </p:nvSpPr>
        <p:spPr>
          <a:xfrm>
            <a:off x="8396329" y="70626"/>
            <a:ext cx="65134" cy="55909"/>
          </a:xfrm>
          <a:custGeom>
            <a:rect b="b" l="l" r="r" t="t"/>
            <a:pathLst>
              <a:path extrusionOk="0" h="400" w="466">
                <a:moveTo>
                  <a:pt x="266" y="0"/>
                </a:moveTo>
                <a:cubicBezTo>
                  <a:pt x="89" y="0"/>
                  <a:pt x="0" y="222"/>
                  <a:pt x="122" y="343"/>
                </a:cubicBezTo>
                <a:cubicBezTo>
                  <a:pt x="164" y="382"/>
                  <a:pt x="215" y="400"/>
                  <a:pt x="263" y="400"/>
                </a:cubicBezTo>
                <a:cubicBezTo>
                  <a:pt x="368" y="400"/>
                  <a:pt x="465" y="320"/>
                  <a:pt x="465" y="199"/>
                </a:cubicBezTo>
                <a:cubicBezTo>
                  <a:pt x="465" y="89"/>
                  <a:pt x="377" y="0"/>
                  <a:pt x="2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"/>
          <p:cNvSpPr/>
          <p:nvPr/>
        </p:nvSpPr>
        <p:spPr>
          <a:xfrm>
            <a:off x="8878333" y="5026488"/>
            <a:ext cx="48222" cy="48082"/>
          </a:xfrm>
          <a:custGeom>
            <a:rect b="b" l="l" r="r" t="t"/>
            <a:pathLst>
              <a:path extrusionOk="0" h="344" w="345">
                <a:moveTo>
                  <a:pt x="167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66"/>
                  <a:pt x="78" y="344"/>
                  <a:pt x="167" y="344"/>
                </a:cubicBezTo>
                <a:cubicBezTo>
                  <a:pt x="267" y="344"/>
                  <a:pt x="344" y="266"/>
                  <a:pt x="344" y="178"/>
                </a:cubicBezTo>
                <a:cubicBezTo>
                  <a:pt x="344" y="78"/>
                  <a:pt x="267" y="0"/>
                  <a:pt x="1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"/>
          <p:cNvSpPr/>
          <p:nvPr/>
        </p:nvSpPr>
        <p:spPr>
          <a:xfrm>
            <a:off x="4132850" y="79149"/>
            <a:ext cx="38857" cy="38857"/>
          </a:xfrm>
          <a:custGeom>
            <a:rect b="b" l="l" r="r" t="t"/>
            <a:pathLst>
              <a:path extrusionOk="0" h="278" w="278">
                <a:moveTo>
                  <a:pt x="145" y="0"/>
                </a:moveTo>
                <a:cubicBezTo>
                  <a:pt x="67" y="0"/>
                  <a:pt x="1" y="67"/>
                  <a:pt x="1" y="144"/>
                </a:cubicBezTo>
                <a:cubicBezTo>
                  <a:pt x="1" y="211"/>
                  <a:pt x="67" y="277"/>
                  <a:pt x="145" y="277"/>
                </a:cubicBezTo>
                <a:cubicBezTo>
                  <a:pt x="211" y="277"/>
                  <a:pt x="277" y="211"/>
                  <a:pt x="277" y="144"/>
                </a:cubicBezTo>
                <a:cubicBezTo>
                  <a:pt x="277" y="67"/>
                  <a:pt x="211" y="0"/>
                  <a:pt x="1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"/>
          <p:cNvSpPr/>
          <p:nvPr/>
        </p:nvSpPr>
        <p:spPr>
          <a:xfrm>
            <a:off x="6818834" y="5143503"/>
            <a:ext cx="34244" cy="35782"/>
          </a:xfrm>
          <a:custGeom>
            <a:rect b="b" l="l" r="r" t="t"/>
            <a:pathLst>
              <a:path extrusionOk="0" h="256" w="245">
                <a:moveTo>
                  <a:pt x="122" y="1"/>
                </a:moveTo>
                <a:cubicBezTo>
                  <a:pt x="56" y="1"/>
                  <a:pt x="0" y="67"/>
                  <a:pt x="0" y="134"/>
                </a:cubicBezTo>
                <a:cubicBezTo>
                  <a:pt x="0" y="200"/>
                  <a:pt x="56" y="256"/>
                  <a:pt x="122" y="256"/>
                </a:cubicBezTo>
                <a:cubicBezTo>
                  <a:pt x="189" y="256"/>
                  <a:pt x="244" y="200"/>
                  <a:pt x="244" y="134"/>
                </a:cubicBezTo>
                <a:cubicBezTo>
                  <a:pt x="244" y="67"/>
                  <a:pt x="189" y="1"/>
                  <a:pt x="12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"/>
          <p:cNvSpPr/>
          <p:nvPr/>
        </p:nvSpPr>
        <p:spPr>
          <a:xfrm>
            <a:off x="8866715" y="2311984"/>
            <a:ext cx="71424" cy="62339"/>
          </a:xfrm>
          <a:custGeom>
            <a:rect b="b" l="l" r="r" t="t"/>
            <a:pathLst>
              <a:path extrusionOk="0" h="446" w="511">
                <a:moveTo>
                  <a:pt x="289" y="1"/>
                </a:moveTo>
                <a:cubicBezTo>
                  <a:pt x="101" y="1"/>
                  <a:pt x="1" y="245"/>
                  <a:pt x="134" y="378"/>
                </a:cubicBezTo>
                <a:cubicBezTo>
                  <a:pt x="181" y="425"/>
                  <a:pt x="238" y="446"/>
                  <a:pt x="292" y="446"/>
                </a:cubicBezTo>
                <a:cubicBezTo>
                  <a:pt x="405" y="446"/>
                  <a:pt x="510" y="357"/>
                  <a:pt x="510" y="222"/>
                </a:cubicBezTo>
                <a:cubicBezTo>
                  <a:pt x="510" y="101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"/>
          <p:cNvSpPr/>
          <p:nvPr/>
        </p:nvSpPr>
        <p:spPr>
          <a:xfrm>
            <a:off x="8938150" y="4045480"/>
            <a:ext cx="68209" cy="59823"/>
          </a:xfrm>
          <a:custGeom>
            <a:rect b="b" l="l" r="r" t="t"/>
            <a:pathLst>
              <a:path extrusionOk="0" h="428" w="488">
                <a:moveTo>
                  <a:pt x="277" y="1"/>
                </a:moveTo>
                <a:cubicBezTo>
                  <a:pt x="89" y="1"/>
                  <a:pt x="0" y="233"/>
                  <a:pt x="133" y="366"/>
                </a:cubicBezTo>
                <a:cubicBezTo>
                  <a:pt x="175" y="408"/>
                  <a:pt x="226" y="427"/>
                  <a:pt x="276" y="427"/>
                </a:cubicBezTo>
                <a:cubicBezTo>
                  <a:pt x="384" y="427"/>
                  <a:pt x="488" y="340"/>
                  <a:pt x="488" y="211"/>
                </a:cubicBezTo>
                <a:cubicBezTo>
                  <a:pt x="488" y="100"/>
                  <a:pt x="399" y="1"/>
                  <a:pt x="2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"/>
          <p:cNvSpPr/>
          <p:nvPr/>
        </p:nvSpPr>
        <p:spPr>
          <a:xfrm>
            <a:off x="1778191" y="-5"/>
            <a:ext cx="52834" cy="52694"/>
          </a:xfrm>
          <a:custGeom>
            <a:rect b="b" l="l" r="r" t="t"/>
            <a:pathLst>
              <a:path extrusionOk="0" h="377" w="378">
                <a:moveTo>
                  <a:pt x="189" y="0"/>
                </a:moveTo>
                <a:cubicBezTo>
                  <a:pt x="78" y="0"/>
                  <a:pt x="1" y="89"/>
                  <a:pt x="1" y="189"/>
                </a:cubicBezTo>
                <a:cubicBezTo>
                  <a:pt x="1" y="299"/>
                  <a:pt x="78" y="377"/>
                  <a:pt x="189" y="377"/>
                </a:cubicBezTo>
                <a:cubicBezTo>
                  <a:pt x="289" y="377"/>
                  <a:pt x="377" y="299"/>
                  <a:pt x="377" y="189"/>
                </a:cubicBezTo>
                <a:cubicBezTo>
                  <a:pt x="377" y="89"/>
                  <a:pt x="289" y="0"/>
                  <a:pt x="18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148844" y="260893"/>
            <a:ext cx="66252" cy="57167"/>
          </a:xfrm>
          <a:custGeom>
            <a:rect b="b" l="l" r="r" t="t"/>
            <a:pathLst>
              <a:path extrusionOk="0" h="409" w="474">
                <a:moveTo>
                  <a:pt x="262" y="1"/>
                </a:moveTo>
                <a:cubicBezTo>
                  <a:pt x="92" y="1"/>
                  <a:pt x="0" y="215"/>
                  <a:pt x="119" y="345"/>
                </a:cubicBezTo>
                <a:cubicBezTo>
                  <a:pt x="160" y="389"/>
                  <a:pt x="213" y="409"/>
                  <a:pt x="265" y="409"/>
                </a:cubicBezTo>
                <a:cubicBezTo>
                  <a:pt x="370" y="409"/>
                  <a:pt x="474" y="330"/>
                  <a:pt x="474" y="212"/>
                </a:cubicBezTo>
                <a:cubicBezTo>
                  <a:pt x="474" y="90"/>
                  <a:pt x="385" y="1"/>
                  <a:pt x="274" y="1"/>
                </a:cubicBezTo>
                <a:cubicBezTo>
                  <a:pt x="270" y="1"/>
                  <a:pt x="266" y="1"/>
                  <a:pt x="26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"/>
          <p:cNvSpPr/>
          <p:nvPr/>
        </p:nvSpPr>
        <p:spPr>
          <a:xfrm>
            <a:off x="4866952" y="5027267"/>
            <a:ext cx="48222" cy="46544"/>
          </a:xfrm>
          <a:custGeom>
            <a:rect b="b" l="l" r="r" t="t"/>
            <a:pathLst>
              <a:path extrusionOk="0" h="333" w="345">
                <a:moveTo>
                  <a:pt x="178" y="1"/>
                </a:moveTo>
                <a:cubicBezTo>
                  <a:pt x="78" y="1"/>
                  <a:pt x="1" y="78"/>
                  <a:pt x="1" y="167"/>
                </a:cubicBezTo>
                <a:cubicBezTo>
                  <a:pt x="1" y="255"/>
                  <a:pt x="78" y="333"/>
                  <a:pt x="178" y="333"/>
                </a:cubicBezTo>
                <a:cubicBezTo>
                  <a:pt x="266" y="333"/>
                  <a:pt x="344" y="255"/>
                  <a:pt x="344" y="167"/>
                </a:cubicBezTo>
                <a:cubicBezTo>
                  <a:pt x="344" y="78"/>
                  <a:pt x="266" y="1"/>
                  <a:pt x="1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"/>
          <p:cNvSpPr/>
          <p:nvPr/>
        </p:nvSpPr>
        <p:spPr>
          <a:xfrm>
            <a:off x="842865" y="5145386"/>
            <a:ext cx="37319" cy="32008"/>
          </a:xfrm>
          <a:custGeom>
            <a:rect b="b" l="l" r="r" t="t"/>
            <a:pathLst>
              <a:path extrusionOk="0" h="229" w="267">
                <a:moveTo>
                  <a:pt x="155" y="0"/>
                </a:moveTo>
                <a:cubicBezTo>
                  <a:pt x="56" y="0"/>
                  <a:pt x="0" y="122"/>
                  <a:pt x="78" y="200"/>
                </a:cubicBezTo>
                <a:cubicBezTo>
                  <a:pt x="98" y="220"/>
                  <a:pt x="123" y="229"/>
                  <a:pt x="148" y="229"/>
                </a:cubicBezTo>
                <a:cubicBezTo>
                  <a:pt x="207" y="229"/>
                  <a:pt x="266" y="181"/>
                  <a:pt x="266" y="111"/>
                </a:cubicBezTo>
                <a:cubicBezTo>
                  <a:pt x="266" y="56"/>
                  <a:pt x="222" y="0"/>
                  <a:pt x="1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"/>
          <p:cNvSpPr/>
          <p:nvPr/>
        </p:nvSpPr>
        <p:spPr>
          <a:xfrm>
            <a:off x="2032120" y="5046275"/>
            <a:ext cx="41932" cy="43050"/>
          </a:xfrm>
          <a:custGeom>
            <a:rect b="b" l="l" r="r" t="t"/>
            <a:pathLst>
              <a:path extrusionOk="0" h="308" w="300">
                <a:moveTo>
                  <a:pt x="150" y="0"/>
                </a:moveTo>
                <a:cubicBezTo>
                  <a:pt x="76" y="0"/>
                  <a:pt x="1" y="53"/>
                  <a:pt x="1" y="158"/>
                </a:cubicBezTo>
                <a:cubicBezTo>
                  <a:pt x="1" y="258"/>
                  <a:pt x="76" y="308"/>
                  <a:pt x="150" y="308"/>
                </a:cubicBezTo>
                <a:cubicBezTo>
                  <a:pt x="225" y="308"/>
                  <a:pt x="300" y="258"/>
                  <a:pt x="300" y="158"/>
                </a:cubicBezTo>
                <a:cubicBezTo>
                  <a:pt x="300" y="53"/>
                  <a:pt x="225" y="0"/>
                  <a:pt x="1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8757077" y="1173717"/>
            <a:ext cx="49759" cy="51157"/>
          </a:xfrm>
          <a:custGeom>
            <a:rect b="b" l="l" r="r" t="t"/>
            <a:pathLst>
              <a:path extrusionOk="0" h="366" w="356">
                <a:moveTo>
                  <a:pt x="178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77"/>
                  <a:pt x="78" y="366"/>
                  <a:pt x="178" y="366"/>
                </a:cubicBezTo>
                <a:cubicBezTo>
                  <a:pt x="278" y="366"/>
                  <a:pt x="355" y="277"/>
                  <a:pt x="355" y="178"/>
                </a:cubicBezTo>
                <a:cubicBezTo>
                  <a:pt x="355" y="78"/>
                  <a:pt x="278" y="0"/>
                  <a:pt x="1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67841" y="5069436"/>
            <a:ext cx="26417" cy="25718"/>
          </a:xfrm>
          <a:custGeom>
            <a:rect b="b" l="l" r="r" t="t"/>
            <a:pathLst>
              <a:path extrusionOk="0" h="184" w="189">
                <a:moveTo>
                  <a:pt x="95" y="0"/>
                </a:moveTo>
                <a:cubicBezTo>
                  <a:pt x="47" y="0"/>
                  <a:pt x="0" y="31"/>
                  <a:pt x="0" y="92"/>
                </a:cubicBezTo>
                <a:cubicBezTo>
                  <a:pt x="0" y="153"/>
                  <a:pt x="45" y="183"/>
                  <a:pt x="90" y="183"/>
                </a:cubicBezTo>
                <a:cubicBezTo>
                  <a:pt x="136" y="183"/>
                  <a:pt x="183" y="153"/>
                  <a:pt x="189" y="92"/>
                </a:cubicBezTo>
                <a:cubicBezTo>
                  <a:pt x="189" y="31"/>
                  <a:pt x="142" y="0"/>
                  <a:pt x="9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>
            <a:off x="146265" y="2272995"/>
            <a:ext cx="71424" cy="61360"/>
          </a:xfrm>
          <a:custGeom>
            <a:rect b="b" l="l" r="r" t="t"/>
            <a:pathLst>
              <a:path extrusionOk="0" h="439" w="511">
                <a:moveTo>
                  <a:pt x="289" y="1"/>
                </a:moveTo>
                <a:cubicBezTo>
                  <a:pt x="101" y="1"/>
                  <a:pt x="1" y="233"/>
                  <a:pt x="134" y="377"/>
                </a:cubicBezTo>
                <a:cubicBezTo>
                  <a:pt x="179" y="419"/>
                  <a:pt x="234" y="438"/>
                  <a:pt x="287" y="438"/>
                </a:cubicBezTo>
                <a:cubicBezTo>
                  <a:pt x="402" y="438"/>
                  <a:pt x="510" y="351"/>
                  <a:pt x="510" y="222"/>
                </a:cubicBezTo>
                <a:cubicBezTo>
                  <a:pt x="510" y="100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"/>
          <p:cNvSpPr/>
          <p:nvPr/>
        </p:nvSpPr>
        <p:spPr>
          <a:xfrm>
            <a:off x="147887" y="4082666"/>
            <a:ext cx="68209" cy="58565"/>
          </a:xfrm>
          <a:custGeom>
            <a:rect b="b" l="l" r="r" t="t"/>
            <a:pathLst>
              <a:path extrusionOk="0" h="419" w="488">
                <a:moveTo>
                  <a:pt x="277" y="0"/>
                </a:moveTo>
                <a:cubicBezTo>
                  <a:pt x="89" y="0"/>
                  <a:pt x="0" y="222"/>
                  <a:pt x="133" y="355"/>
                </a:cubicBezTo>
                <a:cubicBezTo>
                  <a:pt x="177" y="399"/>
                  <a:pt x="230" y="418"/>
                  <a:pt x="282" y="418"/>
                </a:cubicBezTo>
                <a:cubicBezTo>
                  <a:pt x="388" y="418"/>
                  <a:pt x="488" y="337"/>
                  <a:pt x="488" y="211"/>
                </a:cubicBezTo>
                <a:cubicBezTo>
                  <a:pt x="488" y="89"/>
                  <a:pt x="399" y="0"/>
                  <a:pt x="27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rgbClr val="0A61C5"/>
            </a:gs>
            <a:gs pos="39000">
              <a:srgbClr val="0A61C5"/>
            </a:gs>
            <a:gs pos="100000">
              <a:schemeClr val="dk2"/>
            </a:gs>
          </a:gsLst>
          <a:lin ang="16200038" scaled="0"/>
        </a:gra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/>
          <p:nvPr/>
        </p:nvSpPr>
        <p:spPr>
          <a:xfrm rot="-5400000">
            <a:off x="2252944" y="-1498161"/>
            <a:ext cx="4621750" cy="8139821"/>
          </a:xfrm>
          <a:custGeom>
            <a:rect b="b" l="l" r="r" t="t"/>
            <a:pathLst>
              <a:path extrusionOk="0" h="203661" w="184870">
                <a:moveTo>
                  <a:pt x="0" y="1"/>
                </a:moveTo>
                <a:lnTo>
                  <a:pt x="0" y="203660"/>
                </a:lnTo>
                <a:lnTo>
                  <a:pt x="184870" y="203660"/>
                </a:lnTo>
                <a:lnTo>
                  <a:pt x="184870" y="1"/>
                </a:lnTo>
                <a:close/>
              </a:path>
            </a:pathLst>
          </a:custGeom>
          <a:solidFill>
            <a:srgbClr val="B784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>
            <a:off x="7869252" y="591900"/>
            <a:ext cx="576900" cy="3959700"/>
          </a:xfrm>
          <a:prstGeom prst="roundRect">
            <a:avLst>
              <a:gd fmla="val 17624" name="adj"/>
            </a:avLst>
          </a:prstGeom>
          <a:solidFill>
            <a:srgbClr val="FFFFFF">
              <a:alpha val="29210"/>
            </a:srgbClr>
          </a:solidFill>
          <a:ln>
            <a:noFill/>
          </a:ln>
          <a:effectLst>
            <a:outerShdw blurRad="171450" rotWithShape="0" algn="bl" dir="1560000" dist="95250">
              <a:srgbClr val="000000">
                <a:alpha val="8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"/>
          <p:cNvSpPr/>
          <p:nvPr/>
        </p:nvSpPr>
        <p:spPr>
          <a:xfrm rot="-5400000">
            <a:off x="2463350" y="-1302402"/>
            <a:ext cx="4217300" cy="7748303"/>
          </a:xfrm>
          <a:custGeom>
            <a:rect b="b" l="l" r="r" t="t"/>
            <a:pathLst>
              <a:path extrusionOk="0" h="190575" w="168692">
                <a:moveTo>
                  <a:pt x="5593" y="0"/>
                </a:moveTo>
                <a:cubicBezTo>
                  <a:pt x="2499" y="0"/>
                  <a:pt x="1" y="2498"/>
                  <a:pt x="1" y="5592"/>
                </a:cubicBezTo>
                <a:lnTo>
                  <a:pt x="1" y="184983"/>
                </a:lnTo>
                <a:cubicBezTo>
                  <a:pt x="1" y="188077"/>
                  <a:pt x="2499" y="190575"/>
                  <a:pt x="5593" y="190575"/>
                </a:cubicBezTo>
                <a:lnTo>
                  <a:pt x="163099" y="190575"/>
                </a:lnTo>
                <a:cubicBezTo>
                  <a:pt x="166194" y="190575"/>
                  <a:pt x="168691" y="188077"/>
                  <a:pt x="168691" y="184983"/>
                </a:cubicBezTo>
                <a:lnTo>
                  <a:pt x="168691" y="5592"/>
                </a:lnTo>
                <a:cubicBezTo>
                  <a:pt x="168691" y="2498"/>
                  <a:pt x="166194" y="0"/>
                  <a:pt x="163099" y="0"/>
                </a:cubicBezTo>
                <a:close/>
              </a:path>
            </a:pathLst>
          </a:custGeom>
          <a:solidFill>
            <a:srgbClr val="074286"/>
          </a:solidFill>
          <a:ln>
            <a:noFill/>
          </a:ln>
          <a:effectLst>
            <a:outerShdw blurRad="128588" rotWithShape="0" algn="bl" dir="4860000" dist="47625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"/>
          <p:cNvSpPr/>
          <p:nvPr/>
        </p:nvSpPr>
        <p:spPr>
          <a:xfrm rot="-5400000">
            <a:off x="784221" y="4411188"/>
            <a:ext cx="187375" cy="188300"/>
          </a:xfrm>
          <a:custGeom>
            <a:rect b="b" l="l" r="r" t="t"/>
            <a:pathLst>
              <a:path extrusionOk="0" h="7532" w="7495">
                <a:moveTo>
                  <a:pt x="3766" y="1"/>
                </a:moveTo>
                <a:cubicBezTo>
                  <a:pt x="1678" y="1"/>
                  <a:pt x="1" y="1678"/>
                  <a:pt x="1" y="3766"/>
                </a:cubicBezTo>
                <a:cubicBezTo>
                  <a:pt x="1" y="5854"/>
                  <a:pt x="1678" y="7531"/>
                  <a:pt x="3766" y="7531"/>
                </a:cubicBezTo>
                <a:cubicBezTo>
                  <a:pt x="5816" y="7531"/>
                  <a:pt x="7494" y="5854"/>
                  <a:pt x="7494" y="3766"/>
                </a:cubicBezTo>
                <a:cubicBezTo>
                  <a:pt x="7494" y="1678"/>
                  <a:pt x="5816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"/>
          <p:cNvSpPr/>
          <p:nvPr/>
        </p:nvSpPr>
        <p:spPr>
          <a:xfrm rot="-5400000">
            <a:off x="811258" y="4438225"/>
            <a:ext cx="133300" cy="134250"/>
          </a:xfrm>
          <a:custGeom>
            <a:rect b="b" l="l" r="r" t="t"/>
            <a:pathLst>
              <a:path extrusionOk="0" h="5370" w="5332">
                <a:moveTo>
                  <a:pt x="2685" y="1"/>
                </a:moveTo>
                <a:cubicBezTo>
                  <a:pt x="1194" y="1"/>
                  <a:pt x="1" y="1194"/>
                  <a:pt x="1" y="2685"/>
                </a:cubicBezTo>
                <a:cubicBezTo>
                  <a:pt x="1" y="4176"/>
                  <a:pt x="1194" y="5369"/>
                  <a:pt x="2685" y="5369"/>
                </a:cubicBezTo>
                <a:cubicBezTo>
                  <a:pt x="4139" y="5369"/>
                  <a:pt x="5332" y="4176"/>
                  <a:pt x="5332" y="2685"/>
                </a:cubicBezTo>
                <a:cubicBezTo>
                  <a:pt x="5332" y="1194"/>
                  <a:pt x="4139" y="1"/>
                  <a:pt x="2685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"/>
          <p:cNvSpPr/>
          <p:nvPr/>
        </p:nvSpPr>
        <p:spPr>
          <a:xfrm rot="-5400000">
            <a:off x="783771" y="3697113"/>
            <a:ext cx="188275" cy="188300"/>
          </a:xfrm>
          <a:custGeom>
            <a:rect b="b" l="l" r="r" t="t"/>
            <a:pathLst>
              <a:path extrusionOk="0" h="7532" w="7531">
                <a:moveTo>
                  <a:pt x="3766" y="1"/>
                </a:moveTo>
                <a:cubicBezTo>
                  <a:pt x="1678" y="1"/>
                  <a:pt x="0" y="1678"/>
                  <a:pt x="0" y="3766"/>
                </a:cubicBezTo>
                <a:cubicBezTo>
                  <a:pt x="0" y="5854"/>
                  <a:pt x="1678" y="7531"/>
                  <a:pt x="3766" y="7531"/>
                </a:cubicBezTo>
                <a:cubicBezTo>
                  <a:pt x="5853" y="7531"/>
                  <a:pt x="7531" y="5854"/>
                  <a:pt x="7531" y="3766"/>
                </a:cubicBezTo>
                <a:cubicBezTo>
                  <a:pt x="7531" y="1678"/>
                  <a:pt x="5853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"/>
          <p:cNvSpPr/>
          <p:nvPr/>
        </p:nvSpPr>
        <p:spPr>
          <a:xfrm rot="-5400000">
            <a:off x="810796" y="3724138"/>
            <a:ext cx="134225" cy="134250"/>
          </a:xfrm>
          <a:custGeom>
            <a:rect b="b" l="l" r="r" t="t"/>
            <a:pathLst>
              <a:path extrusionOk="0" h="5370" w="5369">
                <a:moveTo>
                  <a:pt x="2685" y="1"/>
                </a:moveTo>
                <a:cubicBezTo>
                  <a:pt x="1193" y="1"/>
                  <a:pt x="0" y="1194"/>
                  <a:pt x="0" y="2685"/>
                </a:cubicBezTo>
                <a:cubicBezTo>
                  <a:pt x="0" y="4176"/>
                  <a:pt x="1193" y="5369"/>
                  <a:pt x="2685" y="5369"/>
                </a:cubicBezTo>
                <a:cubicBezTo>
                  <a:pt x="4176" y="5369"/>
                  <a:pt x="5369" y="4176"/>
                  <a:pt x="5369" y="2685"/>
                </a:cubicBezTo>
                <a:cubicBezTo>
                  <a:pt x="5369" y="1194"/>
                  <a:pt x="4176" y="1"/>
                  <a:pt x="2685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"/>
          <p:cNvSpPr/>
          <p:nvPr/>
        </p:nvSpPr>
        <p:spPr>
          <a:xfrm rot="-5400000">
            <a:off x="783758" y="3085725"/>
            <a:ext cx="188300" cy="188300"/>
          </a:xfrm>
          <a:custGeom>
            <a:rect b="b" l="l" r="r" t="t"/>
            <a:pathLst>
              <a:path extrusionOk="0" h="7532" w="7532">
                <a:moveTo>
                  <a:pt x="3766" y="1"/>
                </a:moveTo>
                <a:cubicBezTo>
                  <a:pt x="1678" y="1"/>
                  <a:pt x="1" y="1678"/>
                  <a:pt x="1" y="3766"/>
                </a:cubicBezTo>
                <a:cubicBezTo>
                  <a:pt x="1" y="5854"/>
                  <a:pt x="1678" y="7531"/>
                  <a:pt x="3766" y="7531"/>
                </a:cubicBezTo>
                <a:cubicBezTo>
                  <a:pt x="5854" y="7531"/>
                  <a:pt x="7531" y="5854"/>
                  <a:pt x="7531" y="3766"/>
                </a:cubicBezTo>
                <a:cubicBezTo>
                  <a:pt x="7531" y="1678"/>
                  <a:pt x="5854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"/>
          <p:cNvSpPr/>
          <p:nvPr/>
        </p:nvSpPr>
        <p:spPr>
          <a:xfrm rot="-5400000">
            <a:off x="810783" y="3112750"/>
            <a:ext cx="134250" cy="134250"/>
          </a:xfrm>
          <a:custGeom>
            <a:rect b="b" l="l" r="r" t="t"/>
            <a:pathLst>
              <a:path extrusionOk="0" h="5370" w="5370">
                <a:moveTo>
                  <a:pt x="2685" y="1"/>
                </a:moveTo>
                <a:cubicBezTo>
                  <a:pt x="1194" y="1"/>
                  <a:pt x="1" y="1194"/>
                  <a:pt x="1" y="2685"/>
                </a:cubicBezTo>
                <a:cubicBezTo>
                  <a:pt x="1" y="4176"/>
                  <a:pt x="1194" y="5369"/>
                  <a:pt x="2685" y="5369"/>
                </a:cubicBezTo>
                <a:cubicBezTo>
                  <a:pt x="4176" y="5369"/>
                  <a:pt x="5369" y="4176"/>
                  <a:pt x="5369" y="2685"/>
                </a:cubicBezTo>
                <a:cubicBezTo>
                  <a:pt x="5369" y="1194"/>
                  <a:pt x="4176" y="1"/>
                  <a:pt x="2685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"/>
          <p:cNvSpPr/>
          <p:nvPr/>
        </p:nvSpPr>
        <p:spPr>
          <a:xfrm rot="-5400000">
            <a:off x="784233" y="2473875"/>
            <a:ext cx="187350" cy="188300"/>
          </a:xfrm>
          <a:custGeom>
            <a:rect b="b" l="l" r="r" t="t"/>
            <a:pathLst>
              <a:path extrusionOk="0" h="7532" w="7494">
                <a:moveTo>
                  <a:pt x="3728" y="1"/>
                </a:moveTo>
                <a:cubicBezTo>
                  <a:pt x="1678" y="1"/>
                  <a:pt x="1" y="1678"/>
                  <a:pt x="1" y="3766"/>
                </a:cubicBezTo>
                <a:cubicBezTo>
                  <a:pt x="1" y="5854"/>
                  <a:pt x="1678" y="7531"/>
                  <a:pt x="3728" y="7531"/>
                </a:cubicBezTo>
                <a:cubicBezTo>
                  <a:pt x="5816" y="7531"/>
                  <a:pt x="7494" y="5854"/>
                  <a:pt x="7494" y="3766"/>
                </a:cubicBezTo>
                <a:cubicBezTo>
                  <a:pt x="7494" y="1678"/>
                  <a:pt x="5816" y="1"/>
                  <a:pt x="3728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"/>
          <p:cNvSpPr/>
          <p:nvPr/>
        </p:nvSpPr>
        <p:spPr>
          <a:xfrm rot="-5400000">
            <a:off x="810796" y="2501363"/>
            <a:ext cx="134225" cy="134250"/>
          </a:xfrm>
          <a:custGeom>
            <a:rect b="b" l="l" r="r" t="t"/>
            <a:pathLst>
              <a:path extrusionOk="0" h="5370" w="5369">
                <a:moveTo>
                  <a:pt x="2684" y="1"/>
                </a:moveTo>
                <a:cubicBezTo>
                  <a:pt x="1231" y="1"/>
                  <a:pt x="0" y="1194"/>
                  <a:pt x="0" y="2685"/>
                </a:cubicBezTo>
                <a:cubicBezTo>
                  <a:pt x="0" y="4176"/>
                  <a:pt x="1231" y="5369"/>
                  <a:pt x="2684" y="5369"/>
                </a:cubicBezTo>
                <a:cubicBezTo>
                  <a:pt x="4176" y="5369"/>
                  <a:pt x="5369" y="4176"/>
                  <a:pt x="5369" y="2685"/>
                </a:cubicBezTo>
                <a:cubicBezTo>
                  <a:pt x="5369" y="1194"/>
                  <a:pt x="4176" y="1"/>
                  <a:pt x="2684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"/>
          <p:cNvSpPr/>
          <p:nvPr/>
        </p:nvSpPr>
        <p:spPr>
          <a:xfrm rot="-5400000">
            <a:off x="784221" y="1862488"/>
            <a:ext cx="187375" cy="188300"/>
          </a:xfrm>
          <a:custGeom>
            <a:rect b="b" l="l" r="r" t="t"/>
            <a:pathLst>
              <a:path extrusionOk="0" h="7532" w="7495">
                <a:moveTo>
                  <a:pt x="3766" y="1"/>
                </a:moveTo>
                <a:cubicBezTo>
                  <a:pt x="1679" y="1"/>
                  <a:pt x="1" y="1678"/>
                  <a:pt x="1" y="3766"/>
                </a:cubicBezTo>
                <a:cubicBezTo>
                  <a:pt x="1" y="5854"/>
                  <a:pt x="1679" y="7531"/>
                  <a:pt x="3766" y="7531"/>
                </a:cubicBezTo>
                <a:cubicBezTo>
                  <a:pt x="5817" y="7531"/>
                  <a:pt x="7494" y="5854"/>
                  <a:pt x="7494" y="3766"/>
                </a:cubicBezTo>
                <a:cubicBezTo>
                  <a:pt x="7494" y="1678"/>
                  <a:pt x="5817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"/>
          <p:cNvSpPr/>
          <p:nvPr/>
        </p:nvSpPr>
        <p:spPr>
          <a:xfrm rot="-5400000">
            <a:off x="811258" y="1889500"/>
            <a:ext cx="133300" cy="134250"/>
          </a:xfrm>
          <a:custGeom>
            <a:rect b="b" l="l" r="r" t="t"/>
            <a:pathLst>
              <a:path extrusionOk="0" h="5370" w="5332">
                <a:moveTo>
                  <a:pt x="2684" y="1"/>
                </a:moveTo>
                <a:cubicBezTo>
                  <a:pt x="1193" y="1"/>
                  <a:pt x="0" y="1194"/>
                  <a:pt x="0" y="2685"/>
                </a:cubicBezTo>
                <a:cubicBezTo>
                  <a:pt x="0" y="4176"/>
                  <a:pt x="1193" y="5369"/>
                  <a:pt x="2684" y="5369"/>
                </a:cubicBezTo>
                <a:cubicBezTo>
                  <a:pt x="4138" y="5369"/>
                  <a:pt x="5331" y="4176"/>
                  <a:pt x="5331" y="2685"/>
                </a:cubicBezTo>
                <a:cubicBezTo>
                  <a:pt x="5331" y="1194"/>
                  <a:pt x="4138" y="1"/>
                  <a:pt x="2684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"/>
          <p:cNvSpPr/>
          <p:nvPr/>
        </p:nvSpPr>
        <p:spPr>
          <a:xfrm rot="-5400000">
            <a:off x="783771" y="1250638"/>
            <a:ext cx="188275" cy="188300"/>
          </a:xfrm>
          <a:custGeom>
            <a:rect b="b" l="l" r="r" t="t"/>
            <a:pathLst>
              <a:path extrusionOk="0" h="7532" w="7531">
                <a:moveTo>
                  <a:pt x="3766" y="1"/>
                </a:moveTo>
                <a:cubicBezTo>
                  <a:pt x="1678" y="1"/>
                  <a:pt x="0" y="1678"/>
                  <a:pt x="0" y="3766"/>
                </a:cubicBezTo>
                <a:cubicBezTo>
                  <a:pt x="0" y="5854"/>
                  <a:pt x="1678" y="7531"/>
                  <a:pt x="3766" y="7531"/>
                </a:cubicBezTo>
                <a:cubicBezTo>
                  <a:pt x="5853" y="7531"/>
                  <a:pt x="7531" y="5854"/>
                  <a:pt x="7531" y="3766"/>
                </a:cubicBezTo>
                <a:cubicBezTo>
                  <a:pt x="7531" y="1678"/>
                  <a:pt x="5853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"/>
          <p:cNvSpPr/>
          <p:nvPr/>
        </p:nvSpPr>
        <p:spPr>
          <a:xfrm rot="-5400000">
            <a:off x="810796" y="1277663"/>
            <a:ext cx="134225" cy="134250"/>
          </a:xfrm>
          <a:custGeom>
            <a:rect b="b" l="l" r="r" t="t"/>
            <a:pathLst>
              <a:path extrusionOk="0" h="5370" w="5369">
                <a:moveTo>
                  <a:pt x="2685" y="1"/>
                </a:moveTo>
                <a:cubicBezTo>
                  <a:pt x="1194" y="1"/>
                  <a:pt x="1" y="1194"/>
                  <a:pt x="1" y="2685"/>
                </a:cubicBezTo>
                <a:cubicBezTo>
                  <a:pt x="1" y="4176"/>
                  <a:pt x="1194" y="5369"/>
                  <a:pt x="2685" y="5369"/>
                </a:cubicBezTo>
                <a:cubicBezTo>
                  <a:pt x="4176" y="5369"/>
                  <a:pt x="5369" y="4176"/>
                  <a:pt x="5369" y="2685"/>
                </a:cubicBezTo>
                <a:cubicBezTo>
                  <a:pt x="5369" y="1194"/>
                  <a:pt x="4176" y="1"/>
                  <a:pt x="2685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"/>
          <p:cNvSpPr/>
          <p:nvPr/>
        </p:nvSpPr>
        <p:spPr>
          <a:xfrm rot="-5400000">
            <a:off x="783758" y="639250"/>
            <a:ext cx="188300" cy="188300"/>
          </a:xfrm>
          <a:custGeom>
            <a:rect b="b" l="l" r="r" t="t"/>
            <a:pathLst>
              <a:path extrusionOk="0" h="7532" w="7532">
                <a:moveTo>
                  <a:pt x="3766" y="1"/>
                </a:moveTo>
                <a:cubicBezTo>
                  <a:pt x="1679" y="1"/>
                  <a:pt x="1" y="1678"/>
                  <a:pt x="1" y="3766"/>
                </a:cubicBezTo>
                <a:cubicBezTo>
                  <a:pt x="1" y="5854"/>
                  <a:pt x="1679" y="7531"/>
                  <a:pt x="3766" y="7531"/>
                </a:cubicBezTo>
                <a:cubicBezTo>
                  <a:pt x="5854" y="7531"/>
                  <a:pt x="7531" y="5854"/>
                  <a:pt x="7531" y="3766"/>
                </a:cubicBezTo>
                <a:cubicBezTo>
                  <a:pt x="7531" y="1678"/>
                  <a:pt x="5854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"/>
          <p:cNvSpPr/>
          <p:nvPr/>
        </p:nvSpPr>
        <p:spPr>
          <a:xfrm rot="-5400000">
            <a:off x="810796" y="666263"/>
            <a:ext cx="134225" cy="134250"/>
          </a:xfrm>
          <a:custGeom>
            <a:rect b="b" l="l" r="r" t="t"/>
            <a:pathLst>
              <a:path extrusionOk="0" h="5370" w="5369">
                <a:moveTo>
                  <a:pt x="2684" y="1"/>
                </a:moveTo>
                <a:cubicBezTo>
                  <a:pt x="1193" y="1"/>
                  <a:pt x="0" y="1194"/>
                  <a:pt x="0" y="2685"/>
                </a:cubicBezTo>
                <a:cubicBezTo>
                  <a:pt x="0" y="4176"/>
                  <a:pt x="1193" y="5369"/>
                  <a:pt x="2684" y="5369"/>
                </a:cubicBezTo>
                <a:cubicBezTo>
                  <a:pt x="4175" y="5369"/>
                  <a:pt x="5368" y="4176"/>
                  <a:pt x="5368" y="2685"/>
                </a:cubicBezTo>
                <a:cubicBezTo>
                  <a:pt x="5368" y="1194"/>
                  <a:pt x="4175" y="1"/>
                  <a:pt x="2684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"/>
          <p:cNvSpPr/>
          <p:nvPr/>
        </p:nvSpPr>
        <p:spPr>
          <a:xfrm rot="-5400000">
            <a:off x="578733" y="4216875"/>
            <a:ext cx="116525" cy="576925"/>
          </a:xfrm>
          <a:custGeom>
            <a:rect b="b" l="l" r="r" t="t"/>
            <a:pathLst>
              <a:path extrusionOk="0" h="23077" w="4661">
                <a:moveTo>
                  <a:pt x="2349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20728"/>
                </a:lnTo>
                <a:cubicBezTo>
                  <a:pt x="0" y="22032"/>
                  <a:pt x="1044" y="23076"/>
                  <a:pt x="2349" y="23076"/>
                </a:cubicBezTo>
                <a:cubicBezTo>
                  <a:pt x="3617" y="23076"/>
                  <a:pt x="4660" y="22032"/>
                  <a:pt x="4660" y="20728"/>
                </a:cubicBezTo>
                <a:lnTo>
                  <a:pt x="4660" y="2349"/>
                </a:lnTo>
                <a:cubicBezTo>
                  <a:pt x="4660" y="1044"/>
                  <a:pt x="3617" y="0"/>
                  <a:pt x="2349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"/>
          <p:cNvSpPr/>
          <p:nvPr/>
        </p:nvSpPr>
        <p:spPr>
          <a:xfrm rot="-5400000">
            <a:off x="578733" y="3503275"/>
            <a:ext cx="116525" cy="576925"/>
          </a:xfrm>
          <a:custGeom>
            <a:rect b="b" l="l" r="r" t="t"/>
            <a:pathLst>
              <a:path extrusionOk="0" h="23077" w="4661">
                <a:moveTo>
                  <a:pt x="2350" y="0"/>
                </a:moveTo>
                <a:cubicBezTo>
                  <a:pt x="1045" y="0"/>
                  <a:pt x="1" y="1044"/>
                  <a:pt x="1" y="2349"/>
                </a:cubicBezTo>
                <a:lnTo>
                  <a:pt x="1" y="20728"/>
                </a:lnTo>
                <a:cubicBezTo>
                  <a:pt x="1" y="22032"/>
                  <a:pt x="1045" y="23076"/>
                  <a:pt x="2350" y="23076"/>
                </a:cubicBezTo>
                <a:cubicBezTo>
                  <a:pt x="3617" y="23076"/>
                  <a:pt x="4661" y="22032"/>
                  <a:pt x="4661" y="20728"/>
                </a:cubicBezTo>
                <a:lnTo>
                  <a:pt x="4661" y="2349"/>
                </a:lnTo>
                <a:cubicBezTo>
                  <a:pt x="4661" y="1044"/>
                  <a:pt x="3617" y="0"/>
                  <a:pt x="2350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"/>
          <p:cNvSpPr/>
          <p:nvPr/>
        </p:nvSpPr>
        <p:spPr>
          <a:xfrm rot="-5400000">
            <a:off x="578733" y="2890950"/>
            <a:ext cx="116525" cy="576925"/>
          </a:xfrm>
          <a:custGeom>
            <a:rect b="b" l="l" r="r" t="t"/>
            <a:pathLst>
              <a:path extrusionOk="0" h="23077" w="4661">
                <a:moveTo>
                  <a:pt x="2312" y="0"/>
                </a:moveTo>
                <a:cubicBezTo>
                  <a:pt x="1044" y="0"/>
                  <a:pt x="1" y="1044"/>
                  <a:pt x="1" y="2349"/>
                </a:cubicBezTo>
                <a:lnTo>
                  <a:pt x="1" y="20728"/>
                </a:lnTo>
                <a:cubicBezTo>
                  <a:pt x="1" y="22032"/>
                  <a:pt x="1044" y="23076"/>
                  <a:pt x="2312" y="23076"/>
                </a:cubicBezTo>
                <a:cubicBezTo>
                  <a:pt x="3617" y="23076"/>
                  <a:pt x="4661" y="22032"/>
                  <a:pt x="4661" y="20728"/>
                </a:cubicBezTo>
                <a:lnTo>
                  <a:pt x="4661" y="2349"/>
                </a:lnTo>
                <a:cubicBezTo>
                  <a:pt x="4661" y="1044"/>
                  <a:pt x="3617" y="0"/>
                  <a:pt x="2312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"/>
          <p:cNvSpPr/>
          <p:nvPr/>
        </p:nvSpPr>
        <p:spPr>
          <a:xfrm rot="-5400000">
            <a:off x="578733" y="2279550"/>
            <a:ext cx="116525" cy="576925"/>
          </a:xfrm>
          <a:custGeom>
            <a:rect b="b" l="l" r="r" t="t"/>
            <a:pathLst>
              <a:path extrusionOk="0" h="23077" w="4661">
                <a:moveTo>
                  <a:pt x="2311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20728"/>
                </a:lnTo>
                <a:cubicBezTo>
                  <a:pt x="0" y="22032"/>
                  <a:pt x="1044" y="23076"/>
                  <a:pt x="2311" y="23076"/>
                </a:cubicBezTo>
                <a:cubicBezTo>
                  <a:pt x="3616" y="23076"/>
                  <a:pt x="4660" y="22032"/>
                  <a:pt x="4660" y="20728"/>
                </a:cubicBezTo>
                <a:lnTo>
                  <a:pt x="4660" y="2349"/>
                </a:lnTo>
                <a:cubicBezTo>
                  <a:pt x="4660" y="1044"/>
                  <a:pt x="3616" y="0"/>
                  <a:pt x="2311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"/>
          <p:cNvSpPr/>
          <p:nvPr/>
        </p:nvSpPr>
        <p:spPr>
          <a:xfrm rot="-5400000">
            <a:off x="578733" y="1668175"/>
            <a:ext cx="116525" cy="576925"/>
          </a:xfrm>
          <a:custGeom>
            <a:rect b="b" l="l" r="r" t="t"/>
            <a:pathLst>
              <a:path extrusionOk="0" h="23077" w="4661">
                <a:moveTo>
                  <a:pt x="2349" y="0"/>
                </a:moveTo>
                <a:cubicBezTo>
                  <a:pt x="1044" y="0"/>
                  <a:pt x="1" y="1044"/>
                  <a:pt x="1" y="2349"/>
                </a:cubicBezTo>
                <a:lnTo>
                  <a:pt x="1" y="20728"/>
                </a:lnTo>
                <a:cubicBezTo>
                  <a:pt x="1" y="22032"/>
                  <a:pt x="1044" y="23076"/>
                  <a:pt x="2349" y="23076"/>
                </a:cubicBezTo>
                <a:cubicBezTo>
                  <a:pt x="3617" y="23076"/>
                  <a:pt x="4661" y="22032"/>
                  <a:pt x="4661" y="20728"/>
                </a:cubicBezTo>
                <a:lnTo>
                  <a:pt x="4661" y="2349"/>
                </a:lnTo>
                <a:cubicBezTo>
                  <a:pt x="4661" y="1044"/>
                  <a:pt x="3617" y="0"/>
                  <a:pt x="2349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"/>
          <p:cNvSpPr/>
          <p:nvPr/>
        </p:nvSpPr>
        <p:spPr>
          <a:xfrm rot="-5400000">
            <a:off x="578733" y="1056775"/>
            <a:ext cx="116525" cy="576925"/>
          </a:xfrm>
          <a:custGeom>
            <a:rect b="b" l="l" r="r" t="t"/>
            <a:pathLst>
              <a:path extrusionOk="0" h="23077" w="4661">
                <a:moveTo>
                  <a:pt x="2349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20728"/>
                </a:lnTo>
                <a:cubicBezTo>
                  <a:pt x="0" y="22032"/>
                  <a:pt x="1044" y="23076"/>
                  <a:pt x="2349" y="23076"/>
                </a:cubicBezTo>
                <a:cubicBezTo>
                  <a:pt x="3616" y="23076"/>
                  <a:pt x="4660" y="22032"/>
                  <a:pt x="4660" y="20728"/>
                </a:cubicBezTo>
                <a:lnTo>
                  <a:pt x="4660" y="2349"/>
                </a:lnTo>
                <a:cubicBezTo>
                  <a:pt x="4660" y="1044"/>
                  <a:pt x="3616" y="0"/>
                  <a:pt x="2349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4"/>
          <p:cNvSpPr/>
          <p:nvPr/>
        </p:nvSpPr>
        <p:spPr>
          <a:xfrm rot="-5400000">
            <a:off x="578733" y="444475"/>
            <a:ext cx="116525" cy="576925"/>
          </a:xfrm>
          <a:custGeom>
            <a:rect b="b" l="l" r="r" t="t"/>
            <a:pathLst>
              <a:path extrusionOk="0" h="23077" w="4661">
                <a:moveTo>
                  <a:pt x="2312" y="0"/>
                </a:moveTo>
                <a:cubicBezTo>
                  <a:pt x="1045" y="0"/>
                  <a:pt x="1" y="1044"/>
                  <a:pt x="1" y="2349"/>
                </a:cubicBezTo>
                <a:lnTo>
                  <a:pt x="1" y="20728"/>
                </a:lnTo>
                <a:cubicBezTo>
                  <a:pt x="1" y="22032"/>
                  <a:pt x="1045" y="23076"/>
                  <a:pt x="2312" y="23076"/>
                </a:cubicBezTo>
                <a:cubicBezTo>
                  <a:pt x="3617" y="23076"/>
                  <a:pt x="4661" y="22032"/>
                  <a:pt x="4661" y="20728"/>
                </a:cubicBezTo>
                <a:lnTo>
                  <a:pt x="4661" y="2349"/>
                </a:lnTo>
                <a:cubicBezTo>
                  <a:pt x="4661" y="1044"/>
                  <a:pt x="3617" y="0"/>
                  <a:pt x="2312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"/>
          <p:cNvSpPr/>
          <p:nvPr/>
        </p:nvSpPr>
        <p:spPr>
          <a:xfrm rot="-5400000">
            <a:off x="438933" y="584275"/>
            <a:ext cx="116525" cy="297325"/>
          </a:xfrm>
          <a:custGeom>
            <a:rect b="b" l="l" r="r" t="t"/>
            <a:pathLst>
              <a:path extrusionOk="0" h="11893" w="4661">
                <a:moveTo>
                  <a:pt x="2312" y="0"/>
                </a:moveTo>
                <a:cubicBezTo>
                  <a:pt x="1045" y="0"/>
                  <a:pt x="1" y="1044"/>
                  <a:pt x="1" y="2349"/>
                </a:cubicBezTo>
                <a:lnTo>
                  <a:pt x="1" y="11892"/>
                </a:lnTo>
                <a:lnTo>
                  <a:pt x="4661" y="11892"/>
                </a:lnTo>
                <a:lnTo>
                  <a:pt x="4661" y="2349"/>
                </a:lnTo>
                <a:cubicBezTo>
                  <a:pt x="4661" y="1044"/>
                  <a:pt x="3617" y="0"/>
                  <a:pt x="2312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4"/>
          <p:cNvSpPr/>
          <p:nvPr/>
        </p:nvSpPr>
        <p:spPr>
          <a:xfrm rot="-5400000">
            <a:off x="438933" y="1196575"/>
            <a:ext cx="116525" cy="297325"/>
          </a:xfrm>
          <a:custGeom>
            <a:rect b="b" l="l" r="r" t="t"/>
            <a:pathLst>
              <a:path extrusionOk="0" h="11893" w="4661">
                <a:moveTo>
                  <a:pt x="2349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11892"/>
                </a:lnTo>
                <a:lnTo>
                  <a:pt x="4660" y="11892"/>
                </a:lnTo>
                <a:lnTo>
                  <a:pt x="4660" y="2349"/>
                </a:lnTo>
                <a:cubicBezTo>
                  <a:pt x="4660" y="1044"/>
                  <a:pt x="3616" y="0"/>
                  <a:pt x="2349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4"/>
          <p:cNvSpPr/>
          <p:nvPr/>
        </p:nvSpPr>
        <p:spPr>
          <a:xfrm rot="-5400000">
            <a:off x="438933" y="1807975"/>
            <a:ext cx="116525" cy="297325"/>
          </a:xfrm>
          <a:custGeom>
            <a:rect b="b" l="l" r="r" t="t"/>
            <a:pathLst>
              <a:path extrusionOk="0" h="11893" w="4661">
                <a:moveTo>
                  <a:pt x="2349" y="0"/>
                </a:moveTo>
                <a:cubicBezTo>
                  <a:pt x="1044" y="0"/>
                  <a:pt x="1" y="1044"/>
                  <a:pt x="1" y="2349"/>
                </a:cubicBezTo>
                <a:lnTo>
                  <a:pt x="1" y="11892"/>
                </a:lnTo>
                <a:lnTo>
                  <a:pt x="4661" y="11892"/>
                </a:lnTo>
                <a:lnTo>
                  <a:pt x="4661" y="2349"/>
                </a:lnTo>
                <a:cubicBezTo>
                  <a:pt x="4661" y="1044"/>
                  <a:pt x="3617" y="0"/>
                  <a:pt x="2349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4"/>
          <p:cNvSpPr/>
          <p:nvPr/>
        </p:nvSpPr>
        <p:spPr>
          <a:xfrm rot="-5400000">
            <a:off x="438933" y="2419350"/>
            <a:ext cx="116525" cy="297325"/>
          </a:xfrm>
          <a:custGeom>
            <a:rect b="b" l="l" r="r" t="t"/>
            <a:pathLst>
              <a:path extrusionOk="0" h="11893" w="4661">
                <a:moveTo>
                  <a:pt x="2311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11892"/>
                </a:lnTo>
                <a:lnTo>
                  <a:pt x="4660" y="11892"/>
                </a:lnTo>
                <a:lnTo>
                  <a:pt x="4660" y="2349"/>
                </a:lnTo>
                <a:cubicBezTo>
                  <a:pt x="4660" y="1044"/>
                  <a:pt x="3616" y="0"/>
                  <a:pt x="2311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4"/>
          <p:cNvSpPr/>
          <p:nvPr/>
        </p:nvSpPr>
        <p:spPr>
          <a:xfrm rot="-5400000">
            <a:off x="438933" y="3030750"/>
            <a:ext cx="116525" cy="297325"/>
          </a:xfrm>
          <a:custGeom>
            <a:rect b="b" l="l" r="r" t="t"/>
            <a:pathLst>
              <a:path extrusionOk="0" h="11893" w="4661">
                <a:moveTo>
                  <a:pt x="2312" y="0"/>
                </a:moveTo>
                <a:cubicBezTo>
                  <a:pt x="1044" y="0"/>
                  <a:pt x="1" y="1044"/>
                  <a:pt x="1" y="2349"/>
                </a:cubicBezTo>
                <a:lnTo>
                  <a:pt x="1" y="11892"/>
                </a:lnTo>
                <a:lnTo>
                  <a:pt x="4661" y="11892"/>
                </a:lnTo>
                <a:lnTo>
                  <a:pt x="4661" y="2349"/>
                </a:lnTo>
                <a:cubicBezTo>
                  <a:pt x="4661" y="1044"/>
                  <a:pt x="3617" y="0"/>
                  <a:pt x="2312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4"/>
          <p:cNvSpPr/>
          <p:nvPr/>
        </p:nvSpPr>
        <p:spPr>
          <a:xfrm rot="-5400000">
            <a:off x="438933" y="3643075"/>
            <a:ext cx="116525" cy="297325"/>
          </a:xfrm>
          <a:custGeom>
            <a:rect b="b" l="l" r="r" t="t"/>
            <a:pathLst>
              <a:path extrusionOk="0" h="11893" w="4661">
                <a:moveTo>
                  <a:pt x="2350" y="0"/>
                </a:moveTo>
                <a:cubicBezTo>
                  <a:pt x="1045" y="0"/>
                  <a:pt x="1" y="1044"/>
                  <a:pt x="1" y="2349"/>
                </a:cubicBezTo>
                <a:lnTo>
                  <a:pt x="1" y="11892"/>
                </a:lnTo>
                <a:lnTo>
                  <a:pt x="4661" y="11892"/>
                </a:lnTo>
                <a:lnTo>
                  <a:pt x="4661" y="2349"/>
                </a:lnTo>
                <a:cubicBezTo>
                  <a:pt x="4661" y="1044"/>
                  <a:pt x="3617" y="0"/>
                  <a:pt x="2350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4"/>
          <p:cNvSpPr/>
          <p:nvPr/>
        </p:nvSpPr>
        <p:spPr>
          <a:xfrm rot="-5400000">
            <a:off x="438933" y="4356675"/>
            <a:ext cx="116525" cy="297325"/>
          </a:xfrm>
          <a:custGeom>
            <a:rect b="b" l="l" r="r" t="t"/>
            <a:pathLst>
              <a:path extrusionOk="0" h="11893" w="4661">
                <a:moveTo>
                  <a:pt x="2349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11892"/>
                </a:lnTo>
                <a:lnTo>
                  <a:pt x="4660" y="11892"/>
                </a:lnTo>
                <a:lnTo>
                  <a:pt x="4660" y="2349"/>
                </a:lnTo>
                <a:cubicBezTo>
                  <a:pt x="4660" y="1044"/>
                  <a:pt x="3617" y="0"/>
                  <a:pt x="2349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4"/>
          <p:cNvSpPr txBox="1"/>
          <p:nvPr>
            <p:ph type="title"/>
          </p:nvPr>
        </p:nvSpPr>
        <p:spPr>
          <a:xfrm>
            <a:off x="1236300" y="535000"/>
            <a:ext cx="6671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8" name="Google Shape;148;p4"/>
          <p:cNvSpPr txBox="1"/>
          <p:nvPr>
            <p:ph idx="1" type="body"/>
          </p:nvPr>
        </p:nvSpPr>
        <p:spPr>
          <a:xfrm>
            <a:off x="1236300" y="1152475"/>
            <a:ext cx="6671400" cy="3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1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9" name="Google Shape;149;p4"/>
          <p:cNvSpPr/>
          <p:nvPr/>
        </p:nvSpPr>
        <p:spPr>
          <a:xfrm>
            <a:off x="5725335" y="74465"/>
            <a:ext cx="57446" cy="48222"/>
          </a:xfrm>
          <a:custGeom>
            <a:rect b="b" l="l" r="r" t="t"/>
            <a:pathLst>
              <a:path extrusionOk="0" h="345" w="411">
                <a:moveTo>
                  <a:pt x="233" y="1"/>
                </a:moveTo>
                <a:cubicBezTo>
                  <a:pt x="78" y="1"/>
                  <a:pt x="1" y="189"/>
                  <a:pt x="112" y="300"/>
                </a:cubicBezTo>
                <a:cubicBezTo>
                  <a:pt x="146" y="331"/>
                  <a:pt x="188" y="345"/>
                  <a:pt x="230" y="345"/>
                </a:cubicBezTo>
                <a:cubicBezTo>
                  <a:pt x="321" y="345"/>
                  <a:pt x="411" y="277"/>
                  <a:pt x="411" y="178"/>
                </a:cubicBezTo>
                <a:cubicBezTo>
                  <a:pt x="411" y="78"/>
                  <a:pt x="333" y="1"/>
                  <a:pt x="23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4"/>
          <p:cNvSpPr/>
          <p:nvPr/>
        </p:nvSpPr>
        <p:spPr>
          <a:xfrm>
            <a:off x="8396329" y="70626"/>
            <a:ext cx="65134" cy="55909"/>
          </a:xfrm>
          <a:custGeom>
            <a:rect b="b" l="l" r="r" t="t"/>
            <a:pathLst>
              <a:path extrusionOk="0" h="400" w="466">
                <a:moveTo>
                  <a:pt x="266" y="0"/>
                </a:moveTo>
                <a:cubicBezTo>
                  <a:pt x="89" y="0"/>
                  <a:pt x="0" y="222"/>
                  <a:pt x="122" y="343"/>
                </a:cubicBezTo>
                <a:cubicBezTo>
                  <a:pt x="164" y="382"/>
                  <a:pt x="215" y="400"/>
                  <a:pt x="263" y="400"/>
                </a:cubicBezTo>
                <a:cubicBezTo>
                  <a:pt x="368" y="400"/>
                  <a:pt x="465" y="320"/>
                  <a:pt x="465" y="199"/>
                </a:cubicBezTo>
                <a:cubicBezTo>
                  <a:pt x="465" y="89"/>
                  <a:pt x="377" y="0"/>
                  <a:pt x="2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4"/>
          <p:cNvSpPr/>
          <p:nvPr/>
        </p:nvSpPr>
        <p:spPr>
          <a:xfrm>
            <a:off x="8878333" y="5026488"/>
            <a:ext cx="48222" cy="48082"/>
          </a:xfrm>
          <a:custGeom>
            <a:rect b="b" l="l" r="r" t="t"/>
            <a:pathLst>
              <a:path extrusionOk="0" h="344" w="345">
                <a:moveTo>
                  <a:pt x="167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66"/>
                  <a:pt x="78" y="344"/>
                  <a:pt x="167" y="344"/>
                </a:cubicBezTo>
                <a:cubicBezTo>
                  <a:pt x="267" y="344"/>
                  <a:pt x="344" y="266"/>
                  <a:pt x="344" y="178"/>
                </a:cubicBezTo>
                <a:cubicBezTo>
                  <a:pt x="344" y="78"/>
                  <a:pt x="267" y="0"/>
                  <a:pt x="1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4"/>
          <p:cNvSpPr/>
          <p:nvPr/>
        </p:nvSpPr>
        <p:spPr>
          <a:xfrm>
            <a:off x="4132850" y="79149"/>
            <a:ext cx="38857" cy="38857"/>
          </a:xfrm>
          <a:custGeom>
            <a:rect b="b" l="l" r="r" t="t"/>
            <a:pathLst>
              <a:path extrusionOk="0" h="278" w="278">
                <a:moveTo>
                  <a:pt x="145" y="0"/>
                </a:moveTo>
                <a:cubicBezTo>
                  <a:pt x="67" y="0"/>
                  <a:pt x="1" y="67"/>
                  <a:pt x="1" y="144"/>
                </a:cubicBezTo>
                <a:cubicBezTo>
                  <a:pt x="1" y="211"/>
                  <a:pt x="67" y="277"/>
                  <a:pt x="145" y="277"/>
                </a:cubicBezTo>
                <a:cubicBezTo>
                  <a:pt x="211" y="277"/>
                  <a:pt x="277" y="211"/>
                  <a:pt x="277" y="144"/>
                </a:cubicBezTo>
                <a:cubicBezTo>
                  <a:pt x="277" y="67"/>
                  <a:pt x="211" y="0"/>
                  <a:pt x="1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4"/>
          <p:cNvSpPr/>
          <p:nvPr/>
        </p:nvSpPr>
        <p:spPr>
          <a:xfrm>
            <a:off x="6818834" y="5143503"/>
            <a:ext cx="34244" cy="35782"/>
          </a:xfrm>
          <a:custGeom>
            <a:rect b="b" l="l" r="r" t="t"/>
            <a:pathLst>
              <a:path extrusionOk="0" h="256" w="245">
                <a:moveTo>
                  <a:pt x="122" y="1"/>
                </a:moveTo>
                <a:cubicBezTo>
                  <a:pt x="56" y="1"/>
                  <a:pt x="0" y="67"/>
                  <a:pt x="0" y="134"/>
                </a:cubicBezTo>
                <a:cubicBezTo>
                  <a:pt x="0" y="200"/>
                  <a:pt x="56" y="256"/>
                  <a:pt x="122" y="256"/>
                </a:cubicBezTo>
                <a:cubicBezTo>
                  <a:pt x="189" y="256"/>
                  <a:pt x="244" y="200"/>
                  <a:pt x="244" y="134"/>
                </a:cubicBezTo>
                <a:cubicBezTo>
                  <a:pt x="244" y="67"/>
                  <a:pt x="189" y="1"/>
                  <a:pt x="12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4"/>
          <p:cNvSpPr/>
          <p:nvPr/>
        </p:nvSpPr>
        <p:spPr>
          <a:xfrm>
            <a:off x="8866715" y="2311984"/>
            <a:ext cx="71424" cy="62339"/>
          </a:xfrm>
          <a:custGeom>
            <a:rect b="b" l="l" r="r" t="t"/>
            <a:pathLst>
              <a:path extrusionOk="0" h="446" w="511">
                <a:moveTo>
                  <a:pt x="289" y="1"/>
                </a:moveTo>
                <a:cubicBezTo>
                  <a:pt x="101" y="1"/>
                  <a:pt x="1" y="245"/>
                  <a:pt x="134" y="378"/>
                </a:cubicBezTo>
                <a:cubicBezTo>
                  <a:pt x="181" y="425"/>
                  <a:pt x="238" y="446"/>
                  <a:pt x="292" y="446"/>
                </a:cubicBezTo>
                <a:cubicBezTo>
                  <a:pt x="405" y="446"/>
                  <a:pt x="510" y="357"/>
                  <a:pt x="510" y="222"/>
                </a:cubicBezTo>
                <a:cubicBezTo>
                  <a:pt x="510" y="101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4"/>
          <p:cNvSpPr/>
          <p:nvPr/>
        </p:nvSpPr>
        <p:spPr>
          <a:xfrm>
            <a:off x="8938150" y="4045480"/>
            <a:ext cx="68209" cy="59823"/>
          </a:xfrm>
          <a:custGeom>
            <a:rect b="b" l="l" r="r" t="t"/>
            <a:pathLst>
              <a:path extrusionOk="0" h="428" w="488">
                <a:moveTo>
                  <a:pt x="277" y="1"/>
                </a:moveTo>
                <a:cubicBezTo>
                  <a:pt x="89" y="1"/>
                  <a:pt x="0" y="233"/>
                  <a:pt x="133" y="366"/>
                </a:cubicBezTo>
                <a:cubicBezTo>
                  <a:pt x="175" y="408"/>
                  <a:pt x="226" y="427"/>
                  <a:pt x="276" y="427"/>
                </a:cubicBezTo>
                <a:cubicBezTo>
                  <a:pt x="384" y="427"/>
                  <a:pt x="488" y="340"/>
                  <a:pt x="488" y="211"/>
                </a:cubicBezTo>
                <a:cubicBezTo>
                  <a:pt x="488" y="100"/>
                  <a:pt x="399" y="1"/>
                  <a:pt x="2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778191" y="-5"/>
            <a:ext cx="52834" cy="52694"/>
          </a:xfrm>
          <a:custGeom>
            <a:rect b="b" l="l" r="r" t="t"/>
            <a:pathLst>
              <a:path extrusionOk="0" h="377" w="378">
                <a:moveTo>
                  <a:pt x="189" y="0"/>
                </a:moveTo>
                <a:cubicBezTo>
                  <a:pt x="78" y="0"/>
                  <a:pt x="1" y="89"/>
                  <a:pt x="1" y="189"/>
                </a:cubicBezTo>
                <a:cubicBezTo>
                  <a:pt x="1" y="299"/>
                  <a:pt x="78" y="377"/>
                  <a:pt x="189" y="377"/>
                </a:cubicBezTo>
                <a:cubicBezTo>
                  <a:pt x="289" y="377"/>
                  <a:pt x="377" y="299"/>
                  <a:pt x="377" y="189"/>
                </a:cubicBezTo>
                <a:cubicBezTo>
                  <a:pt x="377" y="89"/>
                  <a:pt x="289" y="0"/>
                  <a:pt x="18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148844" y="260893"/>
            <a:ext cx="66252" cy="57167"/>
          </a:xfrm>
          <a:custGeom>
            <a:rect b="b" l="l" r="r" t="t"/>
            <a:pathLst>
              <a:path extrusionOk="0" h="409" w="474">
                <a:moveTo>
                  <a:pt x="262" y="1"/>
                </a:moveTo>
                <a:cubicBezTo>
                  <a:pt x="92" y="1"/>
                  <a:pt x="0" y="215"/>
                  <a:pt x="119" y="345"/>
                </a:cubicBezTo>
                <a:cubicBezTo>
                  <a:pt x="160" y="389"/>
                  <a:pt x="213" y="409"/>
                  <a:pt x="265" y="409"/>
                </a:cubicBezTo>
                <a:cubicBezTo>
                  <a:pt x="370" y="409"/>
                  <a:pt x="474" y="330"/>
                  <a:pt x="474" y="212"/>
                </a:cubicBezTo>
                <a:cubicBezTo>
                  <a:pt x="474" y="90"/>
                  <a:pt x="385" y="1"/>
                  <a:pt x="274" y="1"/>
                </a:cubicBezTo>
                <a:cubicBezTo>
                  <a:pt x="270" y="1"/>
                  <a:pt x="266" y="1"/>
                  <a:pt x="26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"/>
          <p:cNvSpPr/>
          <p:nvPr/>
        </p:nvSpPr>
        <p:spPr>
          <a:xfrm>
            <a:off x="4866952" y="5027267"/>
            <a:ext cx="48222" cy="46544"/>
          </a:xfrm>
          <a:custGeom>
            <a:rect b="b" l="l" r="r" t="t"/>
            <a:pathLst>
              <a:path extrusionOk="0" h="333" w="345">
                <a:moveTo>
                  <a:pt x="178" y="1"/>
                </a:moveTo>
                <a:cubicBezTo>
                  <a:pt x="78" y="1"/>
                  <a:pt x="1" y="78"/>
                  <a:pt x="1" y="167"/>
                </a:cubicBezTo>
                <a:cubicBezTo>
                  <a:pt x="1" y="255"/>
                  <a:pt x="78" y="333"/>
                  <a:pt x="178" y="333"/>
                </a:cubicBezTo>
                <a:cubicBezTo>
                  <a:pt x="266" y="333"/>
                  <a:pt x="344" y="255"/>
                  <a:pt x="344" y="167"/>
                </a:cubicBezTo>
                <a:cubicBezTo>
                  <a:pt x="344" y="78"/>
                  <a:pt x="266" y="1"/>
                  <a:pt x="1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"/>
          <p:cNvSpPr/>
          <p:nvPr/>
        </p:nvSpPr>
        <p:spPr>
          <a:xfrm>
            <a:off x="842865" y="5145386"/>
            <a:ext cx="37319" cy="32008"/>
          </a:xfrm>
          <a:custGeom>
            <a:rect b="b" l="l" r="r" t="t"/>
            <a:pathLst>
              <a:path extrusionOk="0" h="229" w="267">
                <a:moveTo>
                  <a:pt x="155" y="0"/>
                </a:moveTo>
                <a:cubicBezTo>
                  <a:pt x="56" y="0"/>
                  <a:pt x="0" y="122"/>
                  <a:pt x="78" y="200"/>
                </a:cubicBezTo>
                <a:cubicBezTo>
                  <a:pt x="98" y="220"/>
                  <a:pt x="123" y="229"/>
                  <a:pt x="148" y="229"/>
                </a:cubicBezTo>
                <a:cubicBezTo>
                  <a:pt x="207" y="229"/>
                  <a:pt x="266" y="181"/>
                  <a:pt x="266" y="111"/>
                </a:cubicBezTo>
                <a:cubicBezTo>
                  <a:pt x="266" y="56"/>
                  <a:pt x="222" y="0"/>
                  <a:pt x="1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"/>
          <p:cNvSpPr/>
          <p:nvPr/>
        </p:nvSpPr>
        <p:spPr>
          <a:xfrm>
            <a:off x="2032120" y="5046275"/>
            <a:ext cx="41932" cy="43050"/>
          </a:xfrm>
          <a:custGeom>
            <a:rect b="b" l="l" r="r" t="t"/>
            <a:pathLst>
              <a:path extrusionOk="0" h="308" w="300">
                <a:moveTo>
                  <a:pt x="150" y="0"/>
                </a:moveTo>
                <a:cubicBezTo>
                  <a:pt x="76" y="0"/>
                  <a:pt x="1" y="53"/>
                  <a:pt x="1" y="158"/>
                </a:cubicBezTo>
                <a:cubicBezTo>
                  <a:pt x="1" y="258"/>
                  <a:pt x="76" y="308"/>
                  <a:pt x="150" y="308"/>
                </a:cubicBezTo>
                <a:cubicBezTo>
                  <a:pt x="225" y="308"/>
                  <a:pt x="300" y="258"/>
                  <a:pt x="300" y="158"/>
                </a:cubicBezTo>
                <a:cubicBezTo>
                  <a:pt x="300" y="53"/>
                  <a:pt x="225" y="0"/>
                  <a:pt x="1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4"/>
          <p:cNvSpPr/>
          <p:nvPr/>
        </p:nvSpPr>
        <p:spPr>
          <a:xfrm>
            <a:off x="67841" y="5069436"/>
            <a:ext cx="26417" cy="25718"/>
          </a:xfrm>
          <a:custGeom>
            <a:rect b="b" l="l" r="r" t="t"/>
            <a:pathLst>
              <a:path extrusionOk="0" h="184" w="189">
                <a:moveTo>
                  <a:pt x="95" y="0"/>
                </a:moveTo>
                <a:cubicBezTo>
                  <a:pt x="47" y="0"/>
                  <a:pt x="0" y="31"/>
                  <a:pt x="0" y="92"/>
                </a:cubicBezTo>
                <a:cubicBezTo>
                  <a:pt x="0" y="153"/>
                  <a:pt x="45" y="183"/>
                  <a:pt x="90" y="183"/>
                </a:cubicBezTo>
                <a:cubicBezTo>
                  <a:pt x="136" y="183"/>
                  <a:pt x="183" y="153"/>
                  <a:pt x="189" y="92"/>
                </a:cubicBezTo>
                <a:cubicBezTo>
                  <a:pt x="189" y="31"/>
                  <a:pt x="142" y="0"/>
                  <a:pt x="9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4"/>
          <p:cNvSpPr/>
          <p:nvPr/>
        </p:nvSpPr>
        <p:spPr>
          <a:xfrm>
            <a:off x="146265" y="2272995"/>
            <a:ext cx="71424" cy="61360"/>
          </a:xfrm>
          <a:custGeom>
            <a:rect b="b" l="l" r="r" t="t"/>
            <a:pathLst>
              <a:path extrusionOk="0" h="439" w="511">
                <a:moveTo>
                  <a:pt x="289" y="1"/>
                </a:moveTo>
                <a:cubicBezTo>
                  <a:pt x="101" y="1"/>
                  <a:pt x="1" y="233"/>
                  <a:pt x="134" y="377"/>
                </a:cubicBezTo>
                <a:cubicBezTo>
                  <a:pt x="179" y="419"/>
                  <a:pt x="234" y="438"/>
                  <a:pt x="287" y="438"/>
                </a:cubicBezTo>
                <a:cubicBezTo>
                  <a:pt x="402" y="438"/>
                  <a:pt x="510" y="351"/>
                  <a:pt x="510" y="222"/>
                </a:cubicBezTo>
                <a:cubicBezTo>
                  <a:pt x="510" y="100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4"/>
          <p:cNvSpPr/>
          <p:nvPr/>
        </p:nvSpPr>
        <p:spPr>
          <a:xfrm>
            <a:off x="147887" y="4082666"/>
            <a:ext cx="68209" cy="58565"/>
          </a:xfrm>
          <a:custGeom>
            <a:rect b="b" l="l" r="r" t="t"/>
            <a:pathLst>
              <a:path extrusionOk="0" h="419" w="488">
                <a:moveTo>
                  <a:pt x="277" y="0"/>
                </a:moveTo>
                <a:cubicBezTo>
                  <a:pt x="89" y="0"/>
                  <a:pt x="0" y="222"/>
                  <a:pt x="133" y="355"/>
                </a:cubicBezTo>
                <a:cubicBezTo>
                  <a:pt x="177" y="399"/>
                  <a:pt x="230" y="418"/>
                  <a:pt x="282" y="418"/>
                </a:cubicBezTo>
                <a:cubicBezTo>
                  <a:pt x="388" y="418"/>
                  <a:pt x="488" y="337"/>
                  <a:pt x="488" y="211"/>
                </a:cubicBezTo>
                <a:cubicBezTo>
                  <a:pt x="488" y="89"/>
                  <a:pt x="399" y="0"/>
                  <a:pt x="27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0A61C5"/>
            </a:gs>
            <a:gs pos="39000">
              <a:srgbClr val="0A61C5"/>
            </a:gs>
            <a:gs pos="100000">
              <a:schemeClr val="dk2"/>
            </a:gs>
          </a:gsLst>
          <a:lin ang="16200038" scaled="0"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"/>
          <p:cNvSpPr/>
          <p:nvPr/>
        </p:nvSpPr>
        <p:spPr>
          <a:xfrm rot="-5400000">
            <a:off x="2252944" y="-1498161"/>
            <a:ext cx="4621750" cy="8139821"/>
          </a:xfrm>
          <a:custGeom>
            <a:rect b="b" l="l" r="r" t="t"/>
            <a:pathLst>
              <a:path extrusionOk="0" h="203661" w="184870">
                <a:moveTo>
                  <a:pt x="0" y="1"/>
                </a:moveTo>
                <a:lnTo>
                  <a:pt x="0" y="203660"/>
                </a:lnTo>
                <a:lnTo>
                  <a:pt x="184870" y="203660"/>
                </a:lnTo>
                <a:lnTo>
                  <a:pt x="184870" y="1"/>
                </a:lnTo>
                <a:close/>
              </a:path>
            </a:pathLst>
          </a:custGeom>
          <a:solidFill>
            <a:srgbClr val="B784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"/>
          <p:cNvSpPr/>
          <p:nvPr/>
        </p:nvSpPr>
        <p:spPr>
          <a:xfrm>
            <a:off x="7869252" y="591900"/>
            <a:ext cx="576900" cy="3959700"/>
          </a:xfrm>
          <a:prstGeom prst="roundRect">
            <a:avLst>
              <a:gd fmla="val 17624" name="adj"/>
            </a:avLst>
          </a:prstGeom>
          <a:solidFill>
            <a:srgbClr val="FFFFFF">
              <a:alpha val="29210"/>
            </a:srgbClr>
          </a:solidFill>
          <a:ln>
            <a:noFill/>
          </a:ln>
          <a:effectLst>
            <a:outerShdw blurRad="171450" rotWithShape="0" algn="bl" dir="1560000" dist="95250">
              <a:srgbClr val="000000">
                <a:alpha val="8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"/>
          <p:cNvSpPr/>
          <p:nvPr/>
        </p:nvSpPr>
        <p:spPr>
          <a:xfrm rot="-5400000">
            <a:off x="2463350" y="-1302402"/>
            <a:ext cx="4217300" cy="7748303"/>
          </a:xfrm>
          <a:custGeom>
            <a:rect b="b" l="l" r="r" t="t"/>
            <a:pathLst>
              <a:path extrusionOk="0" h="190575" w="168692">
                <a:moveTo>
                  <a:pt x="5593" y="0"/>
                </a:moveTo>
                <a:cubicBezTo>
                  <a:pt x="2499" y="0"/>
                  <a:pt x="1" y="2498"/>
                  <a:pt x="1" y="5592"/>
                </a:cubicBezTo>
                <a:lnTo>
                  <a:pt x="1" y="184983"/>
                </a:lnTo>
                <a:cubicBezTo>
                  <a:pt x="1" y="188077"/>
                  <a:pt x="2499" y="190575"/>
                  <a:pt x="5593" y="190575"/>
                </a:cubicBezTo>
                <a:lnTo>
                  <a:pt x="163099" y="190575"/>
                </a:lnTo>
                <a:cubicBezTo>
                  <a:pt x="166194" y="190575"/>
                  <a:pt x="168691" y="188077"/>
                  <a:pt x="168691" y="184983"/>
                </a:cubicBezTo>
                <a:lnTo>
                  <a:pt x="168691" y="5592"/>
                </a:lnTo>
                <a:cubicBezTo>
                  <a:pt x="168691" y="2498"/>
                  <a:pt x="166194" y="0"/>
                  <a:pt x="163099" y="0"/>
                </a:cubicBezTo>
                <a:close/>
              </a:path>
            </a:pathLst>
          </a:custGeom>
          <a:solidFill>
            <a:srgbClr val="074286"/>
          </a:solidFill>
          <a:ln>
            <a:noFill/>
          </a:ln>
          <a:effectLst>
            <a:outerShdw blurRad="128588" rotWithShape="0" algn="bl" dir="4860000" dist="47625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5"/>
          <p:cNvSpPr/>
          <p:nvPr/>
        </p:nvSpPr>
        <p:spPr>
          <a:xfrm>
            <a:off x="8396329" y="70626"/>
            <a:ext cx="65134" cy="55909"/>
          </a:xfrm>
          <a:custGeom>
            <a:rect b="b" l="l" r="r" t="t"/>
            <a:pathLst>
              <a:path extrusionOk="0" h="400" w="466">
                <a:moveTo>
                  <a:pt x="266" y="0"/>
                </a:moveTo>
                <a:cubicBezTo>
                  <a:pt x="89" y="0"/>
                  <a:pt x="0" y="222"/>
                  <a:pt x="122" y="343"/>
                </a:cubicBezTo>
                <a:cubicBezTo>
                  <a:pt x="164" y="382"/>
                  <a:pt x="215" y="400"/>
                  <a:pt x="263" y="400"/>
                </a:cubicBezTo>
                <a:cubicBezTo>
                  <a:pt x="368" y="400"/>
                  <a:pt x="465" y="320"/>
                  <a:pt x="465" y="199"/>
                </a:cubicBezTo>
                <a:cubicBezTo>
                  <a:pt x="465" y="89"/>
                  <a:pt x="377" y="0"/>
                  <a:pt x="2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5"/>
          <p:cNvSpPr/>
          <p:nvPr/>
        </p:nvSpPr>
        <p:spPr>
          <a:xfrm>
            <a:off x="8866715" y="2311984"/>
            <a:ext cx="71424" cy="62339"/>
          </a:xfrm>
          <a:custGeom>
            <a:rect b="b" l="l" r="r" t="t"/>
            <a:pathLst>
              <a:path extrusionOk="0" h="446" w="511">
                <a:moveTo>
                  <a:pt x="289" y="1"/>
                </a:moveTo>
                <a:cubicBezTo>
                  <a:pt x="101" y="1"/>
                  <a:pt x="1" y="245"/>
                  <a:pt x="134" y="378"/>
                </a:cubicBezTo>
                <a:cubicBezTo>
                  <a:pt x="181" y="425"/>
                  <a:pt x="238" y="446"/>
                  <a:pt x="292" y="446"/>
                </a:cubicBezTo>
                <a:cubicBezTo>
                  <a:pt x="405" y="446"/>
                  <a:pt x="510" y="357"/>
                  <a:pt x="510" y="222"/>
                </a:cubicBezTo>
                <a:cubicBezTo>
                  <a:pt x="510" y="101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5"/>
          <p:cNvSpPr/>
          <p:nvPr/>
        </p:nvSpPr>
        <p:spPr>
          <a:xfrm rot="-5400000">
            <a:off x="784221" y="4411188"/>
            <a:ext cx="187375" cy="188300"/>
          </a:xfrm>
          <a:custGeom>
            <a:rect b="b" l="l" r="r" t="t"/>
            <a:pathLst>
              <a:path extrusionOk="0" h="7532" w="7495">
                <a:moveTo>
                  <a:pt x="3766" y="1"/>
                </a:moveTo>
                <a:cubicBezTo>
                  <a:pt x="1678" y="1"/>
                  <a:pt x="1" y="1678"/>
                  <a:pt x="1" y="3766"/>
                </a:cubicBezTo>
                <a:cubicBezTo>
                  <a:pt x="1" y="5854"/>
                  <a:pt x="1678" y="7531"/>
                  <a:pt x="3766" y="7531"/>
                </a:cubicBezTo>
                <a:cubicBezTo>
                  <a:pt x="5816" y="7531"/>
                  <a:pt x="7494" y="5854"/>
                  <a:pt x="7494" y="3766"/>
                </a:cubicBezTo>
                <a:cubicBezTo>
                  <a:pt x="7494" y="1678"/>
                  <a:pt x="5816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5"/>
          <p:cNvSpPr/>
          <p:nvPr/>
        </p:nvSpPr>
        <p:spPr>
          <a:xfrm rot="-5400000">
            <a:off x="811258" y="4438225"/>
            <a:ext cx="133300" cy="134250"/>
          </a:xfrm>
          <a:custGeom>
            <a:rect b="b" l="l" r="r" t="t"/>
            <a:pathLst>
              <a:path extrusionOk="0" h="5370" w="5332">
                <a:moveTo>
                  <a:pt x="2685" y="1"/>
                </a:moveTo>
                <a:cubicBezTo>
                  <a:pt x="1194" y="1"/>
                  <a:pt x="1" y="1194"/>
                  <a:pt x="1" y="2685"/>
                </a:cubicBezTo>
                <a:cubicBezTo>
                  <a:pt x="1" y="4176"/>
                  <a:pt x="1194" y="5369"/>
                  <a:pt x="2685" y="5369"/>
                </a:cubicBezTo>
                <a:cubicBezTo>
                  <a:pt x="4139" y="5369"/>
                  <a:pt x="5332" y="4176"/>
                  <a:pt x="5332" y="2685"/>
                </a:cubicBezTo>
                <a:cubicBezTo>
                  <a:pt x="5332" y="1194"/>
                  <a:pt x="4139" y="1"/>
                  <a:pt x="2685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5"/>
          <p:cNvSpPr/>
          <p:nvPr/>
        </p:nvSpPr>
        <p:spPr>
          <a:xfrm rot="-5400000">
            <a:off x="783771" y="3697113"/>
            <a:ext cx="188275" cy="188300"/>
          </a:xfrm>
          <a:custGeom>
            <a:rect b="b" l="l" r="r" t="t"/>
            <a:pathLst>
              <a:path extrusionOk="0" h="7532" w="7531">
                <a:moveTo>
                  <a:pt x="3766" y="1"/>
                </a:moveTo>
                <a:cubicBezTo>
                  <a:pt x="1678" y="1"/>
                  <a:pt x="0" y="1678"/>
                  <a:pt x="0" y="3766"/>
                </a:cubicBezTo>
                <a:cubicBezTo>
                  <a:pt x="0" y="5854"/>
                  <a:pt x="1678" y="7531"/>
                  <a:pt x="3766" y="7531"/>
                </a:cubicBezTo>
                <a:cubicBezTo>
                  <a:pt x="5853" y="7531"/>
                  <a:pt x="7531" y="5854"/>
                  <a:pt x="7531" y="3766"/>
                </a:cubicBezTo>
                <a:cubicBezTo>
                  <a:pt x="7531" y="1678"/>
                  <a:pt x="5853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5"/>
          <p:cNvSpPr/>
          <p:nvPr/>
        </p:nvSpPr>
        <p:spPr>
          <a:xfrm rot="-5400000">
            <a:off x="810796" y="3724138"/>
            <a:ext cx="134225" cy="134250"/>
          </a:xfrm>
          <a:custGeom>
            <a:rect b="b" l="l" r="r" t="t"/>
            <a:pathLst>
              <a:path extrusionOk="0" h="5370" w="5369">
                <a:moveTo>
                  <a:pt x="2685" y="1"/>
                </a:moveTo>
                <a:cubicBezTo>
                  <a:pt x="1193" y="1"/>
                  <a:pt x="0" y="1194"/>
                  <a:pt x="0" y="2685"/>
                </a:cubicBezTo>
                <a:cubicBezTo>
                  <a:pt x="0" y="4176"/>
                  <a:pt x="1193" y="5369"/>
                  <a:pt x="2685" y="5369"/>
                </a:cubicBezTo>
                <a:cubicBezTo>
                  <a:pt x="4176" y="5369"/>
                  <a:pt x="5369" y="4176"/>
                  <a:pt x="5369" y="2685"/>
                </a:cubicBezTo>
                <a:cubicBezTo>
                  <a:pt x="5369" y="1194"/>
                  <a:pt x="4176" y="1"/>
                  <a:pt x="2685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5"/>
          <p:cNvSpPr/>
          <p:nvPr/>
        </p:nvSpPr>
        <p:spPr>
          <a:xfrm rot="-5400000">
            <a:off x="783758" y="3085725"/>
            <a:ext cx="188300" cy="188300"/>
          </a:xfrm>
          <a:custGeom>
            <a:rect b="b" l="l" r="r" t="t"/>
            <a:pathLst>
              <a:path extrusionOk="0" h="7532" w="7532">
                <a:moveTo>
                  <a:pt x="3766" y="1"/>
                </a:moveTo>
                <a:cubicBezTo>
                  <a:pt x="1678" y="1"/>
                  <a:pt x="1" y="1678"/>
                  <a:pt x="1" y="3766"/>
                </a:cubicBezTo>
                <a:cubicBezTo>
                  <a:pt x="1" y="5854"/>
                  <a:pt x="1678" y="7531"/>
                  <a:pt x="3766" y="7531"/>
                </a:cubicBezTo>
                <a:cubicBezTo>
                  <a:pt x="5854" y="7531"/>
                  <a:pt x="7531" y="5854"/>
                  <a:pt x="7531" y="3766"/>
                </a:cubicBezTo>
                <a:cubicBezTo>
                  <a:pt x="7531" y="1678"/>
                  <a:pt x="5854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5"/>
          <p:cNvSpPr/>
          <p:nvPr/>
        </p:nvSpPr>
        <p:spPr>
          <a:xfrm rot="-5400000">
            <a:off x="810783" y="3112750"/>
            <a:ext cx="134250" cy="134250"/>
          </a:xfrm>
          <a:custGeom>
            <a:rect b="b" l="l" r="r" t="t"/>
            <a:pathLst>
              <a:path extrusionOk="0" h="5370" w="5370">
                <a:moveTo>
                  <a:pt x="2685" y="1"/>
                </a:moveTo>
                <a:cubicBezTo>
                  <a:pt x="1194" y="1"/>
                  <a:pt x="1" y="1194"/>
                  <a:pt x="1" y="2685"/>
                </a:cubicBezTo>
                <a:cubicBezTo>
                  <a:pt x="1" y="4176"/>
                  <a:pt x="1194" y="5369"/>
                  <a:pt x="2685" y="5369"/>
                </a:cubicBezTo>
                <a:cubicBezTo>
                  <a:pt x="4176" y="5369"/>
                  <a:pt x="5369" y="4176"/>
                  <a:pt x="5369" y="2685"/>
                </a:cubicBezTo>
                <a:cubicBezTo>
                  <a:pt x="5369" y="1194"/>
                  <a:pt x="4176" y="1"/>
                  <a:pt x="2685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5"/>
          <p:cNvSpPr/>
          <p:nvPr/>
        </p:nvSpPr>
        <p:spPr>
          <a:xfrm rot="-5400000">
            <a:off x="784233" y="2473875"/>
            <a:ext cx="187350" cy="188300"/>
          </a:xfrm>
          <a:custGeom>
            <a:rect b="b" l="l" r="r" t="t"/>
            <a:pathLst>
              <a:path extrusionOk="0" h="7532" w="7494">
                <a:moveTo>
                  <a:pt x="3728" y="1"/>
                </a:moveTo>
                <a:cubicBezTo>
                  <a:pt x="1678" y="1"/>
                  <a:pt x="1" y="1678"/>
                  <a:pt x="1" y="3766"/>
                </a:cubicBezTo>
                <a:cubicBezTo>
                  <a:pt x="1" y="5854"/>
                  <a:pt x="1678" y="7531"/>
                  <a:pt x="3728" y="7531"/>
                </a:cubicBezTo>
                <a:cubicBezTo>
                  <a:pt x="5816" y="7531"/>
                  <a:pt x="7494" y="5854"/>
                  <a:pt x="7494" y="3766"/>
                </a:cubicBezTo>
                <a:cubicBezTo>
                  <a:pt x="7494" y="1678"/>
                  <a:pt x="5816" y="1"/>
                  <a:pt x="3728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5"/>
          <p:cNvSpPr/>
          <p:nvPr/>
        </p:nvSpPr>
        <p:spPr>
          <a:xfrm rot="-5400000">
            <a:off x="810796" y="2501363"/>
            <a:ext cx="134225" cy="134250"/>
          </a:xfrm>
          <a:custGeom>
            <a:rect b="b" l="l" r="r" t="t"/>
            <a:pathLst>
              <a:path extrusionOk="0" h="5370" w="5369">
                <a:moveTo>
                  <a:pt x="2684" y="1"/>
                </a:moveTo>
                <a:cubicBezTo>
                  <a:pt x="1231" y="1"/>
                  <a:pt x="0" y="1194"/>
                  <a:pt x="0" y="2685"/>
                </a:cubicBezTo>
                <a:cubicBezTo>
                  <a:pt x="0" y="4176"/>
                  <a:pt x="1231" y="5369"/>
                  <a:pt x="2684" y="5369"/>
                </a:cubicBezTo>
                <a:cubicBezTo>
                  <a:pt x="4176" y="5369"/>
                  <a:pt x="5369" y="4176"/>
                  <a:pt x="5369" y="2685"/>
                </a:cubicBezTo>
                <a:cubicBezTo>
                  <a:pt x="5369" y="1194"/>
                  <a:pt x="4176" y="1"/>
                  <a:pt x="2684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5"/>
          <p:cNvSpPr/>
          <p:nvPr/>
        </p:nvSpPr>
        <p:spPr>
          <a:xfrm rot="-5400000">
            <a:off x="784221" y="1862488"/>
            <a:ext cx="187375" cy="188300"/>
          </a:xfrm>
          <a:custGeom>
            <a:rect b="b" l="l" r="r" t="t"/>
            <a:pathLst>
              <a:path extrusionOk="0" h="7532" w="7495">
                <a:moveTo>
                  <a:pt x="3766" y="1"/>
                </a:moveTo>
                <a:cubicBezTo>
                  <a:pt x="1679" y="1"/>
                  <a:pt x="1" y="1678"/>
                  <a:pt x="1" y="3766"/>
                </a:cubicBezTo>
                <a:cubicBezTo>
                  <a:pt x="1" y="5854"/>
                  <a:pt x="1679" y="7531"/>
                  <a:pt x="3766" y="7531"/>
                </a:cubicBezTo>
                <a:cubicBezTo>
                  <a:pt x="5817" y="7531"/>
                  <a:pt x="7494" y="5854"/>
                  <a:pt x="7494" y="3766"/>
                </a:cubicBezTo>
                <a:cubicBezTo>
                  <a:pt x="7494" y="1678"/>
                  <a:pt x="5817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5"/>
          <p:cNvSpPr/>
          <p:nvPr/>
        </p:nvSpPr>
        <p:spPr>
          <a:xfrm rot="-5400000">
            <a:off x="811258" y="1889500"/>
            <a:ext cx="133300" cy="134250"/>
          </a:xfrm>
          <a:custGeom>
            <a:rect b="b" l="l" r="r" t="t"/>
            <a:pathLst>
              <a:path extrusionOk="0" h="5370" w="5332">
                <a:moveTo>
                  <a:pt x="2684" y="1"/>
                </a:moveTo>
                <a:cubicBezTo>
                  <a:pt x="1193" y="1"/>
                  <a:pt x="0" y="1194"/>
                  <a:pt x="0" y="2685"/>
                </a:cubicBezTo>
                <a:cubicBezTo>
                  <a:pt x="0" y="4176"/>
                  <a:pt x="1193" y="5369"/>
                  <a:pt x="2684" y="5369"/>
                </a:cubicBezTo>
                <a:cubicBezTo>
                  <a:pt x="4138" y="5369"/>
                  <a:pt x="5331" y="4176"/>
                  <a:pt x="5331" y="2685"/>
                </a:cubicBezTo>
                <a:cubicBezTo>
                  <a:pt x="5331" y="1194"/>
                  <a:pt x="4138" y="1"/>
                  <a:pt x="2684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5"/>
          <p:cNvSpPr/>
          <p:nvPr/>
        </p:nvSpPr>
        <p:spPr>
          <a:xfrm rot="-5400000">
            <a:off x="783771" y="1250638"/>
            <a:ext cx="188275" cy="188300"/>
          </a:xfrm>
          <a:custGeom>
            <a:rect b="b" l="l" r="r" t="t"/>
            <a:pathLst>
              <a:path extrusionOk="0" h="7532" w="7531">
                <a:moveTo>
                  <a:pt x="3766" y="1"/>
                </a:moveTo>
                <a:cubicBezTo>
                  <a:pt x="1678" y="1"/>
                  <a:pt x="0" y="1678"/>
                  <a:pt x="0" y="3766"/>
                </a:cubicBezTo>
                <a:cubicBezTo>
                  <a:pt x="0" y="5854"/>
                  <a:pt x="1678" y="7531"/>
                  <a:pt x="3766" y="7531"/>
                </a:cubicBezTo>
                <a:cubicBezTo>
                  <a:pt x="5853" y="7531"/>
                  <a:pt x="7531" y="5854"/>
                  <a:pt x="7531" y="3766"/>
                </a:cubicBezTo>
                <a:cubicBezTo>
                  <a:pt x="7531" y="1678"/>
                  <a:pt x="5853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5"/>
          <p:cNvSpPr/>
          <p:nvPr/>
        </p:nvSpPr>
        <p:spPr>
          <a:xfrm rot="-5400000">
            <a:off x="810796" y="1277663"/>
            <a:ext cx="134225" cy="134250"/>
          </a:xfrm>
          <a:custGeom>
            <a:rect b="b" l="l" r="r" t="t"/>
            <a:pathLst>
              <a:path extrusionOk="0" h="5370" w="5369">
                <a:moveTo>
                  <a:pt x="2685" y="1"/>
                </a:moveTo>
                <a:cubicBezTo>
                  <a:pt x="1194" y="1"/>
                  <a:pt x="1" y="1194"/>
                  <a:pt x="1" y="2685"/>
                </a:cubicBezTo>
                <a:cubicBezTo>
                  <a:pt x="1" y="4176"/>
                  <a:pt x="1194" y="5369"/>
                  <a:pt x="2685" y="5369"/>
                </a:cubicBezTo>
                <a:cubicBezTo>
                  <a:pt x="4176" y="5369"/>
                  <a:pt x="5369" y="4176"/>
                  <a:pt x="5369" y="2685"/>
                </a:cubicBezTo>
                <a:cubicBezTo>
                  <a:pt x="5369" y="1194"/>
                  <a:pt x="4176" y="1"/>
                  <a:pt x="2685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5"/>
          <p:cNvSpPr/>
          <p:nvPr/>
        </p:nvSpPr>
        <p:spPr>
          <a:xfrm rot="-5400000">
            <a:off x="783758" y="639250"/>
            <a:ext cx="188300" cy="188300"/>
          </a:xfrm>
          <a:custGeom>
            <a:rect b="b" l="l" r="r" t="t"/>
            <a:pathLst>
              <a:path extrusionOk="0" h="7532" w="7532">
                <a:moveTo>
                  <a:pt x="3766" y="1"/>
                </a:moveTo>
                <a:cubicBezTo>
                  <a:pt x="1679" y="1"/>
                  <a:pt x="1" y="1678"/>
                  <a:pt x="1" y="3766"/>
                </a:cubicBezTo>
                <a:cubicBezTo>
                  <a:pt x="1" y="5854"/>
                  <a:pt x="1679" y="7531"/>
                  <a:pt x="3766" y="7531"/>
                </a:cubicBezTo>
                <a:cubicBezTo>
                  <a:pt x="5854" y="7531"/>
                  <a:pt x="7531" y="5854"/>
                  <a:pt x="7531" y="3766"/>
                </a:cubicBezTo>
                <a:cubicBezTo>
                  <a:pt x="7531" y="1678"/>
                  <a:pt x="5854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5"/>
          <p:cNvSpPr/>
          <p:nvPr/>
        </p:nvSpPr>
        <p:spPr>
          <a:xfrm rot="-5400000">
            <a:off x="810796" y="666263"/>
            <a:ext cx="134225" cy="134250"/>
          </a:xfrm>
          <a:custGeom>
            <a:rect b="b" l="l" r="r" t="t"/>
            <a:pathLst>
              <a:path extrusionOk="0" h="5370" w="5369">
                <a:moveTo>
                  <a:pt x="2684" y="1"/>
                </a:moveTo>
                <a:cubicBezTo>
                  <a:pt x="1193" y="1"/>
                  <a:pt x="0" y="1194"/>
                  <a:pt x="0" y="2685"/>
                </a:cubicBezTo>
                <a:cubicBezTo>
                  <a:pt x="0" y="4176"/>
                  <a:pt x="1193" y="5369"/>
                  <a:pt x="2684" y="5369"/>
                </a:cubicBezTo>
                <a:cubicBezTo>
                  <a:pt x="4175" y="5369"/>
                  <a:pt x="5368" y="4176"/>
                  <a:pt x="5368" y="2685"/>
                </a:cubicBezTo>
                <a:cubicBezTo>
                  <a:pt x="5368" y="1194"/>
                  <a:pt x="4175" y="1"/>
                  <a:pt x="2684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5"/>
          <p:cNvSpPr/>
          <p:nvPr/>
        </p:nvSpPr>
        <p:spPr>
          <a:xfrm rot="-5400000">
            <a:off x="578733" y="4216875"/>
            <a:ext cx="116525" cy="576925"/>
          </a:xfrm>
          <a:custGeom>
            <a:rect b="b" l="l" r="r" t="t"/>
            <a:pathLst>
              <a:path extrusionOk="0" h="23077" w="4661">
                <a:moveTo>
                  <a:pt x="2349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20728"/>
                </a:lnTo>
                <a:cubicBezTo>
                  <a:pt x="0" y="22032"/>
                  <a:pt x="1044" y="23076"/>
                  <a:pt x="2349" y="23076"/>
                </a:cubicBezTo>
                <a:cubicBezTo>
                  <a:pt x="3617" y="23076"/>
                  <a:pt x="4660" y="22032"/>
                  <a:pt x="4660" y="20728"/>
                </a:cubicBezTo>
                <a:lnTo>
                  <a:pt x="4660" y="2349"/>
                </a:lnTo>
                <a:cubicBezTo>
                  <a:pt x="4660" y="1044"/>
                  <a:pt x="3617" y="0"/>
                  <a:pt x="2349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5"/>
          <p:cNvSpPr/>
          <p:nvPr/>
        </p:nvSpPr>
        <p:spPr>
          <a:xfrm rot="-5400000">
            <a:off x="578733" y="3503275"/>
            <a:ext cx="116525" cy="576925"/>
          </a:xfrm>
          <a:custGeom>
            <a:rect b="b" l="l" r="r" t="t"/>
            <a:pathLst>
              <a:path extrusionOk="0" h="23077" w="4661">
                <a:moveTo>
                  <a:pt x="2350" y="0"/>
                </a:moveTo>
                <a:cubicBezTo>
                  <a:pt x="1045" y="0"/>
                  <a:pt x="1" y="1044"/>
                  <a:pt x="1" y="2349"/>
                </a:cubicBezTo>
                <a:lnTo>
                  <a:pt x="1" y="20728"/>
                </a:lnTo>
                <a:cubicBezTo>
                  <a:pt x="1" y="22032"/>
                  <a:pt x="1045" y="23076"/>
                  <a:pt x="2350" y="23076"/>
                </a:cubicBezTo>
                <a:cubicBezTo>
                  <a:pt x="3617" y="23076"/>
                  <a:pt x="4661" y="22032"/>
                  <a:pt x="4661" y="20728"/>
                </a:cubicBezTo>
                <a:lnTo>
                  <a:pt x="4661" y="2349"/>
                </a:lnTo>
                <a:cubicBezTo>
                  <a:pt x="4661" y="1044"/>
                  <a:pt x="3617" y="0"/>
                  <a:pt x="2350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5"/>
          <p:cNvSpPr/>
          <p:nvPr/>
        </p:nvSpPr>
        <p:spPr>
          <a:xfrm rot="-5400000">
            <a:off x="578733" y="2890950"/>
            <a:ext cx="116525" cy="576925"/>
          </a:xfrm>
          <a:custGeom>
            <a:rect b="b" l="l" r="r" t="t"/>
            <a:pathLst>
              <a:path extrusionOk="0" h="23077" w="4661">
                <a:moveTo>
                  <a:pt x="2312" y="0"/>
                </a:moveTo>
                <a:cubicBezTo>
                  <a:pt x="1044" y="0"/>
                  <a:pt x="1" y="1044"/>
                  <a:pt x="1" y="2349"/>
                </a:cubicBezTo>
                <a:lnTo>
                  <a:pt x="1" y="20728"/>
                </a:lnTo>
                <a:cubicBezTo>
                  <a:pt x="1" y="22032"/>
                  <a:pt x="1044" y="23076"/>
                  <a:pt x="2312" y="23076"/>
                </a:cubicBezTo>
                <a:cubicBezTo>
                  <a:pt x="3617" y="23076"/>
                  <a:pt x="4661" y="22032"/>
                  <a:pt x="4661" y="20728"/>
                </a:cubicBezTo>
                <a:lnTo>
                  <a:pt x="4661" y="2349"/>
                </a:lnTo>
                <a:cubicBezTo>
                  <a:pt x="4661" y="1044"/>
                  <a:pt x="3617" y="0"/>
                  <a:pt x="2312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5"/>
          <p:cNvSpPr/>
          <p:nvPr/>
        </p:nvSpPr>
        <p:spPr>
          <a:xfrm rot="-5400000">
            <a:off x="578733" y="2279550"/>
            <a:ext cx="116525" cy="576925"/>
          </a:xfrm>
          <a:custGeom>
            <a:rect b="b" l="l" r="r" t="t"/>
            <a:pathLst>
              <a:path extrusionOk="0" h="23077" w="4661">
                <a:moveTo>
                  <a:pt x="2311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20728"/>
                </a:lnTo>
                <a:cubicBezTo>
                  <a:pt x="0" y="22032"/>
                  <a:pt x="1044" y="23076"/>
                  <a:pt x="2311" y="23076"/>
                </a:cubicBezTo>
                <a:cubicBezTo>
                  <a:pt x="3616" y="23076"/>
                  <a:pt x="4660" y="22032"/>
                  <a:pt x="4660" y="20728"/>
                </a:cubicBezTo>
                <a:lnTo>
                  <a:pt x="4660" y="2349"/>
                </a:lnTo>
                <a:cubicBezTo>
                  <a:pt x="4660" y="1044"/>
                  <a:pt x="3616" y="0"/>
                  <a:pt x="2311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5"/>
          <p:cNvSpPr/>
          <p:nvPr/>
        </p:nvSpPr>
        <p:spPr>
          <a:xfrm rot="-5400000">
            <a:off x="578733" y="1668175"/>
            <a:ext cx="116525" cy="576925"/>
          </a:xfrm>
          <a:custGeom>
            <a:rect b="b" l="l" r="r" t="t"/>
            <a:pathLst>
              <a:path extrusionOk="0" h="23077" w="4661">
                <a:moveTo>
                  <a:pt x="2349" y="0"/>
                </a:moveTo>
                <a:cubicBezTo>
                  <a:pt x="1044" y="0"/>
                  <a:pt x="1" y="1044"/>
                  <a:pt x="1" y="2349"/>
                </a:cubicBezTo>
                <a:lnTo>
                  <a:pt x="1" y="20728"/>
                </a:lnTo>
                <a:cubicBezTo>
                  <a:pt x="1" y="22032"/>
                  <a:pt x="1044" y="23076"/>
                  <a:pt x="2349" y="23076"/>
                </a:cubicBezTo>
                <a:cubicBezTo>
                  <a:pt x="3617" y="23076"/>
                  <a:pt x="4661" y="22032"/>
                  <a:pt x="4661" y="20728"/>
                </a:cubicBezTo>
                <a:lnTo>
                  <a:pt x="4661" y="2349"/>
                </a:lnTo>
                <a:cubicBezTo>
                  <a:pt x="4661" y="1044"/>
                  <a:pt x="3617" y="0"/>
                  <a:pt x="2349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5"/>
          <p:cNvSpPr/>
          <p:nvPr/>
        </p:nvSpPr>
        <p:spPr>
          <a:xfrm rot="-5400000">
            <a:off x="578733" y="1056775"/>
            <a:ext cx="116525" cy="576925"/>
          </a:xfrm>
          <a:custGeom>
            <a:rect b="b" l="l" r="r" t="t"/>
            <a:pathLst>
              <a:path extrusionOk="0" h="23077" w="4661">
                <a:moveTo>
                  <a:pt x="2349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20728"/>
                </a:lnTo>
                <a:cubicBezTo>
                  <a:pt x="0" y="22032"/>
                  <a:pt x="1044" y="23076"/>
                  <a:pt x="2349" y="23076"/>
                </a:cubicBezTo>
                <a:cubicBezTo>
                  <a:pt x="3616" y="23076"/>
                  <a:pt x="4660" y="22032"/>
                  <a:pt x="4660" y="20728"/>
                </a:cubicBezTo>
                <a:lnTo>
                  <a:pt x="4660" y="2349"/>
                </a:lnTo>
                <a:cubicBezTo>
                  <a:pt x="4660" y="1044"/>
                  <a:pt x="3616" y="0"/>
                  <a:pt x="2349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5"/>
          <p:cNvSpPr/>
          <p:nvPr/>
        </p:nvSpPr>
        <p:spPr>
          <a:xfrm rot="-5400000">
            <a:off x="578733" y="444475"/>
            <a:ext cx="116525" cy="576925"/>
          </a:xfrm>
          <a:custGeom>
            <a:rect b="b" l="l" r="r" t="t"/>
            <a:pathLst>
              <a:path extrusionOk="0" h="23077" w="4661">
                <a:moveTo>
                  <a:pt x="2312" y="0"/>
                </a:moveTo>
                <a:cubicBezTo>
                  <a:pt x="1045" y="0"/>
                  <a:pt x="1" y="1044"/>
                  <a:pt x="1" y="2349"/>
                </a:cubicBezTo>
                <a:lnTo>
                  <a:pt x="1" y="20728"/>
                </a:lnTo>
                <a:cubicBezTo>
                  <a:pt x="1" y="22032"/>
                  <a:pt x="1045" y="23076"/>
                  <a:pt x="2312" y="23076"/>
                </a:cubicBezTo>
                <a:cubicBezTo>
                  <a:pt x="3617" y="23076"/>
                  <a:pt x="4661" y="22032"/>
                  <a:pt x="4661" y="20728"/>
                </a:cubicBezTo>
                <a:lnTo>
                  <a:pt x="4661" y="2349"/>
                </a:lnTo>
                <a:cubicBezTo>
                  <a:pt x="4661" y="1044"/>
                  <a:pt x="3617" y="0"/>
                  <a:pt x="2312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5"/>
          <p:cNvSpPr/>
          <p:nvPr/>
        </p:nvSpPr>
        <p:spPr>
          <a:xfrm rot="-5400000">
            <a:off x="438933" y="584275"/>
            <a:ext cx="116525" cy="297325"/>
          </a:xfrm>
          <a:custGeom>
            <a:rect b="b" l="l" r="r" t="t"/>
            <a:pathLst>
              <a:path extrusionOk="0" h="11893" w="4661">
                <a:moveTo>
                  <a:pt x="2312" y="0"/>
                </a:moveTo>
                <a:cubicBezTo>
                  <a:pt x="1045" y="0"/>
                  <a:pt x="1" y="1044"/>
                  <a:pt x="1" y="2349"/>
                </a:cubicBezTo>
                <a:lnTo>
                  <a:pt x="1" y="11892"/>
                </a:lnTo>
                <a:lnTo>
                  <a:pt x="4661" y="11892"/>
                </a:lnTo>
                <a:lnTo>
                  <a:pt x="4661" y="2349"/>
                </a:lnTo>
                <a:cubicBezTo>
                  <a:pt x="4661" y="1044"/>
                  <a:pt x="3617" y="0"/>
                  <a:pt x="2312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5"/>
          <p:cNvSpPr/>
          <p:nvPr/>
        </p:nvSpPr>
        <p:spPr>
          <a:xfrm rot="-5400000">
            <a:off x="438933" y="1196575"/>
            <a:ext cx="116525" cy="297325"/>
          </a:xfrm>
          <a:custGeom>
            <a:rect b="b" l="l" r="r" t="t"/>
            <a:pathLst>
              <a:path extrusionOk="0" h="11893" w="4661">
                <a:moveTo>
                  <a:pt x="2349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11892"/>
                </a:lnTo>
                <a:lnTo>
                  <a:pt x="4660" y="11892"/>
                </a:lnTo>
                <a:lnTo>
                  <a:pt x="4660" y="2349"/>
                </a:lnTo>
                <a:cubicBezTo>
                  <a:pt x="4660" y="1044"/>
                  <a:pt x="3616" y="0"/>
                  <a:pt x="2349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5"/>
          <p:cNvSpPr/>
          <p:nvPr/>
        </p:nvSpPr>
        <p:spPr>
          <a:xfrm rot="-5400000">
            <a:off x="438933" y="1807975"/>
            <a:ext cx="116525" cy="297325"/>
          </a:xfrm>
          <a:custGeom>
            <a:rect b="b" l="l" r="r" t="t"/>
            <a:pathLst>
              <a:path extrusionOk="0" h="11893" w="4661">
                <a:moveTo>
                  <a:pt x="2349" y="0"/>
                </a:moveTo>
                <a:cubicBezTo>
                  <a:pt x="1044" y="0"/>
                  <a:pt x="1" y="1044"/>
                  <a:pt x="1" y="2349"/>
                </a:cubicBezTo>
                <a:lnTo>
                  <a:pt x="1" y="11892"/>
                </a:lnTo>
                <a:lnTo>
                  <a:pt x="4661" y="11892"/>
                </a:lnTo>
                <a:lnTo>
                  <a:pt x="4661" y="2349"/>
                </a:lnTo>
                <a:cubicBezTo>
                  <a:pt x="4661" y="1044"/>
                  <a:pt x="3617" y="0"/>
                  <a:pt x="2349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5"/>
          <p:cNvSpPr/>
          <p:nvPr/>
        </p:nvSpPr>
        <p:spPr>
          <a:xfrm rot="-5400000">
            <a:off x="438933" y="2419350"/>
            <a:ext cx="116525" cy="297325"/>
          </a:xfrm>
          <a:custGeom>
            <a:rect b="b" l="l" r="r" t="t"/>
            <a:pathLst>
              <a:path extrusionOk="0" h="11893" w="4661">
                <a:moveTo>
                  <a:pt x="2311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11892"/>
                </a:lnTo>
                <a:lnTo>
                  <a:pt x="4660" y="11892"/>
                </a:lnTo>
                <a:lnTo>
                  <a:pt x="4660" y="2349"/>
                </a:lnTo>
                <a:cubicBezTo>
                  <a:pt x="4660" y="1044"/>
                  <a:pt x="3616" y="0"/>
                  <a:pt x="2311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5"/>
          <p:cNvSpPr/>
          <p:nvPr/>
        </p:nvSpPr>
        <p:spPr>
          <a:xfrm rot="-5400000">
            <a:off x="438933" y="3030750"/>
            <a:ext cx="116525" cy="297325"/>
          </a:xfrm>
          <a:custGeom>
            <a:rect b="b" l="l" r="r" t="t"/>
            <a:pathLst>
              <a:path extrusionOk="0" h="11893" w="4661">
                <a:moveTo>
                  <a:pt x="2312" y="0"/>
                </a:moveTo>
                <a:cubicBezTo>
                  <a:pt x="1044" y="0"/>
                  <a:pt x="1" y="1044"/>
                  <a:pt x="1" y="2349"/>
                </a:cubicBezTo>
                <a:lnTo>
                  <a:pt x="1" y="11892"/>
                </a:lnTo>
                <a:lnTo>
                  <a:pt x="4661" y="11892"/>
                </a:lnTo>
                <a:lnTo>
                  <a:pt x="4661" y="2349"/>
                </a:lnTo>
                <a:cubicBezTo>
                  <a:pt x="4661" y="1044"/>
                  <a:pt x="3617" y="0"/>
                  <a:pt x="2312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5"/>
          <p:cNvSpPr/>
          <p:nvPr/>
        </p:nvSpPr>
        <p:spPr>
          <a:xfrm rot="-5400000">
            <a:off x="438933" y="3643075"/>
            <a:ext cx="116525" cy="297325"/>
          </a:xfrm>
          <a:custGeom>
            <a:rect b="b" l="l" r="r" t="t"/>
            <a:pathLst>
              <a:path extrusionOk="0" h="11893" w="4661">
                <a:moveTo>
                  <a:pt x="2350" y="0"/>
                </a:moveTo>
                <a:cubicBezTo>
                  <a:pt x="1045" y="0"/>
                  <a:pt x="1" y="1044"/>
                  <a:pt x="1" y="2349"/>
                </a:cubicBezTo>
                <a:lnTo>
                  <a:pt x="1" y="11892"/>
                </a:lnTo>
                <a:lnTo>
                  <a:pt x="4661" y="11892"/>
                </a:lnTo>
                <a:lnTo>
                  <a:pt x="4661" y="2349"/>
                </a:lnTo>
                <a:cubicBezTo>
                  <a:pt x="4661" y="1044"/>
                  <a:pt x="3617" y="0"/>
                  <a:pt x="2350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5"/>
          <p:cNvSpPr/>
          <p:nvPr/>
        </p:nvSpPr>
        <p:spPr>
          <a:xfrm rot="-5400000">
            <a:off x="438933" y="4356675"/>
            <a:ext cx="116525" cy="297325"/>
          </a:xfrm>
          <a:custGeom>
            <a:rect b="b" l="l" r="r" t="t"/>
            <a:pathLst>
              <a:path extrusionOk="0" h="11893" w="4661">
                <a:moveTo>
                  <a:pt x="2349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11892"/>
                </a:lnTo>
                <a:lnTo>
                  <a:pt x="4660" y="11892"/>
                </a:lnTo>
                <a:lnTo>
                  <a:pt x="4660" y="2349"/>
                </a:lnTo>
                <a:cubicBezTo>
                  <a:pt x="4660" y="1044"/>
                  <a:pt x="3617" y="0"/>
                  <a:pt x="2349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8396329" y="70626"/>
            <a:ext cx="65134" cy="55909"/>
          </a:xfrm>
          <a:custGeom>
            <a:rect b="b" l="l" r="r" t="t"/>
            <a:pathLst>
              <a:path extrusionOk="0" h="400" w="466">
                <a:moveTo>
                  <a:pt x="266" y="0"/>
                </a:moveTo>
                <a:cubicBezTo>
                  <a:pt x="89" y="0"/>
                  <a:pt x="0" y="222"/>
                  <a:pt x="122" y="343"/>
                </a:cubicBezTo>
                <a:cubicBezTo>
                  <a:pt x="164" y="382"/>
                  <a:pt x="215" y="400"/>
                  <a:pt x="263" y="400"/>
                </a:cubicBezTo>
                <a:cubicBezTo>
                  <a:pt x="368" y="400"/>
                  <a:pt x="465" y="320"/>
                  <a:pt x="465" y="199"/>
                </a:cubicBezTo>
                <a:cubicBezTo>
                  <a:pt x="465" y="89"/>
                  <a:pt x="377" y="0"/>
                  <a:pt x="2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5"/>
          <p:cNvSpPr/>
          <p:nvPr/>
        </p:nvSpPr>
        <p:spPr>
          <a:xfrm>
            <a:off x="8866715" y="2311984"/>
            <a:ext cx="71424" cy="62339"/>
          </a:xfrm>
          <a:custGeom>
            <a:rect b="b" l="l" r="r" t="t"/>
            <a:pathLst>
              <a:path extrusionOk="0" h="446" w="511">
                <a:moveTo>
                  <a:pt x="289" y="1"/>
                </a:moveTo>
                <a:cubicBezTo>
                  <a:pt x="101" y="1"/>
                  <a:pt x="1" y="245"/>
                  <a:pt x="134" y="378"/>
                </a:cubicBezTo>
                <a:cubicBezTo>
                  <a:pt x="181" y="425"/>
                  <a:pt x="238" y="446"/>
                  <a:pt x="292" y="446"/>
                </a:cubicBezTo>
                <a:cubicBezTo>
                  <a:pt x="405" y="446"/>
                  <a:pt x="510" y="357"/>
                  <a:pt x="510" y="222"/>
                </a:cubicBezTo>
                <a:cubicBezTo>
                  <a:pt x="510" y="101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"/>
          <p:cNvSpPr/>
          <p:nvPr/>
        </p:nvSpPr>
        <p:spPr>
          <a:xfrm>
            <a:off x="5725335" y="74465"/>
            <a:ext cx="57446" cy="48222"/>
          </a:xfrm>
          <a:custGeom>
            <a:rect b="b" l="l" r="r" t="t"/>
            <a:pathLst>
              <a:path extrusionOk="0" h="345" w="411">
                <a:moveTo>
                  <a:pt x="233" y="1"/>
                </a:moveTo>
                <a:cubicBezTo>
                  <a:pt x="78" y="1"/>
                  <a:pt x="1" y="189"/>
                  <a:pt x="112" y="300"/>
                </a:cubicBezTo>
                <a:cubicBezTo>
                  <a:pt x="146" y="331"/>
                  <a:pt x="188" y="345"/>
                  <a:pt x="230" y="345"/>
                </a:cubicBezTo>
                <a:cubicBezTo>
                  <a:pt x="321" y="345"/>
                  <a:pt x="411" y="277"/>
                  <a:pt x="411" y="178"/>
                </a:cubicBezTo>
                <a:cubicBezTo>
                  <a:pt x="411" y="78"/>
                  <a:pt x="333" y="1"/>
                  <a:pt x="23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5"/>
          <p:cNvSpPr/>
          <p:nvPr/>
        </p:nvSpPr>
        <p:spPr>
          <a:xfrm>
            <a:off x="8396329" y="70626"/>
            <a:ext cx="65134" cy="55909"/>
          </a:xfrm>
          <a:custGeom>
            <a:rect b="b" l="l" r="r" t="t"/>
            <a:pathLst>
              <a:path extrusionOk="0" h="400" w="466">
                <a:moveTo>
                  <a:pt x="266" y="0"/>
                </a:moveTo>
                <a:cubicBezTo>
                  <a:pt x="89" y="0"/>
                  <a:pt x="0" y="222"/>
                  <a:pt x="122" y="343"/>
                </a:cubicBezTo>
                <a:cubicBezTo>
                  <a:pt x="164" y="382"/>
                  <a:pt x="215" y="400"/>
                  <a:pt x="263" y="400"/>
                </a:cubicBezTo>
                <a:cubicBezTo>
                  <a:pt x="368" y="400"/>
                  <a:pt x="465" y="320"/>
                  <a:pt x="465" y="199"/>
                </a:cubicBezTo>
                <a:cubicBezTo>
                  <a:pt x="465" y="89"/>
                  <a:pt x="377" y="0"/>
                  <a:pt x="2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5"/>
          <p:cNvSpPr/>
          <p:nvPr/>
        </p:nvSpPr>
        <p:spPr>
          <a:xfrm>
            <a:off x="4132850" y="79149"/>
            <a:ext cx="38857" cy="38857"/>
          </a:xfrm>
          <a:custGeom>
            <a:rect b="b" l="l" r="r" t="t"/>
            <a:pathLst>
              <a:path extrusionOk="0" h="278" w="278">
                <a:moveTo>
                  <a:pt x="145" y="0"/>
                </a:moveTo>
                <a:cubicBezTo>
                  <a:pt x="67" y="0"/>
                  <a:pt x="1" y="67"/>
                  <a:pt x="1" y="144"/>
                </a:cubicBezTo>
                <a:cubicBezTo>
                  <a:pt x="1" y="211"/>
                  <a:pt x="67" y="277"/>
                  <a:pt x="145" y="277"/>
                </a:cubicBezTo>
                <a:cubicBezTo>
                  <a:pt x="211" y="277"/>
                  <a:pt x="277" y="211"/>
                  <a:pt x="277" y="144"/>
                </a:cubicBezTo>
                <a:cubicBezTo>
                  <a:pt x="277" y="67"/>
                  <a:pt x="211" y="0"/>
                  <a:pt x="1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5"/>
          <p:cNvSpPr/>
          <p:nvPr/>
        </p:nvSpPr>
        <p:spPr>
          <a:xfrm>
            <a:off x="8866715" y="2311984"/>
            <a:ext cx="71424" cy="62339"/>
          </a:xfrm>
          <a:custGeom>
            <a:rect b="b" l="l" r="r" t="t"/>
            <a:pathLst>
              <a:path extrusionOk="0" h="446" w="511">
                <a:moveTo>
                  <a:pt x="289" y="1"/>
                </a:moveTo>
                <a:cubicBezTo>
                  <a:pt x="101" y="1"/>
                  <a:pt x="1" y="245"/>
                  <a:pt x="134" y="378"/>
                </a:cubicBezTo>
                <a:cubicBezTo>
                  <a:pt x="181" y="425"/>
                  <a:pt x="238" y="446"/>
                  <a:pt x="292" y="446"/>
                </a:cubicBezTo>
                <a:cubicBezTo>
                  <a:pt x="405" y="446"/>
                  <a:pt x="510" y="357"/>
                  <a:pt x="510" y="222"/>
                </a:cubicBezTo>
                <a:cubicBezTo>
                  <a:pt x="510" y="101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5"/>
          <p:cNvSpPr/>
          <p:nvPr/>
        </p:nvSpPr>
        <p:spPr>
          <a:xfrm>
            <a:off x="8938150" y="4045480"/>
            <a:ext cx="68209" cy="59823"/>
          </a:xfrm>
          <a:custGeom>
            <a:rect b="b" l="l" r="r" t="t"/>
            <a:pathLst>
              <a:path extrusionOk="0" h="428" w="488">
                <a:moveTo>
                  <a:pt x="277" y="1"/>
                </a:moveTo>
                <a:cubicBezTo>
                  <a:pt x="89" y="1"/>
                  <a:pt x="0" y="233"/>
                  <a:pt x="133" y="366"/>
                </a:cubicBezTo>
                <a:cubicBezTo>
                  <a:pt x="175" y="408"/>
                  <a:pt x="226" y="427"/>
                  <a:pt x="276" y="427"/>
                </a:cubicBezTo>
                <a:cubicBezTo>
                  <a:pt x="384" y="427"/>
                  <a:pt x="488" y="340"/>
                  <a:pt x="488" y="211"/>
                </a:cubicBezTo>
                <a:cubicBezTo>
                  <a:pt x="488" y="100"/>
                  <a:pt x="399" y="1"/>
                  <a:pt x="2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5"/>
          <p:cNvSpPr txBox="1"/>
          <p:nvPr>
            <p:ph type="title"/>
          </p:nvPr>
        </p:nvSpPr>
        <p:spPr>
          <a:xfrm>
            <a:off x="1236300" y="535000"/>
            <a:ext cx="6671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gradFill>
          <a:gsLst>
            <a:gs pos="0">
              <a:srgbClr val="0A61C5"/>
            </a:gs>
            <a:gs pos="39000">
              <a:srgbClr val="0A61C5"/>
            </a:gs>
            <a:gs pos="100000">
              <a:schemeClr val="dk2"/>
            </a:gs>
          </a:gsLst>
          <a:lin ang="16200038" scaled="0"/>
        </a:gra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/>
          <p:nvPr/>
        </p:nvSpPr>
        <p:spPr>
          <a:xfrm rot="-5400000">
            <a:off x="2252944" y="-1498161"/>
            <a:ext cx="4621750" cy="8139821"/>
          </a:xfrm>
          <a:custGeom>
            <a:rect b="b" l="l" r="r" t="t"/>
            <a:pathLst>
              <a:path extrusionOk="0" h="203661" w="184870">
                <a:moveTo>
                  <a:pt x="0" y="1"/>
                </a:moveTo>
                <a:lnTo>
                  <a:pt x="0" y="203660"/>
                </a:lnTo>
                <a:lnTo>
                  <a:pt x="184870" y="203660"/>
                </a:lnTo>
                <a:lnTo>
                  <a:pt x="184870" y="1"/>
                </a:lnTo>
                <a:close/>
              </a:path>
            </a:pathLst>
          </a:custGeom>
          <a:solidFill>
            <a:srgbClr val="B784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6"/>
          <p:cNvSpPr/>
          <p:nvPr/>
        </p:nvSpPr>
        <p:spPr>
          <a:xfrm>
            <a:off x="7869252" y="591900"/>
            <a:ext cx="576900" cy="3959700"/>
          </a:xfrm>
          <a:prstGeom prst="roundRect">
            <a:avLst>
              <a:gd fmla="val 17624" name="adj"/>
            </a:avLst>
          </a:prstGeom>
          <a:solidFill>
            <a:srgbClr val="FFFFFF">
              <a:alpha val="29210"/>
            </a:srgbClr>
          </a:solidFill>
          <a:ln>
            <a:noFill/>
          </a:ln>
          <a:effectLst>
            <a:outerShdw blurRad="171450" rotWithShape="0" algn="bl" dir="1560000" dist="95250">
              <a:srgbClr val="000000">
                <a:alpha val="8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6"/>
          <p:cNvSpPr/>
          <p:nvPr/>
        </p:nvSpPr>
        <p:spPr>
          <a:xfrm rot="-5400000">
            <a:off x="2463350" y="-1302402"/>
            <a:ext cx="4217300" cy="7748303"/>
          </a:xfrm>
          <a:custGeom>
            <a:rect b="b" l="l" r="r" t="t"/>
            <a:pathLst>
              <a:path extrusionOk="0" h="190575" w="168692">
                <a:moveTo>
                  <a:pt x="5593" y="0"/>
                </a:moveTo>
                <a:cubicBezTo>
                  <a:pt x="2499" y="0"/>
                  <a:pt x="1" y="2498"/>
                  <a:pt x="1" y="5592"/>
                </a:cubicBezTo>
                <a:lnTo>
                  <a:pt x="1" y="184983"/>
                </a:lnTo>
                <a:cubicBezTo>
                  <a:pt x="1" y="188077"/>
                  <a:pt x="2499" y="190575"/>
                  <a:pt x="5593" y="190575"/>
                </a:cubicBezTo>
                <a:lnTo>
                  <a:pt x="163099" y="190575"/>
                </a:lnTo>
                <a:cubicBezTo>
                  <a:pt x="166194" y="190575"/>
                  <a:pt x="168691" y="188077"/>
                  <a:pt x="168691" y="184983"/>
                </a:cubicBezTo>
                <a:lnTo>
                  <a:pt x="168691" y="5592"/>
                </a:lnTo>
                <a:cubicBezTo>
                  <a:pt x="168691" y="2498"/>
                  <a:pt x="166194" y="0"/>
                  <a:pt x="163099" y="0"/>
                </a:cubicBezTo>
                <a:close/>
              </a:path>
            </a:pathLst>
          </a:custGeom>
          <a:solidFill>
            <a:srgbClr val="074286"/>
          </a:solidFill>
          <a:ln>
            <a:noFill/>
          </a:ln>
          <a:effectLst>
            <a:outerShdw blurRad="128588" rotWithShape="0" algn="bl" dir="4860000" dist="47625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6"/>
          <p:cNvSpPr/>
          <p:nvPr/>
        </p:nvSpPr>
        <p:spPr>
          <a:xfrm>
            <a:off x="8866715" y="2311984"/>
            <a:ext cx="71424" cy="62339"/>
          </a:xfrm>
          <a:custGeom>
            <a:rect b="b" l="l" r="r" t="t"/>
            <a:pathLst>
              <a:path extrusionOk="0" h="446" w="511">
                <a:moveTo>
                  <a:pt x="289" y="1"/>
                </a:moveTo>
                <a:cubicBezTo>
                  <a:pt x="101" y="1"/>
                  <a:pt x="1" y="245"/>
                  <a:pt x="134" y="378"/>
                </a:cubicBezTo>
                <a:cubicBezTo>
                  <a:pt x="181" y="425"/>
                  <a:pt x="238" y="446"/>
                  <a:pt x="292" y="446"/>
                </a:cubicBezTo>
                <a:cubicBezTo>
                  <a:pt x="405" y="446"/>
                  <a:pt x="510" y="357"/>
                  <a:pt x="510" y="222"/>
                </a:cubicBezTo>
                <a:cubicBezTo>
                  <a:pt x="510" y="101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"/>
          <p:cNvSpPr/>
          <p:nvPr/>
        </p:nvSpPr>
        <p:spPr>
          <a:xfrm rot="-5400000">
            <a:off x="784221" y="4411188"/>
            <a:ext cx="187375" cy="188300"/>
          </a:xfrm>
          <a:custGeom>
            <a:rect b="b" l="l" r="r" t="t"/>
            <a:pathLst>
              <a:path extrusionOk="0" h="7532" w="7495">
                <a:moveTo>
                  <a:pt x="3766" y="1"/>
                </a:moveTo>
                <a:cubicBezTo>
                  <a:pt x="1678" y="1"/>
                  <a:pt x="1" y="1678"/>
                  <a:pt x="1" y="3766"/>
                </a:cubicBezTo>
                <a:cubicBezTo>
                  <a:pt x="1" y="5854"/>
                  <a:pt x="1678" y="7531"/>
                  <a:pt x="3766" y="7531"/>
                </a:cubicBezTo>
                <a:cubicBezTo>
                  <a:pt x="5816" y="7531"/>
                  <a:pt x="7494" y="5854"/>
                  <a:pt x="7494" y="3766"/>
                </a:cubicBezTo>
                <a:cubicBezTo>
                  <a:pt x="7494" y="1678"/>
                  <a:pt x="5816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6"/>
          <p:cNvSpPr/>
          <p:nvPr/>
        </p:nvSpPr>
        <p:spPr>
          <a:xfrm rot="-5400000">
            <a:off x="811258" y="4438225"/>
            <a:ext cx="133300" cy="134250"/>
          </a:xfrm>
          <a:custGeom>
            <a:rect b="b" l="l" r="r" t="t"/>
            <a:pathLst>
              <a:path extrusionOk="0" h="5370" w="5332">
                <a:moveTo>
                  <a:pt x="2685" y="1"/>
                </a:moveTo>
                <a:cubicBezTo>
                  <a:pt x="1194" y="1"/>
                  <a:pt x="1" y="1194"/>
                  <a:pt x="1" y="2685"/>
                </a:cubicBezTo>
                <a:cubicBezTo>
                  <a:pt x="1" y="4176"/>
                  <a:pt x="1194" y="5369"/>
                  <a:pt x="2685" y="5369"/>
                </a:cubicBezTo>
                <a:cubicBezTo>
                  <a:pt x="4139" y="5369"/>
                  <a:pt x="5332" y="4176"/>
                  <a:pt x="5332" y="2685"/>
                </a:cubicBezTo>
                <a:cubicBezTo>
                  <a:pt x="5332" y="1194"/>
                  <a:pt x="4139" y="1"/>
                  <a:pt x="2685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6"/>
          <p:cNvSpPr/>
          <p:nvPr/>
        </p:nvSpPr>
        <p:spPr>
          <a:xfrm rot="-5400000">
            <a:off x="783771" y="3697113"/>
            <a:ext cx="188275" cy="188300"/>
          </a:xfrm>
          <a:custGeom>
            <a:rect b="b" l="l" r="r" t="t"/>
            <a:pathLst>
              <a:path extrusionOk="0" h="7532" w="7531">
                <a:moveTo>
                  <a:pt x="3766" y="1"/>
                </a:moveTo>
                <a:cubicBezTo>
                  <a:pt x="1678" y="1"/>
                  <a:pt x="0" y="1678"/>
                  <a:pt x="0" y="3766"/>
                </a:cubicBezTo>
                <a:cubicBezTo>
                  <a:pt x="0" y="5854"/>
                  <a:pt x="1678" y="7531"/>
                  <a:pt x="3766" y="7531"/>
                </a:cubicBezTo>
                <a:cubicBezTo>
                  <a:pt x="5853" y="7531"/>
                  <a:pt x="7531" y="5854"/>
                  <a:pt x="7531" y="3766"/>
                </a:cubicBezTo>
                <a:cubicBezTo>
                  <a:pt x="7531" y="1678"/>
                  <a:pt x="5853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6"/>
          <p:cNvSpPr/>
          <p:nvPr/>
        </p:nvSpPr>
        <p:spPr>
          <a:xfrm rot="-5400000">
            <a:off x="810796" y="3724138"/>
            <a:ext cx="134225" cy="134250"/>
          </a:xfrm>
          <a:custGeom>
            <a:rect b="b" l="l" r="r" t="t"/>
            <a:pathLst>
              <a:path extrusionOk="0" h="5370" w="5369">
                <a:moveTo>
                  <a:pt x="2685" y="1"/>
                </a:moveTo>
                <a:cubicBezTo>
                  <a:pt x="1193" y="1"/>
                  <a:pt x="0" y="1194"/>
                  <a:pt x="0" y="2685"/>
                </a:cubicBezTo>
                <a:cubicBezTo>
                  <a:pt x="0" y="4176"/>
                  <a:pt x="1193" y="5369"/>
                  <a:pt x="2685" y="5369"/>
                </a:cubicBezTo>
                <a:cubicBezTo>
                  <a:pt x="4176" y="5369"/>
                  <a:pt x="5369" y="4176"/>
                  <a:pt x="5369" y="2685"/>
                </a:cubicBezTo>
                <a:cubicBezTo>
                  <a:pt x="5369" y="1194"/>
                  <a:pt x="4176" y="1"/>
                  <a:pt x="2685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6"/>
          <p:cNvSpPr/>
          <p:nvPr/>
        </p:nvSpPr>
        <p:spPr>
          <a:xfrm rot="-5400000">
            <a:off x="783758" y="3085725"/>
            <a:ext cx="188300" cy="188300"/>
          </a:xfrm>
          <a:custGeom>
            <a:rect b="b" l="l" r="r" t="t"/>
            <a:pathLst>
              <a:path extrusionOk="0" h="7532" w="7532">
                <a:moveTo>
                  <a:pt x="3766" y="1"/>
                </a:moveTo>
                <a:cubicBezTo>
                  <a:pt x="1678" y="1"/>
                  <a:pt x="1" y="1678"/>
                  <a:pt x="1" y="3766"/>
                </a:cubicBezTo>
                <a:cubicBezTo>
                  <a:pt x="1" y="5854"/>
                  <a:pt x="1678" y="7531"/>
                  <a:pt x="3766" y="7531"/>
                </a:cubicBezTo>
                <a:cubicBezTo>
                  <a:pt x="5854" y="7531"/>
                  <a:pt x="7531" y="5854"/>
                  <a:pt x="7531" y="3766"/>
                </a:cubicBezTo>
                <a:cubicBezTo>
                  <a:pt x="7531" y="1678"/>
                  <a:pt x="5854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6"/>
          <p:cNvSpPr/>
          <p:nvPr/>
        </p:nvSpPr>
        <p:spPr>
          <a:xfrm rot="-5400000">
            <a:off x="810783" y="3112750"/>
            <a:ext cx="134250" cy="134250"/>
          </a:xfrm>
          <a:custGeom>
            <a:rect b="b" l="l" r="r" t="t"/>
            <a:pathLst>
              <a:path extrusionOk="0" h="5370" w="5370">
                <a:moveTo>
                  <a:pt x="2685" y="1"/>
                </a:moveTo>
                <a:cubicBezTo>
                  <a:pt x="1194" y="1"/>
                  <a:pt x="1" y="1194"/>
                  <a:pt x="1" y="2685"/>
                </a:cubicBezTo>
                <a:cubicBezTo>
                  <a:pt x="1" y="4176"/>
                  <a:pt x="1194" y="5369"/>
                  <a:pt x="2685" y="5369"/>
                </a:cubicBezTo>
                <a:cubicBezTo>
                  <a:pt x="4176" y="5369"/>
                  <a:pt x="5369" y="4176"/>
                  <a:pt x="5369" y="2685"/>
                </a:cubicBezTo>
                <a:cubicBezTo>
                  <a:pt x="5369" y="1194"/>
                  <a:pt x="4176" y="1"/>
                  <a:pt x="2685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6"/>
          <p:cNvSpPr/>
          <p:nvPr/>
        </p:nvSpPr>
        <p:spPr>
          <a:xfrm rot="-5400000">
            <a:off x="784233" y="2473875"/>
            <a:ext cx="187350" cy="188300"/>
          </a:xfrm>
          <a:custGeom>
            <a:rect b="b" l="l" r="r" t="t"/>
            <a:pathLst>
              <a:path extrusionOk="0" h="7532" w="7494">
                <a:moveTo>
                  <a:pt x="3728" y="1"/>
                </a:moveTo>
                <a:cubicBezTo>
                  <a:pt x="1678" y="1"/>
                  <a:pt x="1" y="1678"/>
                  <a:pt x="1" y="3766"/>
                </a:cubicBezTo>
                <a:cubicBezTo>
                  <a:pt x="1" y="5854"/>
                  <a:pt x="1678" y="7531"/>
                  <a:pt x="3728" y="7531"/>
                </a:cubicBezTo>
                <a:cubicBezTo>
                  <a:pt x="5816" y="7531"/>
                  <a:pt x="7494" y="5854"/>
                  <a:pt x="7494" y="3766"/>
                </a:cubicBezTo>
                <a:cubicBezTo>
                  <a:pt x="7494" y="1678"/>
                  <a:pt x="5816" y="1"/>
                  <a:pt x="3728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6"/>
          <p:cNvSpPr/>
          <p:nvPr/>
        </p:nvSpPr>
        <p:spPr>
          <a:xfrm rot="-5400000">
            <a:off x="810796" y="2501363"/>
            <a:ext cx="134225" cy="134250"/>
          </a:xfrm>
          <a:custGeom>
            <a:rect b="b" l="l" r="r" t="t"/>
            <a:pathLst>
              <a:path extrusionOk="0" h="5370" w="5369">
                <a:moveTo>
                  <a:pt x="2684" y="1"/>
                </a:moveTo>
                <a:cubicBezTo>
                  <a:pt x="1231" y="1"/>
                  <a:pt x="0" y="1194"/>
                  <a:pt x="0" y="2685"/>
                </a:cubicBezTo>
                <a:cubicBezTo>
                  <a:pt x="0" y="4176"/>
                  <a:pt x="1231" y="5369"/>
                  <a:pt x="2684" y="5369"/>
                </a:cubicBezTo>
                <a:cubicBezTo>
                  <a:pt x="4176" y="5369"/>
                  <a:pt x="5369" y="4176"/>
                  <a:pt x="5369" y="2685"/>
                </a:cubicBezTo>
                <a:cubicBezTo>
                  <a:pt x="5369" y="1194"/>
                  <a:pt x="4176" y="1"/>
                  <a:pt x="2684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6"/>
          <p:cNvSpPr/>
          <p:nvPr/>
        </p:nvSpPr>
        <p:spPr>
          <a:xfrm rot="-5400000">
            <a:off x="784221" y="1862488"/>
            <a:ext cx="187375" cy="188300"/>
          </a:xfrm>
          <a:custGeom>
            <a:rect b="b" l="l" r="r" t="t"/>
            <a:pathLst>
              <a:path extrusionOk="0" h="7532" w="7495">
                <a:moveTo>
                  <a:pt x="3766" y="1"/>
                </a:moveTo>
                <a:cubicBezTo>
                  <a:pt x="1679" y="1"/>
                  <a:pt x="1" y="1678"/>
                  <a:pt x="1" y="3766"/>
                </a:cubicBezTo>
                <a:cubicBezTo>
                  <a:pt x="1" y="5854"/>
                  <a:pt x="1679" y="7531"/>
                  <a:pt x="3766" y="7531"/>
                </a:cubicBezTo>
                <a:cubicBezTo>
                  <a:pt x="5817" y="7531"/>
                  <a:pt x="7494" y="5854"/>
                  <a:pt x="7494" y="3766"/>
                </a:cubicBezTo>
                <a:cubicBezTo>
                  <a:pt x="7494" y="1678"/>
                  <a:pt x="5817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6"/>
          <p:cNvSpPr/>
          <p:nvPr/>
        </p:nvSpPr>
        <p:spPr>
          <a:xfrm rot="-5400000">
            <a:off x="811258" y="1889500"/>
            <a:ext cx="133300" cy="134250"/>
          </a:xfrm>
          <a:custGeom>
            <a:rect b="b" l="l" r="r" t="t"/>
            <a:pathLst>
              <a:path extrusionOk="0" h="5370" w="5332">
                <a:moveTo>
                  <a:pt x="2684" y="1"/>
                </a:moveTo>
                <a:cubicBezTo>
                  <a:pt x="1193" y="1"/>
                  <a:pt x="0" y="1194"/>
                  <a:pt x="0" y="2685"/>
                </a:cubicBezTo>
                <a:cubicBezTo>
                  <a:pt x="0" y="4176"/>
                  <a:pt x="1193" y="5369"/>
                  <a:pt x="2684" y="5369"/>
                </a:cubicBezTo>
                <a:cubicBezTo>
                  <a:pt x="4138" y="5369"/>
                  <a:pt x="5331" y="4176"/>
                  <a:pt x="5331" y="2685"/>
                </a:cubicBezTo>
                <a:cubicBezTo>
                  <a:pt x="5331" y="1194"/>
                  <a:pt x="4138" y="1"/>
                  <a:pt x="2684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6"/>
          <p:cNvSpPr/>
          <p:nvPr/>
        </p:nvSpPr>
        <p:spPr>
          <a:xfrm rot="-5400000">
            <a:off x="783771" y="1250638"/>
            <a:ext cx="188275" cy="188300"/>
          </a:xfrm>
          <a:custGeom>
            <a:rect b="b" l="l" r="r" t="t"/>
            <a:pathLst>
              <a:path extrusionOk="0" h="7532" w="7531">
                <a:moveTo>
                  <a:pt x="3766" y="1"/>
                </a:moveTo>
                <a:cubicBezTo>
                  <a:pt x="1678" y="1"/>
                  <a:pt x="0" y="1678"/>
                  <a:pt x="0" y="3766"/>
                </a:cubicBezTo>
                <a:cubicBezTo>
                  <a:pt x="0" y="5854"/>
                  <a:pt x="1678" y="7531"/>
                  <a:pt x="3766" y="7531"/>
                </a:cubicBezTo>
                <a:cubicBezTo>
                  <a:pt x="5853" y="7531"/>
                  <a:pt x="7531" y="5854"/>
                  <a:pt x="7531" y="3766"/>
                </a:cubicBezTo>
                <a:cubicBezTo>
                  <a:pt x="7531" y="1678"/>
                  <a:pt x="5853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6"/>
          <p:cNvSpPr/>
          <p:nvPr/>
        </p:nvSpPr>
        <p:spPr>
          <a:xfrm rot="-5400000">
            <a:off x="810796" y="1277663"/>
            <a:ext cx="134225" cy="134250"/>
          </a:xfrm>
          <a:custGeom>
            <a:rect b="b" l="l" r="r" t="t"/>
            <a:pathLst>
              <a:path extrusionOk="0" h="5370" w="5369">
                <a:moveTo>
                  <a:pt x="2685" y="1"/>
                </a:moveTo>
                <a:cubicBezTo>
                  <a:pt x="1194" y="1"/>
                  <a:pt x="1" y="1194"/>
                  <a:pt x="1" y="2685"/>
                </a:cubicBezTo>
                <a:cubicBezTo>
                  <a:pt x="1" y="4176"/>
                  <a:pt x="1194" y="5369"/>
                  <a:pt x="2685" y="5369"/>
                </a:cubicBezTo>
                <a:cubicBezTo>
                  <a:pt x="4176" y="5369"/>
                  <a:pt x="5369" y="4176"/>
                  <a:pt x="5369" y="2685"/>
                </a:cubicBezTo>
                <a:cubicBezTo>
                  <a:pt x="5369" y="1194"/>
                  <a:pt x="4176" y="1"/>
                  <a:pt x="2685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6"/>
          <p:cNvSpPr/>
          <p:nvPr/>
        </p:nvSpPr>
        <p:spPr>
          <a:xfrm rot="-5400000">
            <a:off x="783758" y="639250"/>
            <a:ext cx="188300" cy="188300"/>
          </a:xfrm>
          <a:custGeom>
            <a:rect b="b" l="l" r="r" t="t"/>
            <a:pathLst>
              <a:path extrusionOk="0" h="7532" w="7532">
                <a:moveTo>
                  <a:pt x="3766" y="1"/>
                </a:moveTo>
                <a:cubicBezTo>
                  <a:pt x="1679" y="1"/>
                  <a:pt x="1" y="1678"/>
                  <a:pt x="1" y="3766"/>
                </a:cubicBezTo>
                <a:cubicBezTo>
                  <a:pt x="1" y="5854"/>
                  <a:pt x="1679" y="7531"/>
                  <a:pt x="3766" y="7531"/>
                </a:cubicBezTo>
                <a:cubicBezTo>
                  <a:pt x="5854" y="7531"/>
                  <a:pt x="7531" y="5854"/>
                  <a:pt x="7531" y="3766"/>
                </a:cubicBezTo>
                <a:cubicBezTo>
                  <a:pt x="7531" y="1678"/>
                  <a:pt x="5854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6"/>
          <p:cNvSpPr/>
          <p:nvPr/>
        </p:nvSpPr>
        <p:spPr>
          <a:xfrm rot="-5400000">
            <a:off x="810796" y="666263"/>
            <a:ext cx="134225" cy="134250"/>
          </a:xfrm>
          <a:custGeom>
            <a:rect b="b" l="l" r="r" t="t"/>
            <a:pathLst>
              <a:path extrusionOk="0" h="5370" w="5369">
                <a:moveTo>
                  <a:pt x="2684" y="1"/>
                </a:moveTo>
                <a:cubicBezTo>
                  <a:pt x="1193" y="1"/>
                  <a:pt x="0" y="1194"/>
                  <a:pt x="0" y="2685"/>
                </a:cubicBezTo>
                <a:cubicBezTo>
                  <a:pt x="0" y="4176"/>
                  <a:pt x="1193" y="5369"/>
                  <a:pt x="2684" y="5369"/>
                </a:cubicBezTo>
                <a:cubicBezTo>
                  <a:pt x="4175" y="5369"/>
                  <a:pt x="5368" y="4176"/>
                  <a:pt x="5368" y="2685"/>
                </a:cubicBezTo>
                <a:cubicBezTo>
                  <a:pt x="5368" y="1194"/>
                  <a:pt x="4175" y="1"/>
                  <a:pt x="2684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6"/>
          <p:cNvSpPr/>
          <p:nvPr/>
        </p:nvSpPr>
        <p:spPr>
          <a:xfrm rot="-5400000">
            <a:off x="578733" y="4216875"/>
            <a:ext cx="116525" cy="576925"/>
          </a:xfrm>
          <a:custGeom>
            <a:rect b="b" l="l" r="r" t="t"/>
            <a:pathLst>
              <a:path extrusionOk="0" h="23077" w="4661">
                <a:moveTo>
                  <a:pt x="2349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20728"/>
                </a:lnTo>
                <a:cubicBezTo>
                  <a:pt x="0" y="22032"/>
                  <a:pt x="1044" y="23076"/>
                  <a:pt x="2349" y="23076"/>
                </a:cubicBezTo>
                <a:cubicBezTo>
                  <a:pt x="3617" y="23076"/>
                  <a:pt x="4660" y="22032"/>
                  <a:pt x="4660" y="20728"/>
                </a:cubicBezTo>
                <a:lnTo>
                  <a:pt x="4660" y="2349"/>
                </a:lnTo>
                <a:cubicBezTo>
                  <a:pt x="4660" y="1044"/>
                  <a:pt x="3617" y="0"/>
                  <a:pt x="2349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6"/>
          <p:cNvSpPr/>
          <p:nvPr/>
        </p:nvSpPr>
        <p:spPr>
          <a:xfrm rot="-5400000">
            <a:off x="578733" y="3503275"/>
            <a:ext cx="116525" cy="576925"/>
          </a:xfrm>
          <a:custGeom>
            <a:rect b="b" l="l" r="r" t="t"/>
            <a:pathLst>
              <a:path extrusionOk="0" h="23077" w="4661">
                <a:moveTo>
                  <a:pt x="2350" y="0"/>
                </a:moveTo>
                <a:cubicBezTo>
                  <a:pt x="1045" y="0"/>
                  <a:pt x="1" y="1044"/>
                  <a:pt x="1" y="2349"/>
                </a:cubicBezTo>
                <a:lnTo>
                  <a:pt x="1" y="20728"/>
                </a:lnTo>
                <a:cubicBezTo>
                  <a:pt x="1" y="22032"/>
                  <a:pt x="1045" y="23076"/>
                  <a:pt x="2350" y="23076"/>
                </a:cubicBezTo>
                <a:cubicBezTo>
                  <a:pt x="3617" y="23076"/>
                  <a:pt x="4661" y="22032"/>
                  <a:pt x="4661" y="20728"/>
                </a:cubicBezTo>
                <a:lnTo>
                  <a:pt x="4661" y="2349"/>
                </a:lnTo>
                <a:cubicBezTo>
                  <a:pt x="4661" y="1044"/>
                  <a:pt x="3617" y="0"/>
                  <a:pt x="2350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6"/>
          <p:cNvSpPr/>
          <p:nvPr/>
        </p:nvSpPr>
        <p:spPr>
          <a:xfrm rot="-5400000">
            <a:off x="578733" y="2890950"/>
            <a:ext cx="116525" cy="576925"/>
          </a:xfrm>
          <a:custGeom>
            <a:rect b="b" l="l" r="r" t="t"/>
            <a:pathLst>
              <a:path extrusionOk="0" h="23077" w="4661">
                <a:moveTo>
                  <a:pt x="2312" y="0"/>
                </a:moveTo>
                <a:cubicBezTo>
                  <a:pt x="1044" y="0"/>
                  <a:pt x="1" y="1044"/>
                  <a:pt x="1" y="2349"/>
                </a:cubicBezTo>
                <a:lnTo>
                  <a:pt x="1" y="20728"/>
                </a:lnTo>
                <a:cubicBezTo>
                  <a:pt x="1" y="22032"/>
                  <a:pt x="1044" y="23076"/>
                  <a:pt x="2312" y="23076"/>
                </a:cubicBezTo>
                <a:cubicBezTo>
                  <a:pt x="3617" y="23076"/>
                  <a:pt x="4661" y="22032"/>
                  <a:pt x="4661" y="20728"/>
                </a:cubicBezTo>
                <a:lnTo>
                  <a:pt x="4661" y="2349"/>
                </a:lnTo>
                <a:cubicBezTo>
                  <a:pt x="4661" y="1044"/>
                  <a:pt x="3617" y="0"/>
                  <a:pt x="2312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6"/>
          <p:cNvSpPr/>
          <p:nvPr/>
        </p:nvSpPr>
        <p:spPr>
          <a:xfrm rot="-5400000">
            <a:off x="578733" y="2279550"/>
            <a:ext cx="116525" cy="576925"/>
          </a:xfrm>
          <a:custGeom>
            <a:rect b="b" l="l" r="r" t="t"/>
            <a:pathLst>
              <a:path extrusionOk="0" h="23077" w="4661">
                <a:moveTo>
                  <a:pt x="2311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20728"/>
                </a:lnTo>
                <a:cubicBezTo>
                  <a:pt x="0" y="22032"/>
                  <a:pt x="1044" y="23076"/>
                  <a:pt x="2311" y="23076"/>
                </a:cubicBezTo>
                <a:cubicBezTo>
                  <a:pt x="3616" y="23076"/>
                  <a:pt x="4660" y="22032"/>
                  <a:pt x="4660" y="20728"/>
                </a:cubicBezTo>
                <a:lnTo>
                  <a:pt x="4660" y="2349"/>
                </a:lnTo>
                <a:cubicBezTo>
                  <a:pt x="4660" y="1044"/>
                  <a:pt x="3616" y="0"/>
                  <a:pt x="2311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6"/>
          <p:cNvSpPr/>
          <p:nvPr/>
        </p:nvSpPr>
        <p:spPr>
          <a:xfrm rot="-5400000">
            <a:off x="578733" y="1668175"/>
            <a:ext cx="116525" cy="576925"/>
          </a:xfrm>
          <a:custGeom>
            <a:rect b="b" l="l" r="r" t="t"/>
            <a:pathLst>
              <a:path extrusionOk="0" h="23077" w="4661">
                <a:moveTo>
                  <a:pt x="2349" y="0"/>
                </a:moveTo>
                <a:cubicBezTo>
                  <a:pt x="1044" y="0"/>
                  <a:pt x="1" y="1044"/>
                  <a:pt x="1" y="2349"/>
                </a:cubicBezTo>
                <a:lnTo>
                  <a:pt x="1" y="20728"/>
                </a:lnTo>
                <a:cubicBezTo>
                  <a:pt x="1" y="22032"/>
                  <a:pt x="1044" y="23076"/>
                  <a:pt x="2349" y="23076"/>
                </a:cubicBezTo>
                <a:cubicBezTo>
                  <a:pt x="3617" y="23076"/>
                  <a:pt x="4661" y="22032"/>
                  <a:pt x="4661" y="20728"/>
                </a:cubicBezTo>
                <a:lnTo>
                  <a:pt x="4661" y="2349"/>
                </a:lnTo>
                <a:cubicBezTo>
                  <a:pt x="4661" y="1044"/>
                  <a:pt x="3617" y="0"/>
                  <a:pt x="2349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6"/>
          <p:cNvSpPr/>
          <p:nvPr/>
        </p:nvSpPr>
        <p:spPr>
          <a:xfrm rot="-5400000">
            <a:off x="578733" y="1056775"/>
            <a:ext cx="116525" cy="576925"/>
          </a:xfrm>
          <a:custGeom>
            <a:rect b="b" l="l" r="r" t="t"/>
            <a:pathLst>
              <a:path extrusionOk="0" h="23077" w="4661">
                <a:moveTo>
                  <a:pt x="2349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20728"/>
                </a:lnTo>
                <a:cubicBezTo>
                  <a:pt x="0" y="22032"/>
                  <a:pt x="1044" y="23076"/>
                  <a:pt x="2349" y="23076"/>
                </a:cubicBezTo>
                <a:cubicBezTo>
                  <a:pt x="3616" y="23076"/>
                  <a:pt x="4660" y="22032"/>
                  <a:pt x="4660" y="20728"/>
                </a:cubicBezTo>
                <a:lnTo>
                  <a:pt x="4660" y="2349"/>
                </a:lnTo>
                <a:cubicBezTo>
                  <a:pt x="4660" y="1044"/>
                  <a:pt x="3616" y="0"/>
                  <a:pt x="2349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6"/>
          <p:cNvSpPr/>
          <p:nvPr/>
        </p:nvSpPr>
        <p:spPr>
          <a:xfrm rot="-5400000">
            <a:off x="578733" y="444475"/>
            <a:ext cx="116525" cy="576925"/>
          </a:xfrm>
          <a:custGeom>
            <a:rect b="b" l="l" r="r" t="t"/>
            <a:pathLst>
              <a:path extrusionOk="0" h="23077" w="4661">
                <a:moveTo>
                  <a:pt x="2312" y="0"/>
                </a:moveTo>
                <a:cubicBezTo>
                  <a:pt x="1045" y="0"/>
                  <a:pt x="1" y="1044"/>
                  <a:pt x="1" y="2349"/>
                </a:cubicBezTo>
                <a:lnTo>
                  <a:pt x="1" y="20728"/>
                </a:lnTo>
                <a:cubicBezTo>
                  <a:pt x="1" y="22032"/>
                  <a:pt x="1045" y="23076"/>
                  <a:pt x="2312" y="23076"/>
                </a:cubicBezTo>
                <a:cubicBezTo>
                  <a:pt x="3617" y="23076"/>
                  <a:pt x="4661" y="22032"/>
                  <a:pt x="4661" y="20728"/>
                </a:cubicBezTo>
                <a:lnTo>
                  <a:pt x="4661" y="2349"/>
                </a:lnTo>
                <a:cubicBezTo>
                  <a:pt x="4661" y="1044"/>
                  <a:pt x="3617" y="0"/>
                  <a:pt x="2312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6"/>
          <p:cNvSpPr/>
          <p:nvPr/>
        </p:nvSpPr>
        <p:spPr>
          <a:xfrm rot="-5400000">
            <a:off x="438933" y="584275"/>
            <a:ext cx="116525" cy="297325"/>
          </a:xfrm>
          <a:custGeom>
            <a:rect b="b" l="l" r="r" t="t"/>
            <a:pathLst>
              <a:path extrusionOk="0" h="11893" w="4661">
                <a:moveTo>
                  <a:pt x="2312" y="0"/>
                </a:moveTo>
                <a:cubicBezTo>
                  <a:pt x="1045" y="0"/>
                  <a:pt x="1" y="1044"/>
                  <a:pt x="1" y="2349"/>
                </a:cubicBezTo>
                <a:lnTo>
                  <a:pt x="1" y="11892"/>
                </a:lnTo>
                <a:lnTo>
                  <a:pt x="4661" y="11892"/>
                </a:lnTo>
                <a:lnTo>
                  <a:pt x="4661" y="2349"/>
                </a:lnTo>
                <a:cubicBezTo>
                  <a:pt x="4661" y="1044"/>
                  <a:pt x="3617" y="0"/>
                  <a:pt x="2312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6"/>
          <p:cNvSpPr/>
          <p:nvPr/>
        </p:nvSpPr>
        <p:spPr>
          <a:xfrm rot="-5400000">
            <a:off x="438933" y="1196575"/>
            <a:ext cx="116525" cy="297325"/>
          </a:xfrm>
          <a:custGeom>
            <a:rect b="b" l="l" r="r" t="t"/>
            <a:pathLst>
              <a:path extrusionOk="0" h="11893" w="4661">
                <a:moveTo>
                  <a:pt x="2349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11892"/>
                </a:lnTo>
                <a:lnTo>
                  <a:pt x="4660" y="11892"/>
                </a:lnTo>
                <a:lnTo>
                  <a:pt x="4660" y="2349"/>
                </a:lnTo>
                <a:cubicBezTo>
                  <a:pt x="4660" y="1044"/>
                  <a:pt x="3616" y="0"/>
                  <a:pt x="2349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6"/>
          <p:cNvSpPr/>
          <p:nvPr/>
        </p:nvSpPr>
        <p:spPr>
          <a:xfrm rot="-5400000">
            <a:off x="438933" y="1807975"/>
            <a:ext cx="116525" cy="297325"/>
          </a:xfrm>
          <a:custGeom>
            <a:rect b="b" l="l" r="r" t="t"/>
            <a:pathLst>
              <a:path extrusionOk="0" h="11893" w="4661">
                <a:moveTo>
                  <a:pt x="2349" y="0"/>
                </a:moveTo>
                <a:cubicBezTo>
                  <a:pt x="1044" y="0"/>
                  <a:pt x="1" y="1044"/>
                  <a:pt x="1" y="2349"/>
                </a:cubicBezTo>
                <a:lnTo>
                  <a:pt x="1" y="11892"/>
                </a:lnTo>
                <a:lnTo>
                  <a:pt x="4661" y="11892"/>
                </a:lnTo>
                <a:lnTo>
                  <a:pt x="4661" y="2349"/>
                </a:lnTo>
                <a:cubicBezTo>
                  <a:pt x="4661" y="1044"/>
                  <a:pt x="3617" y="0"/>
                  <a:pt x="2349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6"/>
          <p:cNvSpPr/>
          <p:nvPr/>
        </p:nvSpPr>
        <p:spPr>
          <a:xfrm rot="-5400000">
            <a:off x="438933" y="2419350"/>
            <a:ext cx="116525" cy="297325"/>
          </a:xfrm>
          <a:custGeom>
            <a:rect b="b" l="l" r="r" t="t"/>
            <a:pathLst>
              <a:path extrusionOk="0" h="11893" w="4661">
                <a:moveTo>
                  <a:pt x="2311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11892"/>
                </a:lnTo>
                <a:lnTo>
                  <a:pt x="4660" y="11892"/>
                </a:lnTo>
                <a:lnTo>
                  <a:pt x="4660" y="2349"/>
                </a:lnTo>
                <a:cubicBezTo>
                  <a:pt x="4660" y="1044"/>
                  <a:pt x="3616" y="0"/>
                  <a:pt x="2311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6"/>
          <p:cNvSpPr/>
          <p:nvPr/>
        </p:nvSpPr>
        <p:spPr>
          <a:xfrm rot="-5400000">
            <a:off x="438933" y="3030750"/>
            <a:ext cx="116525" cy="297325"/>
          </a:xfrm>
          <a:custGeom>
            <a:rect b="b" l="l" r="r" t="t"/>
            <a:pathLst>
              <a:path extrusionOk="0" h="11893" w="4661">
                <a:moveTo>
                  <a:pt x="2312" y="0"/>
                </a:moveTo>
                <a:cubicBezTo>
                  <a:pt x="1044" y="0"/>
                  <a:pt x="1" y="1044"/>
                  <a:pt x="1" y="2349"/>
                </a:cubicBezTo>
                <a:lnTo>
                  <a:pt x="1" y="11892"/>
                </a:lnTo>
                <a:lnTo>
                  <a:pt x="4661" y="11892"/>
                </a:lnTo>
                <a:lnTo>
                  <a:pt x="4661" y="2349"/>
                </a:lnTo>
                <a:cubicBezTo>
                  <a:pt x="4661" y="1044"/>
                  <a:pt x="3617" y="0"/>
                  <a:pt x="2312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6"/>
          <p:cNvSpPr/>
          <p:nvPr/>
        </p:nvSpPr>
        <p:spPr>
          <a:xfrm rot="-5400000">
            <a:off x="438933" y="3643075"/>
            <a:ext cx="116525" cy="297325"/>
          </a:xfrm>
          <a:custGeom>
            <a:rect b="b" l="l" r="r" t="t"/>
            <a:pathLst>
              <a:path extrusionOk="0" h="11893" w="4661">
                <a:moveTo>
                  <a:pt x="2350" y="0"/>
                </a:moveTo>
                <a:cubicBezTo>
                  <a:pt x="1045" y="0"/>
                  <a:pt x="1" y="1044"/>
                  <a:pt x="1" y="2349"/>
                </a:cubicBezTo>
                <a:lnTo>
                  <a:pt x="1" y="11892"/>
                </a:lnTo>
                <a:lnTo>
                  <a:pt x="4661" y="11892"/>
                </a:lnTo>
                <a:lnTo>
                  <a:pt x="4661" y="2349"/>
                </a:lnTo>
                <a:cubicBezTo>
                  <a:pt x="4661" y="1044"/>
                  <a:pt x="3617" y="0"/>
                  <a:pt x="2350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6"/>
          <p:cNvSpPr/>
          <p:nvPr/>
        </p:nvSpPr>
        <p:spPr>
          <a:xfrm rot="-5400000">
            <a:off x="438933" y="4356675"/>
            <a:ext cx="116525" cy="297325"/>
          </a:xfrm>
          <a:custGeom>
            <a:rect b="b" l="l" r="r" t="t"/>
            <a:pathLst>
              <a:path extrusionOk="0" h="11893" w="4661">
                <a:moveTo>
                  <a:pt x="2349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11892"/>
                </a:lnTo>
                <a:lnTo>
                  <a:pt x="4660" y="11892"/>
                </a:lnTo>
                <a:lnTo>
                  <a:pt x="4660" y="2349"/>
                </a:lnTo>
                <a:cubicBezTo>
                  <a:pt x="4660" y="1044"/>
                  <a:pt x="3617" y="0"/>
                  <a:pt x="2349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6"/>
          <p:cNvSpPr/>
          <p:nvPr/>
        </p:nvSpPr>
        <p:spPr>
          <a:xfrm>
            <a:off x="8866715" y="2311984"/>
            <a:ext cx="71424" cy="62339"/>
          </a:xfrm>
          <a:custGeom>
            <a:rect b="b" l="l" r="r" t="t"/>
            <a:pathLst>
              <a:path extrusionOk="0" h="446" w="511">
                <a:moveTo>
                  <a:pt x="289" y="1"/>
                </a:moveTo>
                <a:cubicBezTo>
                  <a:pt x="101" y="1"/>
                  <a:pt x="1" y="245"/>
                  <a:pt x="134" y="378"/>
                </a:cubicBezTo>
                <a:cubicBezTo>
                  <a:pt x="181" y="425"/>
                  <a:pt x="238" y="446"/>
                  <a:pt x="292" y="446"/>
                </a:cubicBezTo>
                <a:cubicBezTo>
                  <a:pt x="405" y="446"/>
                  <a:pt x="510" y="357"/>
                  <a:pt x="510" y="222"/>
                </a:cubicBezTo>
                <a:cubicBezTo>
                  <a:pt x="510" y="101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8866715" y="2311984"/>
            <a:ext cx="71424" cy="62339"/>
          </a:xfrm>
          <a:custGeom>
            <a:rect b="b" l="l" r="r" t="t"/>
            <a:pathLst>
              <a:path extrusionOk="0" h="446" w="511">
                <a:moveTo>
                  <a:pt x="289" y="1"/>
                </a:moveTo>
                <a:cubicBezTo>
                  <a:pt x="101" y="1"/>
                  <a:pt x="1" y="245"/>
                  <a:pt x="134" y="378"/>
                </a:cubicBezTo>
                <a:cubicBezTo>
                  <a:pt x="181" y="425"/>
                  <a:pt x="238" y="446"/>
                  <a:pt x="292" y="446"/>
                </a:cubicBezTo>
                <a:cubicBezTo>
                  <a:pt x="405" y="446"/>
                  <a:pt x="510" y="357"/>
                  <a:pt x="510" y="222"/>
                </a:cubicBezTo>
                <a:cubicBezTo>
                  <a:pt x="510" y="101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6"/>
          <p:cNvSpPr txBox="1"/>
          <p:nvPr>
            <p:ph idx="1" type="body"/>
          </p:nvPr>
        </p:nvSpPr>
        <p:spPr>
          <a:xfrm>
            <a:off x="1288988" y="1452900"/>
            <a:ext cx="3322200" cy="27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42" name="Google Shape;242;p6"/>
          <p:cNvSpPr txBox="1"/>
          <p:nvPr>
            <p:ph type="title"/>
          </p:nvPr>
        </p:nvSpPr>
        <p:spPr>
          <a:xfrm>
            <a:off x="1236300" y="535000"/>
            <a:ext cx="6671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3" name="Google Shape;243;p6"/>
          <p:cNvSpPr/>
          <p:nvPr/>
        </p:nvSpPr>
        <p:spPr>
          <a:xfrm>
            <a:off x="5725335" y="74465"/>
            <a:ext cx="57446" cy="48222"/>
          </a:xfrm>
          <a:custGeom>
            <a:rect b="b" l="l" r="r" t="t"/>
            <a:pathLst>
              <a:path extrusionOk="0" h="345" w="411">
                <a:moveTo>
                  <a:pt x="233" y="1"/>
                </a:moveTo>
                <a:cubicBezTo>
                  <a:pt x="78" y="1"/>
                  <a:pt x="1" y="189"/>
                  <a:pt x="112" y="300"/>
                </a:cubicBezTo>
                <a:cubicBezTo>
                  <a:pt x="146" y="331"/>
                  <a:pt x="188" y="345"/>
                  <a:pt x="230" y="345"/>
                </a:cubicBezTo>
                <a:cubicBezTo>
                  <a:pt x="321" y="345"/>
                  <a:pt x="411" y="277"/>
                  <a:pt x="411" y="178"/>
                </a:cubicBezTo>
                <a:cubicBezTo>
                  <a:pt x="411" y="78"/>
                  <a:pt x="333" y="1"/>
                  <a:pt x="23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6"/>
          <p:cNvSpPr/>
          <p:nvPr/>
        </p:nvSpPr>
        <p:spPr>
          <a:xfrm>
            <a:off x="8396329" y="70626"/>
            <a:ext cx="65134" cy="55909"/>
          </a:xfrm>
          <a:custGeom>
            <a:rect b="b" l="l" r="r" t="t"/>
            <a:pathLst>
              <a:path extrusionOk="0" h="400" w="466">
                <a:moveTo>
                  <a:pt x="266" y="0"/>
                </a:moveTo>
                <a:cubicBezTo>
                  <a:pt x="89" y="0"/>
                  <a:pt x="0" y="222"/>
                  <a:pt x="122" y="343"/>
                </a:cubicBezTo>
                <a:cubicBezTo>
                  <a:pt x="164" y="382"/>
                  <a:pt x="215" y="400"/>
                  <a:pt x="263" y="400"/>
                </a:cubicBezTo>
                <a:cubicBezTo>
                  <a:pt x="368" y="400"/>
                  <a:pt x="465" y="320"/>
                  <a:pt x="465" y="199"/>
                </a:cubicBezTo>
                <a:cubicBezTo>
                  <a:pt x="465" y="89"/>
                  <a:pt x="377" y="0"/>
                  <a:pt x="2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6"/>
          <p:cNvSpPr/>
          <p:nvPr/>
        </p:nvSpPr>
        <p:spPr>
          <a:xfrm>
            <a:off x="8878333" y="5026488"/>
            <a:ext cx="48222" cy="48082"/>
          </a:xfrm>
          <a:custGeom>
            <a:rect b="b" l="l" r="r" t="t"/>
            <a:pathLst>
              <a:path extrusionOk="0" h="344" w="345">
                <a:moveTo>
                  <a:pt x="167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66"/>
                  <a:pt x="78" y="344"/>
                  <a:pt x="167" y="344"/>
                </a:cubicBezTo>
                <a:cubicBezTo>
                  <a:pt x="267" y="344"/>
                  <a:pt x="344" y="266"/>
                  <a:pt x="344" y="178"/>
                </a:cubicBezTo>
                <a:cubicBezTo>
                  <a:pt x="344" y="78"/>
                  <a:pt x="267" y="0"/>
                  <a:pt x="1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6"/>
          <p:cNvSpPr/>
          <p:nvPr/>
        </p:nvSpPr>
        <p:spPr>
          <a:xfrm>
            <a:off x="4132850" y="79149"/>
            <a:ext cx="38857" cy="38857"/>
          </a:xfrm>
          <a:custGeom>
            <a:rect b="b" l="l" r="r" t="t"/>
            <a:pathLst>
              <a:path extrusionOk="0" h="278" w="278">
                <a:moveTo>
                  <a:pt x="145" y="0"/>
                </a:moveTo>
                <a:cubicBezTo>
                  <a:pt x="67" y="0"/>
                  <a:pt x="1" y="67"/>
                  <a:pt x="1" y="144"/>
                </a:cubicBezTo>
                <a:cubicBezTo>
                  <a:pt x="1" y="211"/>
                  <a:pt x="67" y="277"/>
                  <a:pt x="145" y="277"/>
                </a:cubicBezTo>
                <a:cubicBezTo>
                  <a:pt x="211" y="277"/>
                  <a:pt x="277" y="211"/>
                  <a:pt x="277" y="144"/>
                </a:cubicBezTo>
                <a:cubicBezTo>
                  <a:pt x="277" y="67"/>
                  <a:pt x="211" y="0"/>
                  <a:pt x="1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6"/>
          <p:cNvSpPr/>
          <p:nvPr/>
        </p:nvSpPr>
        <p:spPr>
          <a:xfrm>
            <a:off x="6818834" y="5143503"/>
            <a:ext cx="34244" cy="35782"/>
          </a:xfrm>
          <a:custGeom>
            <a:rect b="b" l="l" r="r" t="t"/>
            <a:pathLst>
              <a:path extrusionOk="0" h="256" w="245">
                <a:moveTo>
                  <a:pt x="122" y="1"/>
                </a:moveTo>
                <a:cubicBezTo>
                  <a:pt x="56" y="1"/>
                  <a:pt x="0" y="67"/>
                  <a:pt x="0" y="134"/>
                </a:cubicBezTo>
                <a:cubicBezTo>
                  <a:pt x="0" y="200"/>
                  <a:pt x="56" y="256"/>
                  <a:pt x="122" y="256"/>
                </a:cubicBezTo>
                <a:cubicBezTo>
                  <a:pt x="189" y="256"/>
                  <a:pt x="244" y="200"/>
                  <a:pt x="244" y="134"/>
                </a:cubicBezTo>
                <a:cubicBezTo>
                  <a:pt x="244" y="67"/>
                  <a:pt x="189" y="1"/>
                  <a:pt x="12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6"/>
          <p:cNvSpPr/>
          <p:nvPr/>
        </p:nvSpPr>
        <p:spPr>
          <a:xfrm>
            <a:off x="8866715" y="2311984"/>
            <a:ext cx="71424" cy="62339"/>
          </a:xfrm>
          <a:custGeom>
            <a:rect b="b" l="l" r="r" t="t"/>
            <a:pathLst>
              <a:path extrusionOk="0" h="446" w="511">
                <a:moveTo>
                  <a:pt x="289" y="1"/>
                </a:moveTo>
                <a:cubicBezTo>
                  <a:pt x="101" y="1"/>
                  <a:pt x="1" y="245"/>
                  <a:pt x="134" y="378"/>
                </a:cubicBezTo>
                <a:cubicBezTo>
                  <a:pt x="181" y="425"/>
                  <a:pt x="238" y="446"/>
                  <a:pt x="292" y="446"/>
                </a:cubicBezTo>
                <a:cubicBezTo>
                  <a:pt x="405" y="446"/>
                  <a:pt x="510" y="357"/>
                  <a:pt x="510" y="222"/>
                </a:cubicBezTo>
                <a:cubicBezTo>
                  <a:pt x="510" y="101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6"/>
          <p:cNvSpPr/>
          <p:nvPr/>
        </p:nvSpPr>
        <p:spPr>
          <a:xfrm>
            <a:off x="8938150" y="4045480"/>
            <a:ext cx="68209" cy="59823"/>
          </a:xfrm>
          <a:custGeom>
            <a:rect b="b" l="l" r="r" t="t"/>
            <a:pathLst>
              <a:path extrusionOk="0" h="428" w="488">
                <a:moveTo>
                  <a:pt x="277" y="1"/>
                </a:moveTo>
                <a:cubicBezTo>
                  <a:pt x="89" y="1"/>
                  <a:pt x="0" y="233"/>
                  <a:pt x="133" y="366"/>
                </a:cubicBezTo>
                <a:cubicBezTo>
                  <a:pt x="175" y="408"/>
                  <a:pt x="226" y="427"/>
                  <a:pt x="276" y="427"/>
                </a:cubicBezTo>
                <a:cubicBezTo>
                  <a:pt x="384" y="427"/>
                  <a:pt x="488" y="340"/>
                  <a:pt x="488" y="211"/>
                </a:cubicBezTo>
                <a:cubicBezTo>
                  <a:pt x="488" y="100"/>
                  <a:pt x="399" y="1"/>
                  <a:pt x="2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6"/>
          <p:cNvSpPr/>
          <p:nvPr/>
        </p:nvSpPr>
        <p:spPr>
          <a:xfrm>
            <a:off x="1778191" y="-5"/>
            <a:ext cx="52834" cy="52694"/>
          </a:xfrm>
          <a:custGeom>
            <a:rect b="b" l="l" r="r" t="t"/>
            <a:pathLst>
              <a:path extrusionOk="0" h="377" w="378">
                <a:moveTo>
                  <a:pt x="189" y="0"/>
                </a:moveTo>
                <a:cubicBezTo>
                  <a:pt x="78" y="0"/>
                  <a:pt x="1" y="89"/>
                  <a:pt x="1" y="189"/>
                </a:cubicBezTo>
                <a:cubicBezTo>
                  <a:pt x="1" y="299"/>
                  <a:pt x="78" y="377"/>
                  <a:pt x="189" y="377"/>
                </a:cubicBezTo>
                <a:cubicBezTo>
                  <a:pt x="289" y="377"/>
                  <a:pt x="377" y="299"/>
                  <a:pt x="377" y="189"/>
                </a:cubicBezTo>
                <a:cubicBezTo>
                  <a:pt x="377" y="89"/>
                  <a:pt x="289" y="0"/>
                  <a:pt x="18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6"/>
          <p:cNvSpPr/>
          <p:nvPr/>
        </p:nvSpPr>
        <p:spPr>
          <a:xfrm>
            <a:off x="148844" y="260893"/>
            <a:ext cx="66252" cy="57167"/>
          </a:xfrm>
          <a:custGeom>
            <a:rect b="b" l="l" r="r" t="t"/>
            <a:pathLst>
              <a:path extrusionOk="0" h="409" w="474">
                <a:moveTo>
                  <a:pt x="262" y="1"/>
                </a:moveTo>
                <a:cubicBezTo>
                  <a:pt x="92" y="1"/>
                  <a:pt x="0" y="215"/>
                  <a:pt x="119" y="345"/>
                </a:cubicBezTo>
                <a:cubicBezTo>
                  <a:pt x="160" y="389"/>
                  <a:pt x="213" y="409"/>
                  <a:pt x="265" y="409"/>
                </a:cubicBezTo>
                <a:cubicBezTo>
                  <a:pt x="370" y="409"/>
                  <a:pt x="474" y="330"/>
                  <a:pt x="474" y="212"/>
                </a:cubicBezTo>
                <a:cubicBezTo>
                  <a:pt x="474" y="90"/>
                  <a:pt x="385" y="1"/>
                  <a:pt x="274" y="1"/>
                </a:cubicBezTo>
                <a:cubicBezTo>
                  <a:pt x="270" y="1"/>
                  <a:pt x="266" y="1"/>
                  <a:pt x="26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6"/>
          <p:cNvSpPr/>
          <p:nvPr/>
        </p:nvSpPr>
        <p:spPr>
          <a:xfrm>
            <a:off x="4866952" y="5027267"/>
            <a:ext cx="48222" cy="46544"/>
          </a:xfrm>
          <a:custGeom>
            <a:rect b="b" l="l" r="r" t="t"/>
            <a:pathLst>
              <a:path extrusionOk="0" h="333" w="345">
                <a:moveTo>
                  <a:pt x="178" y="1"/>
                </a:moveTo>
                <a:cubicBezTo>
                  <a:pt x="78" y="1"/>
                  <a:pt x="1" y="78"/>
                  <a:pt x="1" y="167"/>
                </a:cubicBezTo>
                <a:cubicBezTo>
                  <a:pt x="1" y="255"/>
                  <a:pt x="78" y="333"/>
                  <a:pt x="178" y="333"/>
                </a:cubicBezTo>
                <a:cubicBezTo>
                  <a:pt x="266" y="333"/>
                  <a:pt x="344" y="255"/>
                  <a:pt x="344" y="167"/>
                </a:cubicBezTo>
                <a:cubicBezTo>
                  <a:pt x="344" y="78"/>
                  <a:pt x="266" y="1"/>
                  <a:pt x="1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6"/>
          <p:cNvSpPr/>
          <p:nvPr/>
        </p:nvSpPr>
        <p:spPr>
          <a:xfrm>
            <a:off x="842865" y="5145386"/>
            <a:ext cx="37319" cy="32008"/>
          </a:xfrm>
          <a:custGeom>
            <a:rect b="b" l="l" r="r" t="t"/>
            <a:pathLst>
              <a:path extrusionOk="0" h="229" w="267">
                <a:moveTo>
                  <a:pt x="155" y="0"/>
                </a:moveTo>
                <a:cubicBezTo>
                  <a:pt x="56" y="0"/>
                  <a:pt x="0" y="122"/>
                  <a:pt x="78" y="200"/>
                </a:cubicBezTo>
                <a:cubicBezTo>
                  <a:pt x="98" y="220"/>
                  <a:pt x="123" y="229"/>
                  <a:pt x="148" y="229"/>
                </a:cubicBezTo>
                <a:cubicBezTo>
                  <a:pt x="207" y="229"/>
                  <a:pt x="266" y="181"/>
                  <a:pt x="266" y="111"/>
                </a:cubicBezTo>
                <a:cubicBezTo>
                  <a:pt x="266" y="56"/>
                  <a:pt x="222" y="0"/>
                  <a:pt x="1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6"/>
          <p:cNvSpPr/>
          <p:nvPr/>
        </p:nvSpPr>
        <p:spPr>
          <a:xfrm>
            <a:off x="2032120" y="5046275"/>
            <a:ext cx="41932" cy="43050"/>
          </a:xfrm>
          <a:custGeom>
            <a:rect b="b" l="l" r="r" t="t"/>
            <a:pathLst>
              <a:path extrusionOk="0" h="308" w="300">
                <a:moveTo>
                  <a:pt x="150" y="0"/>
                </a:moveTo>
                <a:cubicBezTo>
                  <a:pt x="76" y="0"/>
                  <a:pt x="1" y="53"/>
                  <a:pt x="1" y="158"/>
                </a:cubicBezTo>
                <a:cubicBezTo>
                  <a:pt x="1" y="258"/>
                  <a:pt x="76" y="308"/>
                  <a:pt x="150" y="308"/>
                </a:cubicBezTo>
                <a:cubicBezTo>
                  <a:pt x="225" y="308"/>
                  <a:pt x="300" y="258"/>
                  <a:pt x="300" y="158"/>
                </a:cubicBezTo>
                <a:cubicBezTo>
                  <a:pt x="300" y="53"/>
                  <a:pt x="225" y="0"/>
                  <a:pt x="1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6"/>
          <p:cNvSpPr/>
          <p:nvPr/>
        </p:nvSpPr>
        <p:spPr>
          <a:xfrm>
            <a:off x="8926552" y="827542"/>
            <a:ext cx="49759" cy="51157"/>
          </a:xfrm>
          <a:custGeom>
            <a:rect b="b" l="l" r="r" t="t"/>
            <a:pathLst>
              <a:path extrusionOk="0" h="366" w="356">
                <a:moveTo>
                  <a:pt x="178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77"/>
                  <a:pt x="78" y="366"/>
                  <a:pt x="178" y="366"/>
                </a:cubicBezTo>
                <a:cubicBezTo>
                  <a:pt x="278" y="366"/>
                  <a:pt x="355" y="277"/>
                  <a:pt x="355" y="178"/>
                </a:cubicBezTo>
                <a:cubicBezTo>
                  <a:pt x="355" y="78"/>
                  <a:pt x="278" y="0"/>
                  <a:pt x="1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6"/>
          <p:cNvSpPr/>
          <p:nvPr/>
        </p:nvSpPr>
        <p:spPr>
          <a:xfrm>
            <a:off x="67841" y="5069436"/>
            <a:ext cx="26417" cy="25718"/>
          </a:xfrm>
          <a:custGeom>
            <a:rect b="b" l="l" r="r" t="t"/>
            <a:pathLst>
              <a:path extrusionOk="0" h="184" w="189">
                <a:moveTo>
                  <a:pt x="95" y="0"/>
                </a:moveTo>
                <a:cubicBezTo>
                  <a:pt x="47" y="0"/>
                  <a:pt x="0" y="31"/>
                  <a:pt x="0" y="92"/>
                </a:cubicBezTo>
                <a:cubicBezTo>
                  <a:pt x="0" y="153"/>
                  <a:pt x="45" y="183"/>
                  <a:pt x="90" y="183"/>
                </a:cubicBezTo>
                <a:cubicBezTo>
                  <a:pt x="136" y="183"/>
                  <a:pt x="183" y="153"/>
                  <a:pt x="189" y="92"/>
                </a:cubicBezTo>
                <a:cubicBezTo>
                  <a:pt x="189" y="31"/>
                  <a:pt x="142" y="0"/>
                  <a:pt x="9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6"/>
          <p:cNvSpPr/>
          <p:nvPr/>
        </p:nvSpPr>
        <p:spPr>
          <a:xfrm>
            <a:off x="146265" y="2272995"/>
            <a:ext cx="71424" cy="61360"/>
          </a:xfrm>
          <a:custGeom>
            <a:rect b="b" l="l" r="r" t="t"/>
            <a:pathLst>
              <a:path extrusionOk="0" h="439" w="511">
                <a:moveTo>
                  <a:pt x="289" y="1"/>
                </a:moveTo>
                <a:cubicBezTo>
                  <a:pt x="101" y="1"/>
                  <a:pt x="1" y="233"/>
                  <a:pt x="134" y="377"/>
                </a:cubicBezTo>
                <a:cubicBezTo>
                  <a:pt x="179" y="419"/>
                  <a:pt x="234" y="438"/>
                  <a:pt x="287" y="438"/>
                </a:cubicBezTo>
                <a:cubicBezTo>
                  <a:pt x="402" y="438"/>
                  <a:pt x="510" y="351"/>
                  <a:pt x="510" y="222"/>
                </a:cubicBezTo>
                <a:cubicBezTo>
                  <a:pt x="510" y="100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6"/>
          <p:cNvSpPr/>
          <p:nvPr/>
        </p:nvSpPr>
        <p:spPr>
          <a:xfrm>
            <a:off x="147887" y="4082666"/>
            <a:ext cx="68209" cy="58565"/>
          </a:xfrm>
          <a:custGeom>
            <a:rect b="b" l="l" r="r" t="t"/>
            <a:pathLst>
              <a:path extrusionOk="0" h="419" w="488">
                <a:moveTo>
                  <a:pt x="277" y="0"/>
                </a:moveTo>
                <a:cubicBezTo>
                  <a:pt x="89" y="0"/>
                  <a:pt x="0" y="222"/>
                  <a:pt x="133" y="355"/>
                </a:cubicBezTo>
                <a:cubicBezTo>
                  <a:pt x="177" y="399"/>
                  <a:pt x="230" y="418"/>
                  <a:pt x="282" y="418"/>
                </a:cubicBezTo>
                <a:cubicBezTo>
                  <a:pt x="388" y="418"/>
                  <a:pt x="488" y="337"/>
                  <a:pt x="488" y="211"/>
                </a:cubicBezTo>
                <a:cubicBezTo>
                  <a:pt x="488" y="89"/>
                  <a:pt x="399" y="0"/>
                  <a:pt x="27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gradFill>
          <a:gsLst>
            <a:gs pos="0">
              <a:srgbClr val="0A61C5"/>
            </a:gs>
            <a:gs pos="39000">
              <a:srgbClr val="0A61C5"/>
            </a:gs>
            <a:gs pos="100000">
              <a:schemeClr val="dk2"/>
            </a:gs>
          </a:gsLst>
          <a:lin ang="16200038" scaled="0"/>
        </a:gra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7"/>
          <p:cNvSpPr/>
          <p:nvPr/>
        </p:nvSpPr>
        <p:spPr>
          <a:xfrm rot="-5400000">
            <a:off x="2252944" y="-1498161"/>
            <a:ext cx="4621750" cy="8139821"/>
          </a:xfrm>
          <a:custGeom>
            <a:rect b="b" l="l" r="r" t="t"/>
            <a:pathLst>
              <a:path extrusionOk="0" h="203661" w="184870">
                <a:moveTo>
                  <a:pt x="0" y="1"/>
                </a:moveTo>
                <a:lnTo>
                  <a:pt x="0" y="203660"/>
                </a:lnTo>
                <a:lnTo>
                  <a:pt x="184870" y="203660"/>
                </a:lnTo>
                <a:lnTo>
                  <a:pt x="184870" y="1"/>
                </a:lnTo>
                <a:close/>
              </a:path>
            </a:pathLst>
          </a:custGeom>
          <a:solidFill>
            <a:srgbClr val="B784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7"/>
          <p:cNvSpPr/>
          <p:nvPr/>
        </p:nvSpPr>
        <p:spPr>
          <a:xfrm>
            <a:off x="8757077" y="1173717"/>
            <a:ext cx="49759" cy="51157"/>
          </a:xfrm>
          <a:custGeom>
            <a:rect b="b" l="l" r="r" t="t"/>
            <a:pathLst>
              <a:path extrusionOk="0" h="366" w="356">
                <a:moveTo>
                  <a:pt x="178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77"/>
                  <a:pt x="78" y="366"/>
                  <a:pt x="178" y="366"/>
                </a:cubicBezTo>
                <a:cubicBezTo>
                  <a:pt x="278" y="366"/>
                  <a:pt x="355" y="277"/>
                  <a:pt x="355" y="178"/>
                </a:cubicBezTo>
                <a:cubicBezTo>
                  <a:pt x="355" y="78"/>
                  <a:pt x="278" y="0"/>
                  <a:pt x="1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7"/>
          <p:cNvSpPr/>
          <p:nvPr/>
        </p:nvSpPr>
        <p:spPr>
          <a:xfrm>
            <a:off x="7869252" y="591900"/>
            <a:ext cx="576900" cy="3959700"/>
          </a:xfrm>
          <a:prstGeom prst="roundRect">
            <a:avLst>
              <a:gd fmla="val 17624" name="adj"/>
            </a:avLst>
          </a:prstGeom>
          <a:solidFill>
            <a:srgbClr val="FFFFFF">
              <a:alpha val="29210"/>
            </a:srgbClr>
          </a:solidFill>
          <a:ln>
            <a:noFill/>
          </a:ln>
          <a:effectLst>
            <a:outerShdw blurRad="171450" rotWithShape="0" algn="bl" dir="1560000" dist="95250">
              <a:srgbClr val="000000">
                <a:alpha val="8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7"/>
          <p:cNvSpPr/>
          <p:nvPr/>
        </p:nvSpPr>
        <p:spPr>
          <a:xfrm rot="-5400000">
            <a:off x="2463350" y="-1302402"/>
            <a:ext cx="4217300" cy="7748303"/>
          </a:xfrm>
          <a:custGeom>
            <a:rect b="b" l="l" r="r" t="t"/>
            <a:pathLst>
              <a:path extrusionOk="0" h="190575" w="168692">
                <a:moveTo>
                  <a:pt x="5593" y="0"/>
                </a:moveTo>
                <a:cubicBezTo>
                  <a:pt x="2499" y="0"/>
                  <a:pt x="1" y="2498"/>
                  <a:pt x="1" y="5592"/>
                </a:cubicBezTo>
                <a:lnTo>
                  <a:pt x="1" y="184983"/>
                </a:lnTo>
                <a:cubicBezTo>
                  <a:pt x="1" y="188077"/>
                  <a:pt x="2499" y="190575"/>
                  <a:pt x="5593" y="190575"/>
                </a:cubicBezTo>
                <a:lnTo>
                  <a:pt x="163099" y="190575"/>
                </a:lnTo>
                <a:cubicBezTo>
                  <a:pt x="166194" y="190575"/>
                  <a:pt x="168691" y="188077"/>
                  <a:pt x="168691" y="184983"/>
                </a:cubicBezTo>
                <a:lnTo>
                  <a:pt x="168691" y="5592"/>
                </a:lnTo>
                <a:cubicBezTo>
                  <a:pt x="168691" y="2498"/>
                  <a:pt x="166194" y="0"/>
                  <a:pt x="163099" y="0"/>
                </a:cubicBezTo>
                <a:close/>
              </a:path>
            </a:pathLst>
          </a:custGeom>
          <a:solidFill>
            <a:srgbClr val="074286"/>
          </a:solidFill>
          <a:ln>
            <a:noFill/>
          </a:ln>
          <a:effectLst>
            <a:outerShdw blurRad="128588" rotWithShape="0" algn="bl" dir="4860000" dist="47625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7"/>
          <p:cNvSpPr/>
          <p:nvPr/>
        </p:nvSpPr>
        <p:spPr>
          <a:xfrm>
            <a:off x="8396329" y="70626"/>
            <a:ext cx="65134" cy="55909"/>
          </a:xfrm>
          <a:custGeom>
            <a:rect b="b" l="l" r="r" t="t"/>
            <a:pathLst>
              <a:path extrusionOk="0" h="400" w="466">
                <a:moveTo>
                  <a:pt x="266" y="0"/>
                </a:moveTo>
                <a:cubicBezTo>
                  <a:pt x="89" y="0"/>
                  <a:pt x="0" y="222"/>
                  <a:pt x="122" y="343"/>
                </a:cubicBezTo>
                <a:cubicBezTo>
                  <a:pt x="164" y="382"/>
                  <a:pt x="215" y="400"/>
                  <a:pt x="263" y="400"/>
                </a:cubicBezTo>
                <a:cubicBezTo>
                  <a:pt x="368" y="400"/>
                  <a:pt x="465" y="320"/>
                  <a:pt x="465" y="199"/>
                </a:cubicBezTo>
                <a:cubicBezTo>
                  <a:pt x="465" y="89"/>
                  <a:pt x="377" y="0"/>
                  <a:pt x="2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7"/>
          <p:cNvSpPr/>
          <p:nvPr/>
        </p:nvSpPr>
        <p:spPr>
          <a:xfrm>
            <a:off x="8878333" y="5026488"/>
            <a:ext cx="48222" cy="48082"/>
          </a:xfrm>
          <a:custGeom>
            <a:rect b="b" l="l" r="r" t="t"/>
            <a:pathLst>
              <a:path extrusionOk="0" h="344" w="345">
                <a:moveTo>
                  <a:pt x="167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66"/>
                  <a:pt x="78" y="344"/>
                  <a:pt x="167" y="344"/>
                </a:cubicBezTo>
                <a:cubicBezTo>
                  <a:pt x="267" y="344"/>
                  <a:pt x="344" y="266"/>
                  <a:pt x="344" y="178"/>
                </a:cubicBezTo>
                <a:cubicBezTo>
                  <a:pt x="344" y="78"/>
                  <a:pt x="267" y="0"/>
                  <a:pt x="1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7"/>
          <p:cNvSpPr/>
          <p:nvPr/>
        </p:nvSpPr>
        <p:spPr>
          <a:xfrm>
            <a:off x="8866715" y="2311984"/>
            <a:ext cx="71424" cy="62339"/>
          </a:xfrm>
          <a:custGeom>
            <a:rect b="b" l="l" r="r" t="t"/>
            <a:pathLst>
              <a:path extrusionOk="0" h="446" w="511">
                <a:moveTo>
                  <a:pt x="289" y="1"/>
                </a:moveTo>
                <a:cubicBezTo>
                  <a:pt x="101" y="1"/>
                  <a:pt x="1" y="245"/>
                  <a:pt x="134" y="378"/>
                </a:cubicBezTo>
                <a:cubicBezTo>
                  <a:pt x="181" y="425"/>
                  <a:pt x="238" y="446"/>
                  <a:pt x="292" y="446"/>
                </a:cubicBezTo>
                <a:cubicBezTo>
                  <a:pt x="405" y="446"/>
                  <a:pt x="510" y="357"/>
                  <a:pt x="510" y="222"/>
                </a:cubicBezTo>
                <a:cubicBezTo>
                  <a:pt x="510" y="101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7" name="Google Shape;267;p7"/>
          <p:cNvGrpSpPr/>
          <p:nvPr/>
        </p:nvGrpSpPr>
        <p:grpSpPr>
          <a:xfrm>
            <a:off x="348533" y="639250"/>
            <a:ext cx="623525" cy="3959775"/>
            <a:chOff x="348533" y="639250"/>
            <a:chExt cx="623525" cy="3959775"/>
          </a:xfrm>
        </p:grpSpPr>
        <p:sp>
          <p:nvSpPr>
            <p:cNvPr id="268" name="Google Shape;268;p7"/>
            <p:cNvSpPr/>
            <p:nvPr/>
          </p:nvSpPr>
          <p:spPr>
            <a:xfrm rot="-5400000">
              <a:off x="784221" y="4411188"/>
              <a:ext cx="187375" cy="188300"/>
            </a:xfrm>
            <a:custGeom>
              <a:rect b="b" l="l" r="r" t="t"/>
              <a:pathLst>
                <a:path extrusionOk="0" h="7532" w="7495">
                  <a:moveTo>
                    <a:pt x="3766" y="1"/>
                  </a:moveTo>
                  <a:cubicBezTo>
                    <a:pt x="1678" y="1"/>
                    <a:pt x="1" y="1678"/>
                    <a:pt x="1" y="3766"/>
                  </a:cubicBezTo>
                  <a:cubicBezTo>
                    <a:pt x="1" y="5854"/>
                    <a:pt x="1678" y="7531"/>
                    <a:pt x="3766" y="7531"/>
                  </a:cubicBezTo>
                  <a:cubicBezTo>
                    <a:pt x="5816" y="7531"/>
                    <a:pt x="7494" y="5854"/>
                    <a:pt x="7494" y="3766"/>
                  </a:cubicBezTo>
                  <a:cubicBezTo>
                    <a:pt x="7494" y="1678"/>
                    <a:pt x="5816" y="1"/>
                    <a:pt x="3766" y="1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 rot="-5400000">
              <a:off x="811258" y="4438225"/>
              <a:ext cx="133300" cy="134250"/>
            </a:xfrm>
            <a:custGeom>
              <a:rect b="b" l="l" r="r" t="t"/>
              <a:pathLst>
                <a:path extrusionOk="0" h="5370" w="5332">
                  <a:moveTo>
                    <a:pt x="2685" y="1"/>
                  </a:moveTo>
                  <a:cubicBezTo>
                    <a:pt x="1194" y="1"/>
                    <a:pt x="1" y="1194"/>
                    <a:pt x="1" y="2685"/>
                  </a:cubicBezTo>
                  <a:cubicBezTo>
                    <a:pt x="1" y="4176"/>
                    <a:pt x="1194" y="5369"/>
                    <a:pt x="2685" y="5369"/>
                  </a:cubicBezTo>
                  <a:cubicBezTo>
                    <a:pt x="4139" y="5369"/>
                    <a:pt x="5332" y="4176"/>
                    <a:pt x="5332" y="2685"/>
                  </a:cubicBezTo>
                  <a:cubicBezTo>
                    <a:pt x="5332" y="1194"/>
                    <a:pt x="4139" y="1"/>
                    <a:pt x="2685" y="1"/>
                  </a:cubicBezTo>
                  <a:close/>
                </a:path>
              </a:pathLst>
            </a:custGeom>
            <a:solidFill>
              <a:srgbClr val="A97C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 rot="-5400000">
              <a:off x="783771" y="3697113"/>
              <a:ext cx="188275" cy="188300"/>
            </a:xfrm>
            <a:custGeom>
              <a:rect b="b" l="l" r="r" t="t"/>
              <a:pathLst>
                <a:path extrusionOk="0" h="7532" w="7531">
                  <a:moveTo>
                    <a:pt x="3766" y="1"/>
                  </a:moveTo>
                  <a:cubicBezTo>
                    <a:pt x="1678" y="1"/>
                    <a:pt x="0" y="1678"/>
                    <a:pt x="0" y="3766"/>
                  </a:cubicBezTo>
                  <a:cubicBezTo>
                    <a:pt x="0" y="5854"/>
                    <a:pt x="1678" y="7531"/>
                    <a:pt x="3766" y="7531"/>
                  </a:cubicBezTo>
                  <a:cubicBezTo>
                    <a:pt x="5853" y="7531"/>
                    <a:pt x="7531" y="5854"/>
                    <a:pt x="7531" y="3766"/>
                  </a:cubicBezTo>
                  <a:cubicBezTo>
                    <a:pt x="7531" y="1678"/>
                    <a:pt x="5853" y="1"/>
                    <a:pt x="3766" y="1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 rot="-5400000">
              <a:off x="810796" y="3724138"/>
              <a:ext cx="134225" cy="134250"/>
            </a:xfrm>
            <a:custGeom>
              <a:rect b="b" l="l" r="r" t="t"/>
              <a:pathLst>
                <a:path extrusionOk="0" h="5370" w="5369">
                  <a:moveTo>
                    <a:pt x="2685" y="1"/>
                  </a:moveTo>
                  <a:cubicBezTo>
                    <a:pt x="1193" y="1"/>
                    <a:pt x="0" y="1194"/>
                    <a:pt x="0" y="2685"/>
                  </a:cubicBezTo>
                  <a:cubicBezTo>
                    <a:pt x="0" y="4176"/>
                    <a:pt x="1193" y="5369"/>
                    <a:pt x="2685" y="5369"/>
                  </a:cubicBezTo>
                  <a:cubicBezTo>
                    <a:pt x="4176" y="5369"/>
                    <a:pt x="5369" y="4176"/>
                    <a:pt x="5369" y="2685"/>
                  </a:cubicBezTo>
                  <a:cubicBezTo>
                    <a:pt x="5369" y="1194"/>
                    <a:pt x="4176" y="1"/>
                    <a:pt x="2685" y="1"/>
                  </a:cubicBezTo>
                  <a:close/>
                </a:path>
              </a:pathLst>
            </a:custGeom>
            <a:solidFill>
              <a:srgbClr val="A97C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 rot="-5400000">
              <a:off x="783758" y="3085725"/>
              <a:ext cx="188300" cy="188300"/>
            </a:xfrm>
            <a:custGeom>
              <a:rect b="b" l="l" r="r" t="t"/>
              <a:pathLst>
                <a:path extrusionOk="0" h="7532" w="7532">
                  <a:moveTo>
                    <a:pt x="3766" y="1"/>
                  </a:moveTo>
                  <a:cubicBezTo>
                    <a:pt x="1678" y="1"/>
                    <a:pt x="1" y="1678"/>
                    <a:pt x="1" y="3766"/>
                  </a:cubicBezTo>
                  <a:cubicBezTo>
                    <a:pt x="1" y="5854"/>
                    <a:pt x="1678" y="7531"/>
                    <a:pt x="3766" y="7531"/>
                  </a:cubicBezTo>
                  <a:cubicBezTo>
                    <a:pt x="5854" y="7531"/>
                    <a:pt x="7531" y="5854"/>
                    <a:pt x="7531" y="3766"/>
                  </a:cubicBezTo>
                  <a:cubicBezTo>
                    <a:pt x="7531" y="1678"/>
                    <a:pt x="5854" y="1"/>
                    <a:pt x="3766" y="1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 rot="-5400000">
              <a:off x="810783" y="3112750"/>
              <a:ext cx="134250" cy="134250"/>
            </a:xfrm>
            <a:custGeom>
              <a:rect b="b" l="l" r="r" t="t"/>
              <a:pathLst>
                <a:path extrusionOk="0" h="5370" w="5370">
                  <a:moveTo>
                    <a:pt x="2685" y="1"/>
                  </a:moveTo>
                  <a:cubicBezTo>
                    <a:pt x="1194" y="1"/>
                    <a:pt x="1" y="1194"/>
                    <a:pt x="1" y="2685"/>
                  </a:cubicBezTo>
                  <a:cubicBezTo>
                    <a:pt x="1" y="4176"/>
                    <a:pt x="1194" y="5369"/>
                    <a:pt x="2685" y="5369"/>
                  </a:cubicBezTo>
                  <a:cubicBezTo>
                    <a:pt x="4176" y="5369"/>
                    <a:pt x="5369" y="4176"/>
                    <a:pt x="5369" y="2685"/>
                  </a:cubicBezTo>
                  <a:cubicBezTo>
                    <a:pt x="5369" y="1194"/>
                    <a:pt x="4176" y="1"/>
                    <a:pt x="2685" y="1"/>
                  </a:cubicBezTo>
                  <a:close/>
                </a:path>
              </a:pathLst>
            </a:custGeom>
            <a:solidFill>
              <a:srgbClr val="A97C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 rot="-5400000">
              <a:off x="784233" y="2473875"/>
              <a:ext cx="187350" cy="188300"/>
            </a:xfrm>
            <a:custGeom>
              <a:rect b="b" l="l" r="r" t="t"/>
              <a:pathLst>
                <a:path extrusionOk="0" h="7532" w="7494">
                  <a:moveTo>
                    <a:pt x="3728" y="1"/>
                  </a:moveTo>
                  <a:cubicBezTo>
                    <a:pt x="1678" y="1"/>
                    <a:pt x="1" y="1678"/>
                    <a:pt x="1" y="3766"/>
                  </a:cubicBezTo>
                  <a:cubicBezTo>
                    <a:pt x="1" y="5854"/>
                    <a:pt x="1678" y="7531"/>
                    <a:pt x="3728" y="7531"/>
                  </a:cubicBezTo>
                  <a:cubicBezTo>
                    <a:pt x="5816" y="7531"/>
                    <a:pt x="7494" y="5854"/>
                    <a:pt x="7494" y="3766"/>
                  </a:cubicBezTo>
                  <a:cubicBezTo>
                    <a:pt x="7494" y="1678"/>
                    <a:pt x="5816" y="1"/>
                    <a:pt x="3728" y="1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 rot="-5400000">
              <a:off x="810796" y="2501363"/>
              <a:ext cx="134225" cy="134250"/>
            </a:xfrm>
            <a:custGeom>
              <a:rect b="b" l="l" r="r" t="t"/>
              <a:pathLst>
                <a:path extrusionOk="0" h="5370" w="5369">
                  <a:moveTo>
                    <a:pt x="2684" y="1"/>
                  </a:moveTo>
                  <a:cubicBezTo>
                    <a:pt x="1231" y="1"/>
                    <a:pt x="0" y="1194"/>
                    <a:pt x="0" y="2685"/>
                  </a:cubicBezTo>
                  <a:cubicBezTo>
                    <a:pt x="0" y="4176"/>
                    <a:pt x="1231" y="5369"/>
                    <a:pt x="2684" y="5369"/>
                  </a:cubicBezTo>
                  <a:cubicBezTo>
                    <a:pt x="4176" y="5369"/>
                    <a:pt x="5369" y="4176"/>
                    <a:pt x="5369" y="2685"/>
                  </a:cubicBezTo>
                  <a:cubicBezTo>
                    <a:pt x="5369" y="1194"/>
                    <a:pt x="4176" y="1"/>
                    <a:pt x="2684" y="1"/>
                  </a:cubicBezTo>
                  <a:close/>
                </a:path>
              </a:pathLst>
            </a:custGeom>
            <a:solidFill>
              <a:srgbClr val="A97C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 rot="-5400000">
              <a:off x="784221" y="1862488"/>
              <a:ext cx="187375" cy="188300"/>
            </a:xfrm>
            <a:custGeom>
              <a:rect b="b" l="l" r="r" t="t"/>
              <a:pathLst>
                <a:path extrusionOk="0" h="7532" w="7495">
                  <a:moveTo>
                    <a:pt x="3766" y="1"/>
                  </a:moveTo>
                  <a:cubicBezTo>
                    <a:pt x="1679" y="1"/>
                    <a:pt x="1" y="1678"/>
                    <a:pt x="1" y="3766"/>
                  </a:cubicBezTo>
                  <a:cubicBezTo>
                    <a:pt x="1" y="5854"/>
                    <a:pt x="1679" y="7531"/>
                    <a:pt x="3766" y="7531"/>
                  </a:cubicBezTo>
                  <a:cubicBezTo>
                    <a:pt x="5817" y="7531"/>
                    <a:pt x="7494" y="5854"/>
                    <a:pt x="7494" y="3766"/>
                  </a:cubicBezTo>
                  <a:cubicBezTo>
                    <a:pt x="7494" y="1678"/>
                    <a:pt x="5817" y="1"/>
                    <a:pt x="3766" y="1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 rot="-5400000">
              <a:off x="811258" y="1889500"/>
              <a:ext cx="133300" cy="134250"/>
            </a:xfrm>
            <a:custGeom>
              <a:rect b="b" l="l" r="r" t="t"/>
              <a:pathLst>
                <a:path extrusionOk="0" h="5370" w="5332">
                  <a:moveTo>
                    <a:pt x="2684" y="1"/>
                  </a:moveTo>
                  <a:cubicBezTo>
                    <a:pt x="1193" y="1"/>
                    <a:pt x="0" y="1194"/>
                    <a:pt x="0" y="2685"/>
                  </a:cubicBezTo>
                  <a:cubicBezTo>
                    <a:pt x="0" y="4176"/>
                    <a:pt x="1193" y="5369"/>
                    <a:pt x="2684" y="5369"/>
                  </a:cubicBezTo>
                  <a:cubicBezTo>
                    <a:pt x="4138" y="5369"/>
                    <a:pt x="5331" y="4176"/>
                    <a:pt x="5331" y="2685"/>
                  </a:cubicBezTo>
                  <a:cubicBezTo>
                    <a:pt x="5331" y="1194"/>
                    <a:pt x="4138" y="1"/>
                    <a:pt x="2684" y="1"/>
                  </a:cubicBezTo>
                  <a:close/>
                </a:path>
              </a:pathLst>
            </a:custGeom>
            <a:solidFill>
              <a:srgbClr val="A97C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 rot="-5400000">
              <a:off x="783771" y="1250638"/>
              <a:ext cx="188275" cy="188300"/>
            </a:xfrm>
            <a:custGeom>
              <a:rect b="b" l="l" r="r" t="t"/>
              <a:pathLst>
                <a:path extrusionOk="0" h="7532" w="7531">
                  <a:moveTo>
                    <a:pt x="3766" y="1"/>
                  </a:moveTo>
                  <a:cubicBezTo>
                    <a:pt x="1678" y="1"/>
                    <a:pt x="0" y="1678"/>
                    <a:pt x="0" y="3766"/>
                  </a:cubicBezTo>
                  <a:cubicBezTo>
                    <a:pt x="0" y="5854"/>
                    <a:pt x="1678" y="7531"/>
                    <a:pt x="3766" y="7531"/>
                  </a:cubicBezTo>
                  <a:cubicBezTo>
                    <a:pt x="5853" y="7531"/>
                    <a:pt x="7531" y="5854"/>
                    <a:pt x="7531" y="3766"/>
                  </a:cubicBezTo>
                  <a:cubicBezTo>
                    <a:pt x="7531" y="1678"/>
                    <a:pt x="5853" y="1"/>
                    <a:pt x="3766" y="1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 rot="-5400000">
              <a:off x="810796" y="1277663"/>
              <a:ext cx="134225" cy="134250"/>
            </a:xfrm>
            <a:custGeom>
              <a:rect b="b" l="l" r="r" t="t"/>
              <a:pathLst>
                <a:path extrusionOk="0" h="5370" w="5369">
                  <a:moveTo>
                    <a:pt x="2685" y="1"/>
                  </a:moveTo>
                  <a:cubicBezTo>
                    <a:pt x="1194" y="1"/>
                    <a:pt x="1" y="1194"/>
                    <a:pt x="1" y="2685"/>
                  </a:cubicBezTo>
                  <a:cubicBezTo>
                    <a:pt x="1" y="4176"/>
                    <a:pt x="1194" y="5369"/>
                    <a:pt x="2685" y="5369"/>
                  </a:cubicBezTo>
                  <a:cubicBezTo>
                    <a:pt x="4176" y="5369"/>
                    <a:pt x="5369" y="4176"/>
                    <a:pt x="5369" y="2685"/>
                  </a:cubicBezTo>
                  <a:cubicBezTo>
                    <a:pt x="5369" y="1194"/>
                    <a:pt x="4176" y="1"/>
                    <a:pt x="2685" y="1"/>
                  </a:cubicBezTo>
                  <a:close/>
                </a:path>
              </a:pathLst>
            </a:custGeom>
            <a:solidFill>
              <a:srgbClr val="A97C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 rot="-5400000">
              <a:off x="783758" y="639250"/>
              <a:ext cx="188300" cy="188300"/>
            </a:xfrm>
            <a:custGeom>
              <a:rect b="b" l="l" r="r" t="t"/>
              <a:pathLst>
                <a:path extrusionOk="0" h="7532" w="7532">
                  <a:moveTo>
                    <a:pt x="3766" y="1"/>
                  </a:moveTo>
                  <a:cubicBezTo>
                    <a:pt x="1679" y="1"/>
                    <a:pt x="1" y="1678"/>
                    <a:pt x="1" y="3766"/>
                  </a:cubicBezTo>
                  <a:cubicBezTo>
                    <a:pt x="1" y="5854"/>
                    <a:pt x="1679" y="7531"/>
                    <a:pt x="3766" y="7531"/>
                  </a:cubicBezTo>
                  <a:cubicBezTo>
                    <a:pt x="5854" y="7531"/>
                    <a:pt x="7531" y="5854"/>
                    <a:pt x="7531" y="3766"/>
                  </a:cubicBezTo>
                  <a:cubicBezTo>
                    <a:pt x="7531" y="1678"/>
                    <a:pt x="5854" y="1"/>
                    <a:pt x="3766" y="1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 rot="-5400000">
              <a:off x="810796" y="666263"/>
              <a:ext cx="134225" cy="134250"/>
            </a:xfrm>
            <a:custGeom>
              <a:rect b="b" l="l" r="r" t="t"/>
              <a:pathLst>
                <a:path extrusionOk="0" h="5370" w="5369">
                  <a:moveTo>
                    <a:pt x="2684" y="1"/>
                  </a:moveTo>
                  <a:cubicBezTo>
                    <a:pt x="1193" y="1"/>
                    <a:pt x="0" y="1194"/>
                    <a:pt x="0" y="2685"/>
                  </a:cubicBezTo>
                  <a:cubicBezTo>
                    <a:pt x="0" y="4176"/>
                    <a:pt x="1193" y="5369"/>
                    <a:pt x="2684" y="5369"/>
                  </a:cubicBezTo>
                  <a:cubicBezTo>
                    <a:pt x="4175" y="5369"/>
                    <a:pt x="5368" y="4176"/>
                    <a:pt x="5368" y="2685"/>
                  </a:cubicBezTo>
                  <a:cubicBezTo>
                    <a:pt x="5368" y="1194"/>
                    <a:pt x="4175" y="1"/>
                    <a:pt x="2684" y="1"/>
                  </a:cubicBezTo>
                  <a:close/>
                </a:path>
              </a:pathLst>
            </a:custGeom>
            <a:solidFill>
              <a:srgbClr val="A97C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 rot="-5400000">
              <a:off x="578733" y="4216875"/>
              <a:ext cx="116525" cy="576925"/>
            </a:xfrm>
            <a:custGeom>
              <a:rect b="b" l="l" r="r" t="t"/>
              <a:pathLst>
                <a:path extrusionOk="0" h="23077" w="4661">
                  <a:moveTo>
                    <a:pt x="2349" y="0"/>
                  </a:moveTo>
                  <a:cubicBezTo>
                    <a:pt x="1044" y="0"/>
                    <a:pt x="0" y="1044"/>
                    <a:pt x="0" y="2349"/>
                  </a:cubicBezTo>
                  <a:lnTo>
                    <a:pt x="0" y="20728"/>
                  </a:lnTo>
                  <a:cubicBezTo>
                    <a:pt x="0" y="22032"/>
                    <a:pt x="1044" y="23076"/>
                    <a:pt x="2349" y="23076"/>
                  </a:cubicBezTo>
                  <a:cubicBezTo>
                    <a:pt x="3617" y="23076"/>
                    <a:pt x="4660" y="22032"/>
                    <a:pt x="4660" y="20728"/>
                  </a:cubicBezTo>
                  <a:lnTo>
                    <a:pt x="4660" y="2349"/>
                  </a:lnTo>
                  <a:cubicBezTo>
                    <a:pt x="4660" y="1044"/>
                    <a:pt x="3617" y="0"/>
                    <a:pt x="2349" y="0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 rot="-5400000">
              <a:off x="578733" y="3503275"/>
              <a:ext cx="116525" cy="576925"/>
            </a:xfrm>
            <a:custGeom>
              <a:rect b="b" l="l" r="r" t="t"/>
              <a:pathLst>
                <a:path extrusionOk="0" h="23077" w="4661">
                  <a:moveTo>
                    <a:pt x="2350" y="0"/>
                  </a:moveTo>
                  <a:cubicBezTo>
                    <a:pt x="1045" y="0"/>
                    <a:pt x="1" y="1044"/>
                    <a:pt x="1" y="2349"/>
                  </a:cubicBezTo>
                  <a:lnTo>
                    <a:pt x="1" y="20728"/>
                  </a:lnTo>
                  <a:cubicBezTo>
                    <a:pt x="1" y="22032"/>
                    <a:pt x="1045" y="23076"/>
                    <a:pt x="2350" y="23076"/>
                  </a:cubicBezTo>
                  <a:cubicBezTo>
                    <a:pt x="3617" y="23076"/>
                    <a:pt x="4661" y="22032"/>
                    <a:pt x="4661" y="20728"/>
                  </a:cubicBezTo>
                  <a:lnTo>
                    <a:pt x="4661" y="2349"/>
                  </a:lnTo>
                  <a:cubicBezTo>
                    <a:pt x="4661" y="1044"/>
                    <a:pt x="3617" y="0"/>
                    <a:pt x="2350" y="0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 rot="-5400000">
              <a:off x="578733" y="2890950"/>
              <a:ext cx="116525" cy="576925"/>
            </a:xfrm>
            <a:custGeom>
              <a:rect b="b" l="l" r="r" t="t"/>
              <a:pathLst>
                <a:path extrusionOk="0" h="23077" w="4661">
                  <a:moveTo>
                    <a:pt x="2312" y="0"/>
                  </a:moveTo>
                  <a:cubicBezTo>
                    <a:pt x="1044" y="0"/>
                    <a:pt x="1" y="1044"/>
                    <a:pt x="1" y="2349"/>
                  </a:cubicBezTo>
                  <a:lnTo>
                    <a:pt x="1" y="20728"/>
                  </a:lnTo>
                  <a:cubicBezTo>
                    <a:pt x="1" y="22032"/>
                    <a:pt x="1044" y="23076"/>
                    <a:pt x="2312" y="23076"/>
                  </a:cubicBezTo>
                  <a:cubicBezTo>
                    <a:pt x="3617" y="23076"/>
                    <a:pt x="4661" y="22032"/>
                    <a:pt x="4661" y="20728"/>
                  </a:cubicBezTo>
                  <a:lnTo>
                    <a:pt x="4661" y="2349"/>
                  </a:lnTo>
                  <a:cubicBezTo>
                    <a:pt x="4661" y="1044"/>
                    <a:pt x="3617" y="0"/>
                    <a:pt x="2312" y="0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 rot="-5400000">
              <a:off x="578733" y="2279550"/>
              <a:ext cx="116525" cy="576925"/>
            </a:xfrm>
            <a:custGeom>
              <a:rect b="b" l="l" r="r" t="t"/>
              <a:pathLst>
                <a:path extrusionOk="0" h="23077" w="4661">
                  <a:moveTo>
                    <a:pt x="2311" y="0"/>
                  </a:moveTo>
                  <a:cubicBezTo>
                    <a:pt x="1044" y="0"/>
                    <a:pt x="0" y="1044"/>
                    <a:pt x="0" y="2349"/>
                  </a:cubicBezTo>
                  <a:lnTo>
                    <a:pt x="0" y="20728"/>
                  </a:lnTo>
                  <a:cubicBezTo>
                    <a:pt x="0" y="22032"/>
                    <a:pt x="1044" y="23076"/>
                    <a:pt x="2311" y="23076"/>
                  </a:cubicBezTo>
                  <a:cubicBezTo>
                    <a:pt x="3616" y="23076"/>
                    <a:pt x="4660" y="22032"/>
                    <a:pt x="4660" y="20728"/>
                  </a:cubicBezTo>
                  <a:lnTo>
                    <a:pt x="4660" y="2349"/>
                  </a:lnTo>
                  <a:cubicBezTo>
                    <a:pt x="4660" y="1044"/>
                    <a:pt x="3616" y="0"/>
                    <a:pt x="2311" y="0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 rot="-5400000">
              <a:off x="578733" y="1668175"/>
              <a:ext cx="116525" cy="576925"/>
            </a:xfrm>
            <a:custGeom>
              <a:rect b="b" l="l" r="r" t="t"/>
              <a:pathLst>
                <a:path extrusionOk="0" h="23077" w="4661">
                  <a:moveTo>
                    <a:pt x="2349" y="0"/>
                  </a:moveTo>
                  <a:cubicBezTo>
                    <a:pt x="1044" y="0"/>
                    <a:pt x="1" y="1044"/>
                    <a:pt x="1" y="2349"/>
                  </a:cubicBezTo>
                  <a:lnTo>
                    <a:pt x="1" y="20728"/>
                  </a:lnTo>
                  <a:cubicBezTo>
                    <a:pt x="1" y="22032"/>
                    <a:pt x="1044" y="23076"/>
                    <a:pt x="2349" y="23076"/>
                  </a:cubicBezTo>
                  <a:cubicBezTo>
                    <a:pt x="3617" y="23076"/>
                    <a:pt x="4661" y="22032"/>
                    <a:pt x="4661" y="20728"/>
                  </a:cubicBezTo>
                  <a:lnTo>
                    <a:pt x="4661" y="2349"/>
                  </a:lnTo>
                  <a:cubicBezTo>
                    <a:pt x="4661" y="1044"/>
                    <a:pt x="3617" y="0"/>
                    <a:pt x="2349" y="0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7"/>
            <p:cNvSpPr/>
            <p:nvPr/>
          </p:nvSpPr>
          <p:spPr>
            <a:xfrm rot="-5400000">
              <a:off x="578733" y="1056775"/>
              <a:ext cx="116525" cy="576925"/>
            </a:xfrm>
            <a:custGeom>
              <a:rect b="b" l="l" r="r" t="t"/>
              <a:pathLst>
                <a:path extrusionOk="0" h="23077" w="4661">
                  <a:moveTo>
                    <a:pt x="2349" y="0"/>
                  </a:moveTo>
                  <a:cubicBezTo>
                    <a:pt x="1044" y="0"/>
                    <a:pt x="0" y="1044"/>
                    <a:pt x="0" y="2349"/>
                  </a:cubicBezTo>
                  <a:lnTo>
                    <a:pt x="0" y="20728"/>
                  </a:lnTo>
                  <a:cubicBezTo>
                    <a:pt x="0" y="22032"/>
                    <a:pt x="1044" y="23076"/>
                    <a:pt x="2349" y="23076"/>
                  </a:cubicBezTo>
                  <a:cubicBezTo>
                    <a:pt x="3616" y="23076"/>
                    <a:pt x="4660" y="22032"/>
                    <a:pt x="4660" y="20728"/>
                  </a:cubicBezTo>
                  <a:lnTo>
                    <a:pt x="4660" y="2349"/>
                  </a:lnTo>
                  <a:cubicBezTo>
                    <a:pt x="4660" y="1044"/>
                    <a:pt x="3616" y="0"/>
                    <a:pt x="2349" y="0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 rot="-5400000">
              <a:off x="578733" y="444475"/>
              <a:ext cx="116525" cy="576925"/>
            </a:xfrm>
            <a:custGeom>
              <a:rect b="b" l="l" r="r" t="t"/>
              <a:pathLst>
                <a:path extrusionOk="0" h="23077" w="4661">
                  <a:moveTo>
                    <a:pt x="2312" y="0"/>
                  </a:moveTo>
                  <a:cubicBezTo>
                    <a:pt x="1045" y="0"/>
                    <a:pt x="1" y="1044"/>
                    <a:pt x="1" y="2349"/>
                  </a:cubicBezTo>
                  <a:lnTo>
                    <a:pt x="1" y="20728"/>
                  </a:lnTo>
                  <a:cubicBezTo>
                    <a:pt x="1" y="22032"/>
                    <a:pt x="1045" y="23076"/>
                    <a:pt x="2312" y="23076"/>
                  </a:cubicBezTo>
                  <a:cubicBezTo>
                    <a:pt x="3617" y="23076"/>
                    <a:pt x="4661" y="22032"/>
                    <a:pt x="4661" y="20728"/>
                  </a:cubicBezTo>
                  <a:lnTo>
                    <a:pt x="4661" y="2349"/>
                  </a:lnTo>
                  <a:cubicBezTo>
                    <a:pt x="4661" y="1044"/>
                    <a:pt x="3617" y="0"/>
                    <a:pt x="2312" y="0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7"/>
            <p:cNvSpPr/>
            <p:nvPr/>
          </p:nvSpPr>
          <p:spPr>
            <a:xfrm rot="-5400000">
              <a:off x="438933" y="584275"/>
              <a:ext cx="116525" cy="297325"/>
            </a:xfrm>
            <a:custGeom>
              <a:rect b="b" l="l" r="r" t="t"/>
              <a:pathLst>
                <a:path extrusionOk="0" h="11893" w="4661">
                  <a:moveTo>
                    <a:pt x="2312" y="0"/>
                  </a:moveTo>
                  <a:cubicBezTo>
                    <a:pt x="1045" y="0"/>
                    <a:pt x="1" y="1044"/>
                    <a:pt x="1" y="2349"/>
                  </a:cubicBezTo>
                  <a:lnTo>
                    <a:pt x="1" y="11892"/>
                  </a:lnTo>
                  <a:lnTo>
                    <a:pt x="4661" y="11892"/>
                  </a:lnTo>
                  <a:lnTo>
                    <a:pt x="4661" y="2349"/>
                  </a:lnTo>
                  <a:cubicBezTo>
                    <a:pt x="4661" y="1044"/>
                    <a:pt x="3617" y="0"/>
                    <a:pt x="2312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7"/>
            <p:cNvSpPr/>
            <p:nvPr/>
          </p:nvSpPr>
          <p:spPr>
            <a:xfrm rot="-5400000">
              <a:off x="438933" y="1196575"/>
              <a:ext cx="116525" cy="297325"/>
            </a:xfrm>
            <a:custGeom>
              <a:rect b="b" l="l" r="r" t="t"/>
              <a:pathLst>
                <a:path extrusionOk="0" h="11893" w="4661">
                  <a:moveTo>
                    <a:pt x="2349" y="0"/>
                  </a:moveTo>
                  <a:cubicBezTo>
                    <a:pt x="1044" y="0"/>
                    <a:pt x="0" y="1044"/>
                    <a:pt x="0" y="2349"/>
                  </a:cubicBezTo>
                  <a:lnTo>
                    <a:pt x="0" y="11892"/>
                  </a:lnTo>
                  <a:lnTo>
                    <a:pt x="4660" y="11892"/>
                  </a:lnTo>
                  <a:lnTo>
                    <a:pt x="4660" y="2349"/>
                  </a:lnTo>
                  <a:cubicBezTo>
                    <a:pt x="4660" y="1044"/>
                    <a:pt x="3616" y="0"/>
                    <a:pt x="2349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7"/>
            <p:cNvSpPr/>
            <p:nvPr/>
          </p:nvSpPr>
          <p:spPr>
            <a:xfrm rot="-5400000">
              <a:off x="438933" y="1807975"/>
              <a:ext cx="116525" cy="297325"/>
            </a:xfrm>
            <a:custGeom>
              <a:rect b="b" l="l" r="r" t="t"/>
              <a:pathLst>
                <a:path extrusionOk="0" h="11893" w="4661">
                  <a:moveTo>
                    <a:pt x="2349" y="0"/>
                  </a:moveTo>
                  <a:cubicBezTo>
                    <a:pt x="1044" y="0"/>
                    <a:pt x="1" y="1044"/>
                    <a:pt x="1" y="2349"/>
                  </a:cubicBezTo>
                  <a:lnTo>
                    <a:pt x="1" y="11892"/>
                  </a:lnTo>
                  <a:lnTo>
                    <a:pt x="4661" y="11892"/>
                  </a:lnTo>
                  <a:lnTo>
                    <a:pt x="4661" y="2349"/>
                  </a:lnTo>
                  <a:cubicBezTo>
                    <a:pt x="4661" y="1044"/>
                    <a:pt x="3617" y="0"/>
                    <a:pt x="2349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7"/>
            <p:cNvSpPr/>
            <p:nvPr/>
          </p:nvSpPr>
          <p:spPr>
            <a:xfrm rot="-5400000">
              <a:off x="438933" y="2419350"/>
              <a:ext cx="116525" cy="297325"/>
            </a:xfrm>
            <a:custGeom>
              <a:rect b="b" l="l" r="r" t="t"/>
              <a:pathLst>
                <a:path extrusionOk="0" h="11893" w="4661">
                  <a:moveTo>
                    <a:pt x="2311" y="0"/>
                  </a:moveTo>
                  <a:cubicBezTo>
                    <a:pt x="1044" y="0"/>
                    <a:pt x="0" y="1044"/>
                    <a:pt x="0" y="2349"/>
                  </a:cubicBezTo>
                  <a:lnTo>
                    <a:pt x="0" y="11892"/>
                  </a:lnTo>
                  <a:lnTo>
                    <a:pt x="4660" y="11892"/>
                  </a:lnTo>
                  <a:lnTo>
                    <a:pt x="4660" y="2349"/>
                  </a:lnTo>
                  <a:cubicBezTo>
                    <a:pt x="4660" y="1044"/>
                    <a:pt x="3616" y="0"/>
                    <a:pt x="2311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7"/>
            <p:cNvSpPr/>
            <p:nvPr/>
          </p:nvSpPr>
          <p:spPr>
            <a:xfrm rot="-5400000">
              <a:off x="438933" y="3030750"/>
              <a:ext cx="116525" cy="297325"/>
            </a:xfrm>
            <a:custGeom>
              <a:rect b="b" l="l" r="r" t="t"/>
              <a:pathLst>
                <a:path extrusionOk="0" h="11893" w="4661">
                  <a:moveTo>
                    <a:pt x="2312" y="0"/>
                  </a:moveTo>
                  <a:cubicBezTo>
                    <a:pt x="1044" y="0"/>
                    <a:pt x="1" y="1044"/>
                    <a:pt x="1" y="2349"/>
                  </a:cubicBezTo>
                  <a:lnTo>
                    <a:pt x="1" y="11892"/>
                  </a:lnTo>
                  <a:lnTo>
                    <a:pt x="4661" y="11892"/>
                  </a:lnTo>
                  <a:lnTo>
                    <a:pt x="4661" y="2349"/>
                  </a:lnTo>
                  <a:cubicBezTo>
                    <a:pt x="4661" y="1044"/>
                    <a:pt x="3617" y="0"/>
                    <a:pt x="2312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7"/>
            <p:cNvSpPr/>
            <p:nvPr/>
          </p:nvSpPr>
          <p:spPr>
            <a:xfrm rot="-5400000">
              <a:off x="438933" y="3643075"/>
              <a:ext cx="116525" cy="297325"/>
            </a:xfrm>
            <a:custGeom>
              <a:rect b="b" l="l" r="r" t="t"/>
              <a:pathLst>
                <a:path extrusionOk="0" h="11893" w="4661">
                  <a:moveTo>
                    <a:pt x="2350" y="0"/>
                  </a:moveTo>
                  <a:cubicBezTo>
                    <a:pt x="1045" y="0"/>
                    <a:pt x="1" y="1044"/>
                    <a:pt x="1" y="2349"/>
                  </a:cubicBezTo>
                  <a:lnTo>
                    <a:pt x="1" y="11892"/>
                  </a:lnTo>
                  <a:lnTo>
                    <a:pt x="4661" y="11892"/>
                  </a:lnTo>
                  <a:lnTo>
                    <a:pt x="4661" y="2349"/>
                  </a:lnTo>
                  <a:cubicBezTo>
                    <a:pt x="4661" y="1044"/>
                    <a:pt x="3617" y="0"/>
                    <a:pt x="2350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 rot="-5400000">
              <a:off x="438933" y="4356675"/>
              <a:ext cx="116525" cy="297325"/>
            </a:xfrm>
            <a:custGeom>
              <a:rect b="b" l="l" r="r" t="t"/>
              <a:pathLst>
                <a:path extrusionOk="0" h="11893" w="4661">
                  <a:moveTo>
                    <a:pt x="2349" y="0"/>
                  </a:moveTo>
                  <a:cubicBezTo>
                    <a:pt x="1044" y="0"/>
                    <a:pt x="0" y="1044"/>
                    <a:pt x="0" y="2349"/>
                  </a:cubicBezTo>
                  <a:lnTo>
                    <a:pt x="0" y="11892"/>
                  </a:lnTo>
                  <a:lnTo>
                    <a:pt x="4660" y="11892"/>
                  </a:lnTo>
                  <a:lnTo>
                    <a:pt x="4660" y="2349"/>
                  </a:lnTo>
                  <a:cubicBezTo>
                    <a:pt x="4660" y="1044"/>
                    <a:pt x="3617" y="0"/>
                    <a:pt x="2349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6" name="Google Shape;296;p7"/>
          <p:cNvSpPr/>
          <p:nvPr/>
        </p:nvSpPr>
        <p:spPr>
          <a:xfrm>
            <a:off x="8396329" y="70626"/>
            <a:ext cx="65134" cy="55909"/>
          </a:xfrm>
          <a:custGeom>
            <a:rect b="b" l="l" r="r" t="t"/>
            <a:pathLst>
              <a:path extrusionOk="0" h="400" w="466">
                <a:moveTo>
                  <a:pt x="266" y="0"/>
                </a:moveTo>
                <a:cubicBezTo>
                  <a:pt x="89" y="0"/>
                  <a:pt x="0" y="222"/>
                  <a:pt x="122" y="343"/>
                </a:cubicBezTo>
                <a:cubicBezTo>
                  <a:pt x="164" y="382"/>
                  <a:pt x="215" y="400"/>
                  <a:pt x="263" y="400"/>
                </a:cubicBezTo>
                <a:cubicBezTo>
                  <a:pt x="368" y="400"/>
                  <a:pt x="465" y="320"/>
                  <a:pt x="465" y="199"/>
                </a:cubicBezTo>
                <a:cubicBezTo>
                  <a:pt x="465" y="89"/>
                  <a:pt x="377" y="0"/>
                  <a:pt x="2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7"/>
          <p:cNvSpPr/>
          <p:nvPr/>
        </p:nvSpPr>
        <p:spPr>
          <a:xfrm>
            <a:off x="8878333" y="5026488"/>
            <a:ext cx="48222" cy="48082"/>
          </a:xfrm>
          <a:custGeom>
            <a:rect b="b" l="l" r="r" t="t"/>
            <a:pathLst>
              <a:path extrusionOk="0" h="344" w="345">
                <a:moveTo>
                  <a:pt x="167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66"/>
                  <a:pt x="78" y="344"/>
                  <a:pt x="167" y="344"/>
                </a:cubicBezTo>
                <a:cubicBezTo>
                  <a:pt x="267" y="344"/>
                  <a:pt x="344" y="266"/>
                  <a:pt x="344" y="178"/>
                </a:cubicBezTo>
                <a:cubicBezTo>
                  <a:pt x="344" y="78"/>
                  <a:pt x="267" y="0"/>
                  <a:pt x="1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7"/>
          <p:cNvSpPr/>
          <p:nvPr/>
        </p:nvSpPr>
        <p:spPr>
          <a:xfrm>
            <a:off x="8866715" y="2311984"/>
            <a:ext cx="71424" cy="62339"/>
          </a:xfrm>
          <a:custGeom>
            <a:rect b="b" l="l" r="r" t="t"/>
            <a:pathLst>
              <a:path extrusionOk="0" h="446" w="511">
                <a:moveTo>
                  <a:pt x="289" y="1"/>
                </a:moveTo>
                <a:cubicBezTo>
                  <a:pt x="101" y="1"/>
                  <a:pt x="1" y="245"/>
                  <a:pt x="134" y="378"/>
                </a:cubicBezTo>
                <a:cubicBezTo>
                  <a:pt x="181" y="425"/>
                  <a:pt x="238" y="446"/>
                  <a:pt x="292" y="446"/>
                </a:cubicBezTo>
                <a:cubicBezTo>
                  <a:pt x="405" y="446"/>
                  <a:pt x="510" y="357"/>
                  <a:pt x="510" y="222"/>
                </a:cubicBezTo>
                <a:cubicBezTo>
                  <a:pt x="510" y="101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7"/>
          <p:cNvSpPr/>
          <p:nvPr/>
        </p:nvSpPr>
        <p:spPr>
          <a:xfrm>
            <a:off x="8757077" y="1173717"/>
            <a:ext cx="49759" cy="51157"/>
          </a:xfrm>
          <a:custGeom>
            <a:rect b="b" l="l" r="r" t="t"/>
            <a:pathLst>
              <a:path extrusionOk="0" h="366" w="356">
                <a:moveTo>
                  <a:pt x="178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77"/>
                  <a:pt x="78" y="366"/>
                  <a:pt x="178" y="366"/>
                </a:cubicBezTo>
                <a:cubicBezTo>
                  <a:pt x="278" y="366"/>
                  <a:pt x="355" y="277"/>
                  <a:pt x="355" y="178"/>
                </a:cubicBezTo>
                <a:cubicBezTo>
                  <a:pt x="355" y="78"/>
                  <a:pt x="278" y="0"/>
                  <a:pt x="1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7"/>
          <p:cNvSpPr txBox="1"/>
          <p:nvPr>
            <p:ph idx="1" type="subTitle"/>
          </p:nvPr>
        </p:nvSpPr>
        <p:spPr>
          <a:xfrm>
            <a:off x="2357100" y="2574425"/>
            <a:ext cx="4429800" cy="840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7"/>
          <p:cNvSpPr txBox="1"/>
          <p:nvPr>
            <p:ph type="title"/>
          </p:nvPr>
        </p:nvSpPr>
        <p:spPr>
          <a:xfrm>
            <a:off x="2357100" y="1621325"/>
            <a:ext cx="4429800" cy="953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2" name="Google Shape;302;p7"/>
          <p:cNvSpPr/>
          <p:nvPr/>
        </p:nvSpPr>
        <p:spPr>
          <a:xfrm>
            <a:off x="5725335" y="74465"/>
            <a:ext cx="57446" cy="48222"/>
          </a:xfrm>
          <a:custGeom>
            <a:rect b="b" l="l" r="r" t="t"/>
            <a:pathLst>
              <a:path extrusionOk="0" h="345" w="411">
                <a:moveTo>
                  <a:pt x="233" y="1"/>
                </a:moveTo>
                <a:cubicBezTo>
                  <a:pt x="78" y="1"/>
                  <a:pt x="1" y="189"/>
                  <a:pt x="112" y="300"/>
                </a:cubicBezTo>
                <a:cubicBezTo>
                  <a:pt x="146" y="331"/>
                  <a:pt x="188" y="345"/>
                  <a:pt x="230" y="345"/>
                </a:cubicBezTo>
                <a:cubicBezTo>
                  <a:pt x="321" y="345"/>
                  <a:pt x="411" y="277"/>
                  <a:pt x="411" y="178"/>
                </a:cubicBezTo>
                <a:cubicBezTo>
                  <a:pt x="411" y="78"/>
                  <a:pt x="333" y="1"/>
                  <a:pt x="23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7"/>
          <p:cNvSpPr/>
          <p:nvPr/>
        </p:nvSpPr>
        <p:spPr>
          <a:xfrm>
            <a:off x="8396329" y="70626"/>
            <a:ext cx="65134" cy="55909"/>
          </a:xfrm>
          <a:custGeom>
            <a:rect b="b" l="l" r="r" t="t"/>
            <a:pathLst>
              <a:path extrusionOk="0" h="400" w="466">
                <a:moveTo>
                  <a:pt x="266" y="0"/>
                </a:moveTo>
                <a:cubicBezTo>
                  <a:pt x="89" y="0"/>
                  <a:pt x="0" y="222"/>
                  <a:pt x="122" y="343"/>
                </a:cubicBezTo>
                <a:cubicBezTo>
                  <a:pt x="164" y="382"/>
                  <a:pt x="215" y="400"/>
                  <a:pt x="263" y="400"/>
                </a:cubicBezTo>
                <a:cubicBezTo>
                  <a:pt x="368" y="400"/>
                  <a:pt x="465" y="320"/>
                  <a:pt x="465" y="199"/>
                </a:cubicBezTo>
                <a:cubicBezTo>
                  <a:pt x="465" y="89"/>
                  <a:pt x="377" y="0"/>
                  <a:pt x="2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7"/>
          <p:cNvSpPr/>
          <p:nvPr/>
        </p:nvSpPr>
        <p:spPr>
          <a:xfrm>
            <a:off x="8878333" y="5026488"/>
            <a:ext cx="48222" cy="48082"/>
          </a:xfrm>
          <a:custGeom>
            <a:rect b="b" l="l" r="r" t="t"/>
            <a:pathLst>
              <a:path extrusionOk="0" h="344" w="345">
                <a:moveTo>
                  <a:pt x="167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66"/>
                  <a:pt x="78" y="344"/>
                  <a:pt x="167" y="344"/>
                </a:cubicBezTo>
                <a:cubicBezTo>
                  <a:pt x="267" y="344"/>
                  <a:pt x="344" y="266"/>
                  <a:pt x="344" y="178"/>
                </a:cubicBezTo>
                <a:cubicBezTo>
                  <a:pt x="344" y="78"/>
                  <a:pt x="267" y="0"/>
                  <a:pt x="1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7"/>
          <p:cNvSpPr/>
          <p:nvPr/>
        </p:nvSpPr>
        <p:spPr>
          <a:xfrm>
            <a:off x="4132850" y="79149"/>
            <a:ext cx="38857" cy="38857"/>
          </a:xfrm>
          <a:custGeom>
            <a:rect b="b" l="l" r="r" t="t"/>
            <a:pathLst>
              <a:path extrusionOk="0" h="278" w="278">
                <a:moveTo>
                  <a:pt x="145" y="0"/>
                </a:moveTo>
                <a:cubicBezTo>
                  <a:pt x="67" y="0"/>
                  <a:pt x="1" y="67"/>
                  <a:pt x="1" y="144"/>
                </a:cubicBezTo>
                <a:cubicBezTo>
                  <a:pt x="1" y="211"/>
                  <a:pt x="67" y="277"/>
                  <a:pt x="145" y="277"/>
                </a:cubicBezTo>
                <a:cubicBezTo>
                  <a:pt x="211" y="277"/>
                  <a:pt x="277" y="211"/>
                  <a:pt x="277" y="144"/>
                </a:cubicBezTo>
                <a:cubicBezTo>
                  <a:pt x="277" y="67"/>
                  <a:pt x="211" y="0"/>
                  <a:pt x="1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7"/>
          <p:cNvSpPr/>
          <p:nvPr/>
        </p:nvSpPr>
        <p:spPr>
          <a:xfrm>
            <a:off x="6818834" y="5143503"/>
            <a:ext cx="34244" cy="35782"/>
          </a:xfrm>
          <a:custGeom>
            <a:rect b="b" l="l" r="r" t="t"/>
            <a:pathLst>
              <a:path extrusionOk="0" h="256" w="245">
                <a:moveTo>
                  <a:pt x="122" y="1"/>
                </a:moveTo>
                <a:cubicBezTo>
                  <a:pt x="56" y="1"/>
                  <a:pt x="0" y="67"/>
                  <a:pt x="0" y="134"/>
                </a:cubicBezTo>
                <a:cubicBezTo>
                  <a:pt x="0" y="200"/>
                  <a:pt x="56" y="256"/>
                  <a:pt x="122" y="256"/>
                </a:cubicBezTo>
                <a:cubicBezTo>
                  <a:pt x="189" y="256"/>
                  <a:pt x="244" y="200"/>
                  <a:pt x="244" y="134"/>
                </a:cubicBezTo>
                <a:cubicBezTo>
                  <a:pt x="244" y="67"/>
                  <a:pt x="189" y="1"/>
                  <a:pt x="12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7"/>
          <p:cNvSpPr/>
          <p:nvPr/>
        </p:nvSpPr>
        <p:spPr>
          <a:xfrm>
            <a:off x="8866715" y="2311984"/>
            <a:ext cx="71424" cy="62339"/>
          </a:xfrm>
          <a:custGeom>
            <a:rect b="b" l="l" r="r" t="t"/>
            <a:pathLst>
              <a:path extrusionOk="0" h="446" w="511">
                <a:moveTo>
                  <a:pt x="289" y="1"/>
                </a:moveTo>
                <a:cubicBezTo>
                  <a:pt x="101" y="1"/>
                  <a:pt x="1" y="245"/>
                  <a:pt x="134" y="378"/>
                </a:cubicBezTo>
                <a:cubicBezTo>
                  <a:pt x="181" y="425"/>
                  <a:pt x="238" y="446"/>
                  <a:pt x="292" y="446"/>
                </a:cubicBezTo>
                <a:cubicBezTo>
                  <a:pt x="405" y="446"/>
                  <a:pt x="510" y="357"/>
                  <a:pt x="510" y="222"/>
                </a:cubicBezTo>
                <a:cubicBezTo>
                  <a:pt x="510" y="101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7"/>
          <p:cNvSpPr/>
          <p:nvPr/>
        </p:nvSpPr>
        <p:spPr>
          <a:xfrm>
            <a:off x="8938150" y="4045480"/>
            <a:ext cx="68209" cy="59823"/>
          </a:xfrm>
          <a:custGeom>
            <a:rect b="b" l="l" r="r" t="t"/>
            <a:pathLst>
              <a:path extrusionOk="0" h="428" w="488">
                <a:moveTo>
                  <a:pt x="277" y="1"/>
                </a:moveTo>
                <a:cubicBezTo>
                  <a:pt x="89" y="1"/>
                  <a:pt x="0" y="233"/>
                  <a:pt x="133" y="366"/>
                </a:cubicBezTo>
                <a:cubicBezTo>
                  <a:pt x="175" y="408"/>
                  <a:pt x="226" y="427"/>
                  <a:pt x="276" y="427"/>
                </a:cubicBezTo>
                <a:cubicBezTo>
                  <a:pt x="384" y="427"/>
                  <a:pt x="488" y="340"/>
                  <a:pt x="488" y="211"/>
                </a:cubicBezTo>
                <a:cubicBezTo>
                  <a:pt x="488" y="100"/>
                  <a:pt x="399" y="1"/>
                  <a:pt x="2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7"/>
          <p:cNvSpPr/>
          <p:nvPr/>
        </p:nvSpPr>
        <p:spPr>
          <a:xfrm>
            <a:off x="1778191" y="-5"/>
            <a:ext cx="52834" cy="52694"/>
          </a:xfrm>
          <a:custGeom>
            <a:rect b="b" l="l" r="r" t="t"/>
            <a:pathLst>
              <a:path extrusionOk="0" h="377" w="378">
                <a:moveTo>
                  <a:pt x="189" y="0"/>
                </a:moveTo>
                <a:cubicBezTo>
                  <a:pt x="78" y="0"/>
                  <a:pt x="1" y="89"/>
                  <a:pt x="1" y="189"/>
                </a:cubicBezTo>
                <a:cubicBezTo>
                  <a:pt x="1" y="299"/>
                  <a:pt x="78" y="377"/>
                  <a:pt x="189" y="377"/>
                </a:cubicBezTo>
                <a:cubicBezTo>
                  <a:pt x="289" y="377"/>
                  <a:pt x="377" y="299"/>
                  <a:pt x="377" y="189"/>
                </a:cubicBezTo>
                <a:cubicBezTo>
                  <a:pt x="377" y="89"/>
                  <a:pt x="289" y="0"/>
                  <a:pt x="18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7"/>
          <p:cNvSpPr/>
          <p:nvPr/>
        </p:nvSpPr>
        <p:spPr>
          <a:xfrm>
            <a:off x="148844" y="260893"/>
            <a:ext cx="66252" cy="57167"/>
          </a:xfrm>
          <a:custGeom>
            <a:rect b="b" l="l" r="r" t="t"/>
            <a:pathLst>
              <a:path extrusionOk="0" h="409" w="474">
                <a:moveTo>
                  <a:pt x="262" y="1"/>
                </a:moveTo>
                <a:cubicBezTo>
                  <a:pt x="92" y="1"/>
                  <a:pt x="0" y="215"/>
                  <a:pt x="119" y="345"/>
                </a:cubicBezTo>
                <a:cubicBezTo>
                  <a:pt x="160" y="389"/>
                  <a:pt x="213" y="409"/>
                  <a:pt x="265" y="409"/>
                </a:cubicBezTo>
                <a:cubicBezTo>
                  <a:pt x="370" y="409"/>
                  <a:pt x="474" y="330"/>
                  <a:pt x="474" y="212"/>
                </a:cubicBezTo>
                <a:cubicBezTo>
                  <a:pt x="474" y="90"/>
                  <a:pt x="385" y="1"/>
                  <a:pt x="274" y="1"/>
                </a:cubicBezTo>
                <a:cubicBezTo>
                  <a:pt x="270" y="1"/>
                  <a:pt x="266" y="1"/>
                  <a:pt x="26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7"/>
          <p:cNvSpPr/>
          <p:nvPr/>
        </p:nvSpPr>
        <p:spPr>
          <a:xfrm>
            <a:off x="4866952" y="5027267"/>
            <a:ext cx="48222" cy="46544"/>
          </a:xfrm>
          <a:custGeom>
            <a:rect b="b" l="l" r="r" t="t"/>
            <a:pathLst>
              <a:path extrusionOk="0" h="333" w="345">
                <a:moveTo>
                  <a:pt x="178" y="1"/>
                </a:moveTo>
                <a:cubicBezTo>
                  <a:pt x="78" y="1"/>
                  <a:pt x="1" y="78"/>
                  <a:pt x="1" y="167"/>
                </a:cubicBezTo>
                <a:cubicBezTo>
                  <a:pt x="1" y="255"/>
                  <a:pt x="78" y="333"/>
                  <a:pt x="178" y="333"/>
                </a:cubicBezTo>
                <a:cubicBezTo>
                  <a:pt x="266" y="333"/>
                  <a:pt x="344" y="255"/>
                  <a:pt x="344" y="167"/>
                </a:cubicBezTo>
                <a:cubicBezTo>
                  <a:pt x="344" y="78"/>
                  <a:pt x="266" y="1"/>
                  <a:pt x="1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7"/>
          <p:cNvSpPr/>
          <p:nvPr/>
        </p:nvSpPr>
        <p:spPr>
          <a:xfrm>
            <a:off x="842865" y="5145386"/>
            <a:ext cx="37319" cy="32008"/>
          </a:xfrm>
          <a:custGeom>
            <a:rect b="b" l="l" r="r" t="t"/>
            <a:pathLst>
              <a:path extrusionOk="0" h="229" w="267">
                <a:moveTo>
                  <a:pt x="155" y="0"/>
                </a:moveTo>
                <a:cubicBezTo>
                  <a:pt x="56" y="0"/>
                  <a:pt x="0" y="122"/>
                  <a:pt x="78" y="200"/>
                </a:cubicBezTo>
                <a:cubicBezTo>
                  <a:pt x="98" y="220"/>
                  <a:pt x="123" y="229"/>
                  <a:pt x="148" y="229"/>
                </a:cubicBezTo>
                <a:cubicBezTo>
                  <a:pt x="207" y="229"/>
                  <a:pt x="266" y="181"/>
                  <a:pt x="266" y="111"/>
                </a:cubicBezTo>
                <a:cubicBezTo>
                  <a:pt x="266" y="56"/>
                  <a:pt x="222" y="0"/>
                  <a:pt x="1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7"/>
          <p:cNvSpPr/>
          <p:nvPr/>
        </p:nvSpPr>
        <p:spPr>
          <a:xfrm>
            <a:off x="2032120" y="5046275"/>
            <a:ext cx="41932" cy="43050"/>
          </a:xfrm>
          <a:custGeom>
            <a:rect b="b" l="l" r="r" t="t"/>
            <a:pathLst>
              <a:path extrusionOk="0" h="308" w="300">
                <a:moveTo>
                  <a:pt x="150" y="0"/>
                </a:moveTo>
                <a:cubicBezTo>
                  <a:pt x="76" y="0"/>
                  <a:pt x="1" y="53"/>
                  <a:pt x="1" y="158"/>
                </a:cubicBezTo>
                <a:cubicBezTo>
                  <a:pt x="1" y="258"/>
                  <a:pt x="76" y="308"/>
                  <a:pt x="150" y="308"/>
                </a:cubicBezTo>
                <a:cubicBezTo>
                  <a:pt x="225" y="308"/>
                  <a:pt x="300" y="258"/>
                  <a:pt x="300" y="158"/>
                </a:cubicBezTo>
                <a:cubicBezTo>
                  <a:pt x="300" y="53"/>
                  <a:pt x="225" y="0"/>
                  <a:pt x="1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7"/>
          <p:cNvSpPr/>
          <p:nvPr/>
        </p:nvSpPr>
        <p:spPr>
          <a:xfrm>
            <a:off x="8947377" y="686217"/>
            <a:ext cx="49759" cy="51157"/>
          </a:xfrm>
          <a:custGeom>
            <a:rect b="b" l="l" r="r" t="t"/>
            <a:pathLst>
              <a:path extrusionOk="0" h="366" w="356">
                <a:moveTo>
                  <a:pt x="178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77"/>
                  <a:pt x="78" y="366"/>
                  <a:pt x="178" y="366"/>
                </a:cubicBezTo>
                <a:cubicBezTo>
                  <a:pt x="278" y="366"/>
                  <a:pt x="355" y="277"/>
                  <a:pt x="355" y="178"/>
                </a:cubicBezTo>
                <a:cubicBezTo>
                  <a:pt x="355" y="78"/>
                  <a:pt x="278" y="0"/>
                  <a:pt x="1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7"/>
          <p:cNvSpPr/>
          <p:nvPr/>
        </p:nvSpPr>
        <p:spPr>
          <a:xfrm>
            <a:off x="67841" y="5069436"/>
            <a:ext cx="26417" cy="25718"/>
          </a:xfrm>
          <a:custGeom>
            <a:rect b="b" l="l" r="r" t="t"/>
            <a:pathLst>
              <a:path extrusionOk="0" h="184" w="189">
                <a:moveTo>
                  <a:pt x="95" y="0"/>
                </a:moveTo>
                <a:cubicBezTo>
                  <a:pt x="47" y="0"/>
                  <a:pt x="0" y="31"/>
                  <a:pt x="0" y="92"/>
                </a:cubicBezTo>
                <a:cubicBezTo>
                  <a:pt x="0" y="153"/>
                  <a:pt x="45" y="183"/>
                  <a:pt x="90" y="183"/>
                </a:cubicBezTo>
                <a:cubicBezTo>
                  <a:pt x="136" y="183"/>
                  <a:pt x="183" y="153"/>
                  <a:pt x="189" y="92"/>
                </a:cubicBezTo>
                <a:cubicBezTo>
                  <a:pt x="189" y="31"/>
                  <a:pt x="142" y="0"/>
                  <a:pt x="9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7"/>
          <p:cNvSpPr/>
          <p:nvPr/>
        </p:nvSpPr>
        <p:spPr>
          <a:xfrm>
            <a:off x="146265" y="2272995"/>
            <a:ext cx="71424" cy="61360"/>
          </a:xfrm>
          <a:custGeom>
            <a:rect b="b" l="l" r="r" t="t"/>
            <a:pathLst>
              <a:path extrusionOk="0" h="439" w="511">
                <a:moveTo>
                  <a:pt x="289" y="1"/>
                </a:moveTo>
                <a:cubicBezTo>
                  <a:pt x="101" y="1"/>
                  <a:pt x="1" y="233"/>
                  <a:pt x="134" y="377"/>
                </a:cubicBezTo>
                <a:cubicBezTo>
                  <a:pt x="179" y="419"/>
                  <a:pt x="234" y="438"/>
                  <a:pt x="287" y="438"/>
                </a:cubicBezTo>
                <a:cubicBezTo>
                  <a:pt x="402" y="438"/>
                  <a:pt x="510" y="351"/>
                  <a:pt x="510" y="222"/>
                </a:cubicBezTo>
                <a:cubicBezTo>
                  <a:pt x="510" y="100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7"/>
          <p:cNvSpPr/>
          <p:nvPr/>
        </p:nvSpPr>
        <p:spPr>
          <a:xfrm>
            <a:off x="147887" y="4082666"/>
            <a:ext cx="68209" cy="58565"/>
          </a:xfrm>
          <a:custGeom>
            <a:rect b="b" l="l" r="r" t="t"/>
            <a:pathLst>
              <a:path extrusionOk="0" h="419" w="488">
                <a:moveTo>
                  <a:pt x="277" y="0"/>
                </a:moveTo>
                <a:cubicBezTo>
                  <a:pt x="89" y="0"/>
                  <a:pt x="0" y="222"/>
                  <a:pt x="133" y="355"/>
                </a:cubicBezTo>
                <a:cubicBezTo>
                  <a:pt x="177" y="399"/>
                  <a:pt x="230" y="418"/>
                  <a:pt x="282" y="418"/>
                </a:cubicBezTo>
                <a:cubicBezTo>
                  <a:pt x="388" y="418"/>
                  <a:pt x="488" y="337"/>
                  <a:pt x="488" y="211"/>
                </a:cubicBezTo>
                <a:cubicBezTo>
                  <a:pt x="488" y="89"/>
                  <a:pt x="399" y="0"/>
                  <a:pt x="27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rgbClr val="0A61C5"/>
            </a:gs>
            <a:gs pos="39000">
              <a:srgbClr val="0A61C5"/>
            </a:gs>
            <a:gs pos="100000">
              <a:schemeClr val="dk2"/>
            </a:gs>
          </a:gsLst>
          <a:lin ang="16200038" scaled="0"/>
        </a:gra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8"/>
          <p:cNvSpPr/>
          <p:nvPr/>
        </p:nvSpPr>
        <p:spPr>
          <a:xfrm rot="-5400000">
            <a:off x="2252944" y="-1498161"/>
            <a:ext cx="4621750" cy="8139821"/>
          </a:xfrm>
          <a:custGeom>
            <a:rect b="b" l="l" r="r" t="t"/>
            <a:pathLst>
              <a:path extrusionOk="0" h="203661" w="184870">
                <a:moveTo>
                  <a:pt x="0" y="1"/>
                </a:moveTo>
                <a:lnTo>
                  <a:pt x="0" y="203660"/>
                </a:lnTo>
                <a:lnTo>
                  <a:pt x="184870" y="203660"/>
                </a:lnTo>
                <a:lnTo>
                  <a:pt x="184870" y="1"/>
                </a:lnTo>
                <a:close/>
              </a:path>
            </a:pathLst>
          </a:custGeom>
          <a:solidFill>
            <a:srgbClr val="B784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8"/>
          <p:cNvSpPr/>
          <p:nvPr/>
        </p:nvSpPr>
        <p:spPr>
          <a:xfrm>
            <a:off x="7869252" y="591900"/>
            <a:ext cx="576900" cy="3959700"/>
          </a:xfrm>
          <a:prstGeom prst="roundRect">
            <a:avLst>
              <a:gd fmla="val 17624" name="adj"/>
            </a:avLst>
          </a:prstGeom>
          <a:solidFill>
            <a:srgbClr val="FFFFFF">
              <a:alpha val="29210"/>
            </a:srgbClr>
          </a:solidFill>
          <a:ln>
            <a:noFill/>
          </a:ln>
          <a:effectLst>
            <a:outerShdw blurRad="171450" rotWithShape="0" algn="bl" dir="1560000" dist="95250">
              <a:srgbClr val="000000">
                <a:alpha val="8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8"/>
          <p:cNvSpPr/>
          <p:nvPr/>
        </p:nvSpPr>
        <p:spPr>
          <a:xfrm rot="-5400000">
            <a:off x="2463350" y="-1302402"/>
            <a:ext cx="4217300" cy="7748303"/>
          </a:xfrm>
          <a:custGeom>
            <a:rect b="b" l="l" r="r" t="t"/>
            <a:pathLst>
              <a:path extrusionOk="0" h="190575" w="168692">
                <a:moveTo>
                  <a:pt x="5593" y="0"/>
                </a:moveTo>
                <a:cubicBezTo>
                  <a:pt x="2499" y="0"/>
                  <a:pt x="1" y="2498"/>
                  <a:pt x="1" y="5592"/>
                </a:cubicBezTo>
                <a:lnTo>
                  <a:pt x="1" y="184983"/>
                </a:lnTo>
                <a:cubicBezTo>
                  <a:pt x="1" y="188077"/>
                  <a:pt x="2499" y="190575"/>
                  <a:pt x="5593" y="190575"/>
                </a:cubicBezTo>
                <a:lnTo>
                  <a:pt x="163099" y="190575"/>
                </a:lnTo>
                <a:cubicBezTo>
                  <a:pt x="166194" y="190575"/>
                  <a:pt x="168691" y="188077"/>
                  <a:pt x="168691" y="184983"/>
                </a:cubicBezTo>
                <a:lnTo>
                  <a:pt x="168691" y="5592"/>
                </a:lnTo>
                <a:cubicBezTo>
                  <a:pt x="168691" y="2498"/>
                  <a:pt x="166194" y="0"/>
                  <a:pt x="163099" y="0"/>
                </a:cubicBezTo>
                <a:close/>
              </a:path>
            </a:pathLst>
          </a:custGeom>
          <a:solidFill>
            <a:srgbClr val="074286"/>
          </a:solidFill>
          <a:ln>
            <a:noFill/>
          </a:ln>
          <a:effectLst>
            <a:outerShdw blurRad="128588" rotWithShape="0" algn="bl" dir="4860000" dist="47625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8"/>
          <p:cNvSpPr/>
          <p:nvPr/>
        </p:nvSpPr>
        <p:spPr>
          <a:xfrm>
            <a:off x="8866715" y="2311984"/>
            <a:ext cx="71424" cy="62339"/>
          </a:xfrm>
          <a:custGeom>
            <a:rect b="b" l="l" r="r" t="t"/>
            <a:pathLst>
              <a:path extrusionOk="0" h="446" w="511">
                <a:moveTo>
                  <a:pt x="289" y="1"/>
                </a:moveTo>
                <a:cubicBezTo>
                  <a:pt x="101" y="1"/>
                  <a:pt x="1" y="245"/>
                  <a:pt x="134" y="378"/>
                </a:cubicBezTo>
                <a:cubicBezTo>
                  <a:pt x="181" y="425"/>
                  <a:pt x="238" y="446"/>
                  <a:pt x="292" y="446"/>
                </a:cubicBezTo>
                <a:cubicBezTo>
                  <a:pt x="405" y="446"/>
                  <a:pt x="510" y="357"/>
                  <a:pt x="510" y="222"/>
                </a:cubicBezTo>
                <a:cubicBezTo>
                  <a:pt x="510" y="101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8"/>
          <p:cNvSpPr/>
          <p:nvPr/>
        </p:nvSpPr>
        <p:spPr>
          <a:xfrm rot="-5400000">
            <a:off x="784221" y="4411188"/>
            <a:ext cx="187375" cy="188300"/>
          </a:xfrm>
          <a:custGeom>
            <a:rect b="b" l="l" r="r" t="t"/>
            <a:pathLst>
              <a:path extrusionOk="0" h="7532" w="7495">
                <a:moveTo>
                  <a:pt x="3766" y="1"/>
                </a:moveTo>
                <a:cubicBezTo>
                  <a:pt x="1678" y="1"/>
                  <a:pt x="1" y="1678"/>
                  <a:pt x="1" y="3766"/>
                </a:cubicBezTo>
                <a:cubicBezTo>
                  <a:pt x="1" y="5854"/>
                  <a:pt x="1678" y="7531"/>
                  <a:pt x="3766" y="7531"/>
                </a:cubicBezTo>
                <a:cubicBezTo>
                  <a:pt x="5816" y="7531"/>
                  <a:pt x="7494" y="5854"/>
                  <a:pt x="7494" y="3766"/>
                </a:cubicBezTo>
                <a:cubicBezTo>
                  <a:pt x="7494" y="1678"/>
                  <a:pt x="5816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8"/>
          <p:cNvSpPr/>
          <p:nvPr/>
        </p:nvSpPr>
        <p:spPr>
          <a:xfrm rot="-5400000">
            <a:off x="811258" y="4438225"/>
            <a:ext cx="133300" cy="134250"/>
          </a:xfrm>
          <a:custGeom>
            <a:rect b="b" l="l" r="r" t="t"/>
            <a:pathLst>
              <a:path extrusionOk="0" h="5370" w="5332">
                <a:moveTo>
                  <a:pt x="2685" y="1"/>
                </a:moveTo>
                <a:cubicBezTo>
                  <a:pt x="1194" y="1"/>
                  <a:pt x="1" y="1194"/>
                  <a:pt x="1" y="2685"/>
                </a:cubicBezTo>
                <a:cubicBezTo>
                  <a:pt x="1" y="4176"/>
                  <a:pt x="1194" y="5369"/>
                  <a:pt x="2685" y="5369"/>
                </a:cubicBezTo>
                <a:cubicBezTo>
                  <a:pt x="4139" y="5369"/>
                  <a:pt x="5332" y="4176"/>
                  <a:pt x="5332" y="2685"/>
                </a:cubicBezTo>
                <a:cubicBezTo>
                  <a:pt x="5332" y="1194"/>
                  <a:pt x="4139" y="1"/>
                  <a:pt x="2685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8"/>
          <p:cNvSpPr/>
          <p:nvPr/>
        </p:nvSpPr>
        <p:spPr>
          <a:xfrm rot="-5400000">
            <a:off x="783771" y="3697113"/>
            <a:ext cx="188275" cy="188300"/>
          </a:xfrm>
          <a:custGeom>
            <a:rect b="b" l="l" r="r" t="t"/>
            <a:pathLst>
              <a:path extrusionOk="0" h="7532" w="7531">
                <a:moveTo>
                  <a:pt x="3766" y="1"/>
                </a:moveTo>
                <a:cubicBezTo>
                  <a:pt x="1678" y="1"/>
                  <a:pt x="0" y="1678"/>
                  <a:pt x="0" y="3766"/>
                </a:cubicBezTo>
                <a:cubicBezTo>
                  <a:pt x="0" y="5854"/>
                  <a:pt x="1678" y="7531"/>
                  <a:pt x="3766" y="7531"/>
                </a:cubicBezTo>
                <a:cubicBezTo>
                  <a:pt x="5853" y="7531"/>
                  <a:pt x="7531" y="5854"/>
                  <a:pt x="7531" y="3766"/>
                </a:cubicBezTo>
                <a:cubicBezTo>
                  <a:pt x="7531" y="1678"/>
                  <a:pt x="5853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8"/>
          <p:cNvSpPr/>
          <p:nvPr/>
        </p:nvSpPr>
        <p:spPr>
          <a:xfrm rot="-5400000">
            <a:off x="810796" y="3724138"/>
            <a:ext cx="134225" cy="134250"/>
          </a:xfrm>
          <a:custGeom>
            <a:rect b="b" l="l" r="r" t="t"/>
            <a:pathLst>
              <a:path extrusionOk="0" h="5370" w="5369">
                <a:moveTo>
                  <a:pt x="2685" y="1"/>
                </a:moveTo>
                <a:cubicBezTo>
                  <a:pt x="1193" y="1"/>
                  <a:pt x="0" y="1194"/>
                  <a:pt x="0" y="2685"/>
                </a:cubicBezTo>
                <a:cubicBezTo>
                  <a:pt x="0" y="4176"/>
                  <a:pt x="1193" y="5369"/>
                  <a:pt x="2685" y="5369"/>
                </a:cubicBezTo>
                <a:cubicBezTo>
                  <a:pt x="4176" y="5369"/>
                  <a:pt x="5369" y="4176"/>
                  <a:pt x="5369" y="2685"/>
                </a:cubicBezTo>
                <a:cubicBezTo>
                  <a:pt x="5369" y="1194"/>
                  <a:pt x="4176" y="1"/>
                  <a:pt x="2685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8"/>
          <p:cNvSpPr/>
          <p:nvPr/>
        </p:nvSpPr>
        <p:spPr>
          <a:xfrm rot="-5400000">
            <a:off x="783758" y="3085725"/>
            <a:ext cx="188300" cy="188300"/>
          </a:xfrm>
          <a:custGeom>
            <a:rect b="b" l="l" r="r" t="t"/>
            <a:pathLst>
              <a:path extrusionOk="0" h="7532" w="7532">
                <a:moveTo>
                  <a:pt x="3766" y="1"/>
                </a:moveTo>
                <a:cubicBezTo>
                  <a:pt x="1678" y="1"/>
                  <a:pt x="1" y="1678"/>
                  <a:pt x="1" y="3766"/>
                </a:cubicBezTo>
                <a:cubicBezTo>
                  <a:pt x="1" y="5854"/>
                  <a:pt x="1678" y="7531"/>
                  <a:pt x="3766" y="7531"/>
                </a:cubicBezTo>
                <a:cubicBezTo>
                  <a:pt x="5854" y="7531"/>
                  <a:pt x="7531" y="5854"/>
                  <a:pt x="7531" y="3766"/>
                </a:cubicBezTo>
                <a:cubicBezTo>
                  <a:pt x="7531" y="1678"/>
                  <a:pt x="5854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8"/>
          <p:cNvSpPr/>
          <p:nvPr/>
        </p:nvSpPr>
        <p:spPr>
          <a:xfrm rot="-5400000">
            <a:off x="810783" y="3112750"/>
            <a:ext cx="134250" cy="134250"/>
          </a:xfrm>
          <a:custGeom>
            <a:rect b="b" l="l" r="r" t="t"/>
            <a:pathLst>
              <a:path extrusionOk="0" h="5370" w="5370">
                <a:moveTo>
                  <a:pt x="2685" y="1"/>
                </a:moveTo>
                <a:cubicBezTo>
                  <a:pt x="1194" y="1"/>
                  <a:pt x="1" y="1194"/>
                  <a:pt x="1" y="2685"/>
                </a:cubicBezTo>
                <a:cubicBezTo>
                  <a:pt x="1" y="4176"/>
                  <a:pt x="1194" y="5369"/>
                  <a:pt x="2685" y="5369"/>
                </a:cubicBezTo>
                <a:cubicBezTo>
                  <a:pt x="4176" y="5369"/>
                  <a:pt x="5369" y="4176"/>
                  <a:pt x="5369" y="2685"/>
                </a:cubicBezTo>
                <a:cubicBezTo>
                  <a:pt x="5369" y="1194"/>
                  <a:pt x="4176" y="1"/>
                  <a:pt x="2685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8"/>
          <p:cNvSpPr/>
          <p:nvPr/>
        </p:nvSpPr>
        <p:spPr>
          <a:xfrm rot="-5400000">
            <a:off x="784233" y="2473875"/>
            <a:ext cx="187350" cy="188300"/>
          </a:xfrm>
          <a:custGeom>
            <a:rect b="b" l="l" r="r" t="t"/>
            <a:pathLst>
              <a:path extrusionOk="0" h="7532" w="7494">
                <a:moveTo>
                  <a:pt x="3728" y="1"/>
                </a:moveTo>
                <a:cubicBezTo>
                  <a:pt x="1678" y="1"/>
                  <a:pt x="1" y="1678"/>
                  <a:pt x="1" y="3766"/>
                </a:cubicBezTo>
                <a:cubicBezTo>
                  <a:pt x="1" y="5854"/>
                  <a:pt x="1678" y="7531"/>
                  <a:pt x="3728" y="7531"/>
                </a:cubicBezTo>
                <a:cubicBezTo>
                  <a:pt x="5816" y="7531"/>
                  <a:pt x="7494" y="5854"/>
                  <a:pt x="7494" y="3766"/>
                </a:cubicBezTo>
                <a:cubicBezTo>
                  <a:pt x="7494" y="1678"/>
                  <a:pt x="5816" y="1"/>
                  <a:pt x="3728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8"/>
          <p:cNvSpPr/>
          <p:nvPr/>
        </p:nvSpPr>
        <p:spPr>
          <a:xfrm rot="-5400000">
            <a:off x="810796" y="2501363"/>
            <a:ext cx="134225" cy="134250"/>
          </a:xfrm>
          <a:custGeom>
            <a:rect b="b" l="l" r="r" t="t"/>
            <a:pathLst>
              <a:path extrusionOk="0" h="5370" w="5369">
                <a:moveTo>
                  <a:pt x="2684" y="1"/>
                </a:moveTo>
                <a:cubicBezTo>
                  <a:pt x="1231" y="1"/>
                  <a:pt x="0" y="1194"/>
                  <a:pt x="0" y="2685"/>
                </a:cubicBezTo>
                <a:cubicBezTo>
                  <a:pt x="0" y="4176"/>
                  <a:pt x="1231" y="5369"/>
                  <a:pt x="2684" y="5369"/>
                </a:cubicBezTo>
                <a:cubicBezTo>
                  <a:pt x="4176" y="5369"/>
                  <a:pt x="5369" y="4176"/>
                  <a:pt x="5369" y="2685"/>
                </a:cubicBezTo>
                <a:cubicBezTo>
                  <a:pt x="5369" y="1194"/>
                  <a:pt x="4176" y="1"/>
                  <a:pt x="2684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8"/>
          <p:cNvSpPr/>
          <p:nvPr/>
        </p:nvSpPr>
        <p:spPr>
          <a:xfrm rot="-5400000">
            <a:off x="784221" y="1862488"/>
            <a:ext cx="187375" cy="188300"/>
          </a:xfrm>
          <a:custGeom>
            <a:rect b="b" l="l" r="r" t="t"/>
            <a:pathLst>
              <a:path extrusionOk="0" h="7532" w="7495">
                <a:moveTo>
                  <a:pt x="3766" y="1"/>
                </a:moveTo>
                <a:cubicBezTo>
                  <a:pt x="1679" y="1"/>
                  <a:pt x="1" y="1678"/>
                  <a:pt x="1" y="3766"/>
                </a:cubicBezTo>
                <a:cubicBezTo>
                  <a:pt x="1" y="5854"/>
                  <a:pt x="1679" y="7531"/>
                  <a:pt x="3766" y="7531"/>
                </a:cubicBezTo>
                <a:cubicBezTo>
                  <a:pt x="5817" y="7531"/>
                  <a:pt x="7494" y="5854"/>
                  <a:pt x="7494" y="3766"/>
                </a:cubicBezTo>
                <a:cubicBezTo>
                  <a:pt x="7494" y="1678"/>
                  <a:pt x="5817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8"/>
          <p:cNvSpPr/>
          <p:nvPr/>
        </p:nvSpPr>
        <p:spPr>
          <a:xfrm rot="-5400000">
            <a:off x="811258" y="1889500"/>
            <a:ext cx="133300" cy="134250"/>
          </a:xfrm>
          <a:custGeom>
            <a:rect b="b" l="l" r="r" t="t"/>
            <a:pathLst>
              <a:path extrusionOk="0" h="5370" w="5332">
                <a:moveTo>
                  <a:pt x="2684" y="1"/>
                </a:moveTo>
                <a:cubicBezTo>
                  <a:pt x="1193" y="1"/>
                  <a:pt x="0" y="1194"/>
                  <a:pt x="0" y="2685"/>
                </a:cubicBezTo>
                <a:cubicBezTo>
                  <a:pt x="0" y="4176"/>
                  <a:pt x="1193" y="5369"/>
                  <a:pt x="2684" y="5369"/>
                </a:cubicBezTo>
                <a:cubicBezTo>
                  <a:pt x="4138" y="5369"/>
                  <a:pt x="5331" y="4176"/>
                  <a:pt x="5331" y="2685"/>
                </a:cubicBezTo>
                <a:cubicBezTo>
                  <a:pt x="5331" y="1194"/>
                  <a:pt x="4138" y="1"/>
                  <a:pt x="2684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8"/>
          <p:cNvSpPr/>
          <p:nvPr/>
        </p:nvSpPr>
        <p:spPr>
          <a:xfrm rot="-5400000">
            <a:off x="783771" y="1250638"/>
            <a:ext cx="188275" cy="188300"/>
          </a:xfrm>
          <a:custGeom>
            <a:rect b="b" l="l" r="r" t="t"/>
            <a:pathLst>
              <a:path extrusionOk="0" h="7532" w="7531">
                <a:moveTo>
                  <a:pt x="3766" y="1"/>
                </a:moveTo>
                <a:cubicBezTo>
                  <a:pt x="1678" y="1"/>
                  <a:pt x="0" y="1678"/>
                  <a:pt x="0" y="3766"/>
                </a:cubicBezTo>
                <a:cubicBezTo>
                  <a:pt x="0" y="5854"/>
                  <a:pt x="1678" y="7531"/>
                  <a:pt x="3766" y="7531"/>
                </a:cubicBezTo>
                <a:cubicBezTo>
                  <a:pt x="5853" y="7531"/>
                  <a:pt x="7531" y="5854"/>
                  <a:pt x="7531" y="3766"/>
                </a:cubicBezTo>
                <a:cubicBezTo>
                  <a:pt x="7531" y="1678"/>
                  <a:pt x="5853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8"/>
          <p:cNvSpPr/>
          <p:nvPr/>
        </p:nvSpPr>
        <p:spPr>
          <a:xfrm rot="-5400000">
            <a:off x="810796" y="1277663"/>
            <a:ext cx="134225" cy="134250"/>
          </a:xfrm>
          <a:custGeom>
            <a:rect b="b" l="l" r="r" t="t"/>
            <a:pathLst>
              <a:path extrusionOk="0" h="5370" w="5369">
                <a:moveTo>
                  <a:pt x="2685" y="1"/>
                </a:moveTo>
                <a:cubicBezTo>
                  <a:pt x="1194" y="1"/>
                  <a:pt x="1" y="1194"/>
                  <a:pt x="1" y="2685"/>
                </a:cubicBezTo>
                <a:cubicBezTo>
                  <a:pt x="1" y="4176"/>
                  <a:pt x="1194" y="5369"/>
                  <a:pt x="2685" y="5369"/>
                </a:cubicBezTo>
                <a:cubicBezTo>
                  <a:pt x="4176" y="5369"/>
                  <a:pt x="5369" y="4176"/>
                  <a:pt x="5369" y="2685"/>
                </a:cubicBezTo>
                <a:cubicBezTo>
                  <a:pt x="5369" y="1194"/>
                  <a:pt x="4176" y="1"/>
                  <a:pt x="2685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8"/>
          <p:cNvSpPr/>
          <p:nvPr/>
        </p:nvSpPr>
        <p:spPr>
          <a:xfrm rot="-5400000">
            <a:off x="783758" y="639250"/>
            <a:ext cx="188300" cy="188300"/>
          </a:xfrm>
          <a:custGeom>
            <a:rect b="b" l="l" r="r" t="t"/>
            <a:pathLst>
              <a:path extrusionOk="0" h="7532" w="7532">
                <a:moveTo>
                  <a:pt x="3766" y="1"/>
                </a:moveTo>
                <a:cubicBezTo>
                  <a:pt x="1679" y="1"/>
                  <a:pt x="1" y="1678"/>
                  <a:pt x="1" y="3766"/>
                </a:cubicBezTo>
                <a:cubicBezTo>
                  <a:pt x="1" y="5854"/>
                  <a:pt x="1679" y="7531"/>
                  <a:pt x="3766" y="7531"/>
                </a:cubicBezTo>
                <a:cubicBezTo>
                  <a:pt x="5854" y="7531"/>
                  <a:pt x="7531" y="5854"/>
                  <a:pt x="7531" y="3766"/>
                </a:cubicBezTo>
                <a:cubicBezTo>
                  <a:pt x="7531" y="1678"/>
                  <a:pt x="5854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8"/>
          <p:cNvSpPr/>
          <p:nvPr/>
        </p:nvSpPr>
        <p:spPr>
          <a:xfrm rot="-5400000">
            <a:off x="810796" y="666263"/>
            <a:ext cx="134225" cy="134250"/>
          </a:xfrm>
          <a:custGeom>
            <a:rect b="b" l="l" r="r" t="t"/>
            <a:pathLst>
              <a:path extrusionOk="0" h="5370" w="5369">
                <a:moveTo>
                  <a:pt x="2684" y="1"/>
                </a:moveTo>
                <a:cubicBezTo>
                  <a:pt x="1193" y="1"/>
                  <a:pt x="0" y="1194"/>
                  <a:pt x="0" y="2685"/>
                </a:cubicBezTo>
                <a:cubicBezTo>
                  <a:pt x="0" y="4176"/>
                  <a:pt x="1193" y="5369"/>
                  <a:pt x="2684" y="5369"/>
                </a:cubicBezTo>
                <a:cubicBezTo>
                  <a:pt x="4175" y="5369"/>
                  <a:pt x="5368" y="4176"/>
                  <a:pt x="5368" y="2685"/>
                </a:cubicBezTo>
                <a:cubicBezTo>
                  <a:pt x="5368" y="1194"/>
                  <a:pt x="4175" y="1"/>
                  <a:pt x="2684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8"/>
          <p:cNvSpPr/>
          <p:nvPr/>
        </p:nvSpPr>
        <p:spPr>
          <a:xfrm rot="-5400000">
            <a:off x="578733" y="4216875"/>
            <a:ext cx="116525" cy="576925"/>
          </a:xfrm>
          <a:custGeom>
            <a:rect b="b" l="l" r="r" t="t"/>
            <a:pathLst>
              <a:path extrusionOk="0" h="23077" w="4661">
                <a:moveTo>
                  <a:pt x="2349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20728"/>
                </a:lnTo>
                <a:cubicBezTo>
                  <a:pt x="0" y="22032"/>
                  <a:pt x="1044" y="23076"/>
                  <a:pt x="2349" y="23076"/>
                </a:cubicBezTo>
                <a:cubicBezTo>
                  <a:pt x="3617" y="23076"/>
                  <a:pt x="4660" y="22032"/>
                  <a:pt x="4660" y="20728"/>
                </a:cubicBezTo>
                <a:lnTo>
                  <a:pt x="4660" y="2349"/>
                </a:lnTo>
                <a:cubicBezTo>
                  <a:pt x="4660" y="1044"/>
                  <a:pt x="3617" y="0"/>
                  <a:pt x="2349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8"/>
          <p:cNvSpPr/>
          <p:nvPr/>
        </p:nvSpPr>
        <p:spPr>
          <a:xfrm rot="-5400000">
            <a:off x="578733" y="3503275"/>
            <a:ext cx="116525" cy="576925"/>
          </a:xfrm>
          <a:custGeom>
            <a:rect b="b" l="l" r="r" t="t"/>
            <a:pathLst>
              <a:path extrusionOk="0" h="23077" w="4661">
                <a:moveTo>
                  <a:pt x="2350" y="0"/>
                </a:moveTo>
                <a:cubicBezTo>
                  <a:pt x="1045" y="0"/>
                  <a:pt x="1" y="1044"/>
                  <a:pt x="1" y="2349"/>
                </a:cubicBezTo>
                <a:lnTo>
                  <a:pt x="1" y="20728"/>
                </a:lnTo>
                <a:cubicBezTo>
                  <a:pt x="1" y="22032"/>
                  <a:pt x="1045" y="23076"/>
                  <a:pt x="2350" y="23076"/>
                </a:cubicBezTo>
                <a:cubicBezTo>
                  <a:pt x="3617" y="23076"/>
                  <a:pt x="4661" y="22032"/>
                  <a:pt x="4661" y="20728"/>
                </a:cubicBezTo>
                <a:lnTo>
                  <a:pt x="4661" y="2349"/>
                </a:lnTo>
                <a:cubicBezTo>
                  <a:pt x="4661" y="1044"/>
                  <a:pt x="3617" y="0"/>
                  <a:pt x="2350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8"/>
          <p:cNvSpPr/>
          <p:nvPr/>
        </p:nvSpPr>
        <p:spPr>
          <a:xfrm rot="-5400000">
            <a:off x="578733" y="2890950"/>
            <a:ext cx="116525" cy="576925"/>
          </a:xfrm>
          <a:custGeom>
            <a:rect b="b" l="l" r="r" t="t"/>
            <a:pathLst>
              <a:path extrusionOk="0" h="23077" w="4661">
                <a:moveTo>
                  <a:pt x="2312" y="0"/>
                </a:moveTo>
                <a:cubicBezTo>
                  <a:pt x="1044" y="0"/>
                  <a:pt x="1" y="1044"/>
                  <a:pt x="1" y="2349"/>
                </a:cubicBezTo>
                <a:lnTo>
                  <a:pt x="1" y="20728"/>
                </a:lnTo>
                <a:cubicBezTo>
                  <a:pt x="1" y="22032"/>
                  <a:pt x="1044" y="23076"/>
                  <a:pt x="2312" y="23076"/>
                </a:cubicBezTo>
                <a:cubicBezTo>
                  <a:pt x="3617" y="23076"/>
                  <a:pt x="4661" y="22032"/>
                  <a:pt x="4661" y="20728"/>
                </a:cubicBezTo>
                <a:lnTo>
                  <a:pt x="4661" y="2349"/>
                </a:lnTo>
                <a:cubicBezTo>
                  <a:pt x="4661" y="1044"/>
                  <a:pt x="3617" y="0"/>
                  <a:pt x="2312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8"/>
          <p:cNvSpPr/>
          <p:nvPr/>
        </p:nvSpPr>
        <p:spPr>
          <a:xfrm rot="-5400000">
            <a:off x="578733" y="2279550"/>
            <a:ext cx="116525" cy="576925"/>
          </a:xfrm>
          <a:custGeom>
            <a:rect b="b" l="l" r="r" t="t"/>
            <a:pathLst>
              <a:path extrusionOk="0" h="23077" w="4661">
                <a:moveTo>
                  <a:pt x="2311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20728"/>
                </a:lnTo>
                <a:cubicBezTo>
                  <a:pt x="0" y="22032"/>
                  <a:pt x="1044" y="23076"/>
                  <a:pt x="2311" y="23076"/>
                </a:cubicBezTo>
                <a:cubicBezTo>
                  <a:pt x="3616" y="23076"/>
                  <a:pt x="4660" y="22032"/>
                  <a:pt x="4660" y="20728"/>
                </a:cubicBezTo>
                <a:lnTo>
                  <a:pt x="4660" y="2349"/>
                </a:lnTo>
                <a:cubicBezTo>
                  <a:pt x="4660" y="1044"/>
                  <a:pt x="3616" y="0"/>
                  <a:pt x="2311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8"/>
          <p:cNvSpPr/>
          <p:nvPr/>
        </p:nvSpPr>
        <p:spPr>
          <a:xfrm rot="-5400000">
            <a:off x="578733" y="1668175"/>
            <a:ext cx="116525" cy="576925"/>
          </a:xfrm>
          <a:custGeom>
            <a:rect b="b" l="l" r="r" t="t"/>
            <a:pathLst>
              <a:path extrusionOk="0" h="23077" w="4661">
                <a:moveTo>
                  <a:pt x="2349" y="0"/>
                </a:moveTo>
                <a:cubicBezTo>
                  <a:pt x="1044" y="0"/>
                  <a:pt x="1" y="1044"/>
                  <a:pt x="1" y="2349"/>
                </a:cubicBezTo>
                <a:lnTo>
                  <a:pt x="1" y="20728"/>
                </a:lnTo>
                <a:cubicBezTo>
                  <a:pt x="1" y="22032"/>
                  <a:pt x="1044" y="23076"/>
                  <a:pt x="2349" y="23076"/>
                </a:cubicBezTo>
                <a:cubicBezTo>
                  <a:pt x="3617" y="23076"/>
                  <a:pt x="4661" y="22032"/>
                  <a:pt x="4661" y="20728"/>
                </a:cubicBezTo>
                <a:lnTo>
                  <a:pt x="4661" y="2349"/>
                </a:lnTo>
                <a:cubicBezTo>
                  <a:pt x="4661" y="1044"/>
                  <a:pt x="3617" y="0"/>
                  <a:pt x="2349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8"/>
          <p:cNvSpPr/>
          <p:nvPr/>
        </p:nvSpPr>
        <p:spPr>
          <a:xfrm rot="-5400000">
            <a:off x="578733" y="1056775"/>
            <a:ext cx="116525" cy="576925"/>
          </a:xfrm>
          <a:custGeom>
            <a:rect b="b" l="l" r="r" t="t"/>
            <a:pathLst>
              <a:path extrusionOk="0" h="23077" w="4661">
                <a:moveTo>
                  <a:pt x="2349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20728"/>
                </a:lnTo>
                <a:cubicBezTo>
                  <a:pt x="0" y="22032"/>
                  <a:pt x="1044" y="23076"/>
                  <a:pt x="2349" y="23076"/>
                </a:cubicBezTo>
                <a:cubicBezTo>
                  <a:pt x="3616" y="23076"/>
                  <a:pt x="4660" y="22032"/>
                  <a:pt x="4660" y="20728"/>
                </a:cubicBezTo>
                <a:lnTo>
                  <a:pt x="4660" y="2349"/>
                </a:lnTo>
                <a:cubicBezTo>
                  <a:pt x="4660" y="1044"/>
                  <a:pt x="3616" y="0"/>
                  <a:pt x="2349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8"/>
          <p:cNvSpPr/>
          <p:nvPr/>
        </p:nvSpPr>
        <p:spPr>
          <a:xfrm rot="-5400000">
            <a:off x="578733" y="444475"/>
            <a:ext cx="116525" cy="576925"/>
          </a:xfrm>
          <a:custGeom>
            <a:rect b="b" l="l" r="r" t="t"/>
            <a:pathLst>
              <a:path extrusionOk="0" h="23077" w="4661">
                <a:moveTo>
                  <a:pt x="2312" y="0"/>
                </a:moveTo>
                <a:cubicBezTo>
                  <a:pt x="1045" y="0"/>
                  <a:pt x="1" y="1044"/>
                  <a:pt x="1" y="2349"/>
                </a:cubicBezTo>
                <a:lnTo>
                  <a:pt x="1" y="20728"/>
                </a:lnTo>
                <a:cubicBezTo>
                  <a:pt x="1" y="22032"/>
                  <a:pt x="1045" y="23076"/>
                  <a:pt x="2312" y="23076"/>
                </a:cubicBezTo>
                <a:cubicBezTo>
                  <a:pt x="3617" y="23076"/>
                  <a:pt x="4661" y="22032"/>
                  <a:pt x="4661" y="20728"/>
                </a:cubicBezTo>
                <a:lnTo>
                  <a:pt x="4661" y="2349"/>
                </a:lnTo>
                <a:cubicBezTo>
                  <a:pt x="4661" y="1044"/>
                  <a:pt x="3617" y="0"/>
                  <a:pt x="2312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8"/>
          <p:cNvSpPr/>
          <p:nvPr/>
        </p:nvSpPr>
        <p:spPr>
          <a:xfrm rot="-5400000">
            <a:off x="438933" y="584275"/>
            <a:ext cx="116525" cy="297325"/>
          </a:xfrm>
          <a:custGeom>
            <a:rect b="b" l="l" r="r" t="t"/>
            <a:pathLst>
              <a:path extrusionOk="0" h="11893" w="4661">
                <a:moveTo>
                  <a:pt x="2312" y="0"/>
                </a:moveTo>
                <a:cubicBezTo>
                  <a:pt x="1045" y="0"/>
                  <a:pt x="1" y="1044"/>
                  <a:pt x="1" y="2349"/>
                </a:cubicBezTo>
                <a:lnTo>
                  <a:pt x="1" y="11892"/>
                </a:lnTo>
                <a:lnTo>
                  <a:pt x="4661" y="11892"/>
                </a:lnTo>
                <a:lnTo>
                  <a:pt x="4661" y="2349"/>
                </a:lnTo>
                <a:cubicBezTo>
                  <a:pt x="4661" y="1044"/>
                  <a:pt x="3617" y="0"/>
                  <a:pt x="2312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8"/>
          <p:cNvSpPr/>
          <p:nvPr/>
        </p:nvSpPr>
        <p:spPr>
          <a:xfrm rot="-5400000">
            <a:off x="438933" y="1196575"/>
            <a:ext cx="116525" cy="297325"/>
          </a:xfrm>
          <a:custGeom>
            <a:rect b="b" l="l" r="r" t="t"/>
            <a:pathLst>
              <a:path extrusionOk="0" h="11893" w="4661">
                <a:moveTo>
                  <a:pt x="2349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11892"/>
                </a:lnTo>
                <a:lnTo>
                  <a:pt x="4660" y="11892"/>
                </a:lnTo>
                <a:lnTo>
                  <a:pt x="4660" y="2349"/>
                </a:lnTo>
                <a:cubicBezTo>
                  <a:pt x="4660" y="1044"/>
                  <a:pt x="3616" y="0"/>
                  <a:pt x="2349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8"/>
          <p:cNvSpPr/>
          <p:nvPr/>
        </p:nvSpPr>
        <p:spPr>
          <a:xfrm rot="-5400000">
            <a:off x="438933" y="1807975"/>
            <a:ext cx="116525" cy="297325"/>
          </a:xfrm>
          <a:custGeom>
            <a:rect b="b" l="l" r="r" t="t"/>
            <a:pathLst>
              <a:path extrusionOk="0" h="11893" w="4661">
                <a:moveTo>
                  <a:pt x="2349" y="0"/>
                </a:moveTo>
                <a:cubicBezTo>
                  <a:pt x="1044" y="0"/>
                  <a:pt x="1" y="1044"/>
                  <a:pt x="1" y="2349"/>
                </a:cubicBezTo>
                <a:lnTo>
                  <a:pt x="1" y="11892"/>
                </a:lnTo>
                <a:lnTo>
                  <a:pt x="4661" y="11892"/>
                </a:lnTo>
                <a:lnTo>
                  <a:pt x="4661" y="2349"/>
                </a:lnTo>
                <a:cubicBezTo>
                  <a:pt x="4661" y="1044"/>
                  <a:pt x="3617" y="0"/>
                  <a:pt x="2349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8"/>
          <p:cNvSpPr/>
          <p:nvPr/>
        </p:nvSpPr>
        <p:spPr>
          <a:xfrm rot="-5400000">
            <a:off x="438933" y="2419350"/>
            <a:ext cx="116525" cy="297325"/>
          </a:xfrm>
          <a:custGeom>
            <a:rect b="b" l="l" r="r" t="t"/>
            <a:pathLst>
              <a:path extrusionOk="0" h="11893" w="4661">
                <a:moveTo>
                  <a:pt x="2311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11892"/>
                </a:lnTo>
                <a:lnTo>
                  <a:pt x="4660" y="11892"/>
                </a:lnTo>
                <a:lnTo>
                  <a:pt x="4660" y="2349"/>
                </a:lnTo>
                <a:cubicBezTo>
                  <a:pt x="4660" y="1044"/>
                  <a:pt x="3616" y="0"/>
                  <a:pt x="2311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8"/>
          <p:cNvSpPr/>
          <p:nvPr/>
        </p:nvSpPr>
        <p:spPr>
          <a:xfrm rot="-5400000">
            <a:off x="438933" y="3030750"/>
            <a:ext cx="116525" cy="297325"/>
          </a:xfrm>
          <a:custGeom>
            <a:rect b="b" l="l" r="r" t="t"/>
            <a:pathLst>
              <a:path extrusionOk="0" h="11893" w="4661">
                <a:moveTo>
                  <a:pt x="2312" y="0"/>
                </a:moveTo>
                <a:cubicBezTo>
                  <a:pt x="1044" y="0"/>
                  <a:pt x="1" y="1044"/>
                  <a:pt x="1" y="2349"/>
                </a:cubicBezTo>
                <a:lnTo>
                  <a:pt x="1" y="11892"/>
                </a:lnTo>
                <a:lnTo>
                  <a:pt x="4661" y="11892"/>
                </a:lnTo>
                <a:lnTo>
                  <a:pt x="4661" y="2349"/>
                </a:lnTo>
                <a:cubicBezTo>
                  <a:pt x="4661" y="1044"/>
                  <a:pt x="3617" y="0"/>
                  <a:pt x="2312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8"/>
          <p:cNvSpPr/>
          <p:nvPr/>
        </p:nvSpPr>
        <p:spPr>
          <a:xfrm rot="-5400000">
            <a:off x="438933" y="3643075"/>
            <a:ext cx="116525" cy="297325"/>
          </a:xfrm>
          <a:custGeom>
            <a:rect b="b" l="l" r="r" t="t"/>
            <a:pathLst>
              <a:path extrusionOk="0" h="11893" w="4661">
                <a:moveTo>
                  <a:pt x="2350" y="0"/>
                </a:moveTo>
                <a:cubicBezTo>
                  <a:pt x="1045" y="0"/>
                  <a:pt x="1" y="1044"/>
                  <a:pt x="1" y="2349"/>
                </a:cubicBezTo>
                <a:lnTo>
                  <a:pt x="1" y="11892"/>
                </a:lnTo>
                <a:lnTo>
                  <a:pt x="4661" y="11892"/>
                </a:lnTo>
                <a:lnTo>
                  <a:pt x="4661" y="2349"/>
                </a:lnTo>
                <a:cubicBezTo>
                  <a:pt x="4661" y="1044"/>
                  <a:pt x="3617" y="0"/>
                  <a:pt x="2350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8"/>
          <p:cNvSpPr/>
          <p:nvPr/>
        </p:nvSpPr>
        <p:spPr>
          <a:xfrm rot="-5400000">
            <a:off x="438933" y="4356675"/>
            <a:ext cx="116525" cy="297325"/>
          </a:xfrm>
          <a:custGeom>
            <a:rect b="b" l="l" r="r" t="t"/>
            <a:pathLst>
              <a:path extrusionOk="0" h="11893" w="4661">
                <a:moveTo>
                  <a:pt x="2349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11892"/>
                </a:lnTo>
                <a:lnTo>
                  <a:pt x="4660" y="11892"/>
                </a:lnTo>
                <a:lnTo>
                  <a:pt x="4660" y="2349"/>
                </a:lnTo>
                <a:cubicBezTo>
                  <a:pt x="4660" y="1044"/>
                  <a:pt x="3617" y="0"/>
                  <a:pt x="2349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8"/>
          <p:cNvSpPr/>
          <p:nvPr/>
        </p:nvSpPr>
        <p:spPr>
          <a:xfrm>
            <a:off x="8866715" y="2311984"/>
            <a:ext cx="71424" cy="62339"/>
          </a:xfrm>
          <a:custGeom>
            <a:rect b="b" l="l" r="r" t="t"/>
            <a:pathLst>
              <a:path extrusionOk="0" h="446" w="511">
                <a:moveTo>
                  <a:pt x="289" y="1"/>
                </a:moveTo>
                <a:cubicBezTo>
                  <a:pt x="101" y="1"/>
                  <a:pt x="1" y="245"/>
                  <a:pt x="134" y="378"/>
                </a:cubicBezTo>
                <a:cubicBezTo>
                  <a:pt x="181" y="425"/>
                  <a:pt x="238" y="446"/>
                  <a:pt x="292" y="446"/>
                </a:cubicBezTo>
                <a:cubicBezTo>
                  <a:pt x="405" y="446"/>
                  <a:pt x="510" y="357"/>
                  <a:pt x="510" y="222"/>
                </a:cubicBezTo>
                <a:cubicBezTo>
                  <a:pt x="510" y="101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8"/>
          <p:cNvSpPr/>
          <p:nvPr/>
        </p:nvSpPr>
        <p:spPr>
          <a:xfrm>
            <a:off x="8866715" y="2311984"/>
            <a:ext cx="71424" cy="62339"/>
          </a:xfrm>
          <a:custGeom>
            <a:rect b="b" l="l" r="r" t="t"/>
            <a:pathLst>
              <a:path extrusionOk="0" h="446" w="511">
                <a:moveTo>
                  <a:pt x="289" y="1"/>
                </a:moveTo>
                <a:cubicBezTo>
                  <a:pt x="101" y="1"/>
                  <a:pt x="1" y="245"/>
                  <a:pt x="134" y="378"/>
                </a:cubicBezTo>
                <a:cubicBezTo>
                  <a:pt x="181" y="425"/>
                  <a:pt x="238" y="446"/>
                  <a:pt x="292" y="446"/>
                </a:cubicBezTo>
                <a:cubicBezTo>
                  <a:pt x="405" y="446"/>
                  <a:pt x="510" y="357"/>
                  <a:pt x="510" y="222"/>
                </a:cubicBezTo>
                <a:cubicBezTo>
                  <a:pt x="510" y="101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8"/>
          <p:cNvSpPr txBox="1"/>
          <p:nvPr>
            <p:ph type="title"/>
          </p:nvPr>
        </p:nvSpPr>
        <p:spPr>
          <a:xfrm>
            <a:off x="1145214" y="742363"/>
            <a:ext cx="26367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4" name="Google Shape;354;p8"/>
          <p:cNvSpPr/>
          <p:nvPr/>
        </p:nvSpPr>
        <p:spPr>
          <a:xfrm>
            <a:off x="5725335" y="74465"/>
            <a:ext cx="57446" cy="48222"/>
          </a:xfrm>
          <a:custGeom>
            <a:rect b="b" l="l" r="r" t="t"/>
            <a:pathLst>
              <a:path extrusionOk="0" h="345" w="411">
                <a:moveTo>
                  <a:pt x="233" y="1"/>
                </a:moveTo>
                <a:cubicBezTo>
                  <a:pt x="78" y="1"/>
                  <a:pt x="1" y="189"/>
                  <a:pt x="112" y="300"/>
                </a:cubicBezTo>
                <a:cubicBezTo>
                  <a:pt x="146" y="331"/>
                  <a:pt x="188" y="345"/>
                  <a:pt x="230" y="345"/>
                </a:cubicBezTo>
                <a:cubicBezTo>
                  <a:pt x="321" y="345"/>
                  <a:pt x="411" y="277"/>
                  <a:pt x="411" y="178"/>
                </a:cubicBezTo>
                <a:cubicBezTo>
                  <a:pt x="411" y="78"/>
                  <a:pt x="333" y="1"/>
                  <a:pt x="23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8"/>
          <p:cNvSpPr/>
          <p:nvPr/>
        </p:nvSpPr>
        <p:spPr>
          <a:xfrm>
            <a:off x="8396329" y="70626"/>
            <a:ext cx="65134" cy="55909"/>
          </a:xfrm>
          <a:custGeom>
            <a:rect b="b" l="l" r="r" t="t"/>
            <a:pathLst>
              <a:path extrusionOk="0" h="400" w="466">
                <a:moveTo>
                  <a:pt x="266" y="0"/>
                </a:moveTo>
                <a:cubicBezTo>
                  <a:pt x="89" y="0"/>
                  <a:pt x="0" y="222"/>
                  <a:pt x="122" y="343"/>
                </a:cubicBezTo>
                <a:cubicBezTo>
                  <a:pt x="164" y="382"/>
                  <a:pt x="215" y="400"/>
                  <a:pt x="263" y="400"/>
                </a:cubicBezTo>
                <a:cubicBezTo>
                  <a:pt x="368" y="400"/>
                  <a:pt x="465" y="320"/>
                  <a:pt x="465" y="199"/>
                </a:cubicBezTo>
                <a:cubicBezTo>
                  <a:pt x="465" y="89"/>
                  <a:pt x="377" y="0"/>
                  <a:pt x="2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8"/>
          <p:cNvSpPr/>
          <p:nvPr/>
        </p:nvSpPr>
        <p:spPr>
          <a:xfrm>
            <a:off x="8878333" y="5026488"/>
            <a:ext cx="48222" cy="48082"/>
          </a:xfrm>
          <a:custGeom>
            <a:rect b="b" l="l" r="r" t="t"/>
            <a:pathLst>
              <a:path extrusionOk="0" h="344" w="345">
                <a:moveTo>
                  <a:pt x="167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66"/>
                  <a:pt x="78" y="344"/>
                  <a:pt x="167" y="344"/>
                </a:cubicBezTo>
                <a:cubicBezTo>
                  <a:pt x="267" y="344"/>
                  <a:pt x="344" y="266"/>
                  <a:pt x="344" y="178"/>
                </a:cubicBezTo>
                <a:cubicBezTo>
                  <a:pt x="344" y="78"/>
                  <a:pt x="267" y="0"/>
                  <a:pt x="1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8"/>
          <p:cNvSpPr/>
          <p:nvPr/>
        </p:nvSpPr>
        <p:spPr>
          <a:xfrm>
            <a:off x="4132850" y="79149"/>
            <a:ext cx="38857" cy="38857"/>
          </a:xfrm>
          <a:custGeom>
            <a:rect b="b" l="l" r="r" t="t"/>
            <a:pathLst>
              <a:path extrusionOk="0" h="278" w="278">
                <a:moveTo>
                  <a:pt x="145" y="0"/>
                </a:moveTo>
                <a:cubicBezTo>
                  <a:pt x="67" y="0"/>
                  <a:pt x="1" y="67"/>
                  <a:pt x="1" y="144"/>
                </a:cubicBezTo>
                <a:cubicBezTo>
                  <a:pt x="1" y="211"/>
                  <a:pt x="67" y="277"/>
                  <a:pt x="145" y="277"/>
                </a:cubicBezTo>
                <a:cubicBezTo>
                  <a:pt x="211" y="277"/>
                  <a:pt x="277" y="211"/>
                  <a:pt x="277" y="144"/>
                </a:cubicBezTo>
                <a:cubicBezTo>
                  <a:pt x="277" y="67"/>
                  <a:pt x="211" y="0"/>
                  <a:pt x="1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8"/>
          <p:cNvSpPr/>
          <p:nvPr/>
        </p:nvSpPr>
        <p:spPr>
          <a:xfrm>
            <a:off x="6818834" y="5143503"/>
            <a:ext cx="34244" cy="35782"/>
          </a:xfrm>
          <a:custGeom>
            <a:rect b="b" l="l" r="r" t="t"/>
            <a:pathLst>
              <a:path extrusionOk="0" h="256" w="245">
                <a:moveTo>
                  <a:pt x="122" y="1"/>
                </a:moveTo>
                <a:cubicBezTo>
                  <a:pt x="56" y="1"/>
                  <a:pt x="0" y="67"/>
                  <a:pt x="0" y="134"/>
                </a:cubicBezTo>
                <a:cubicBezTo>
                  <a:pt x="0" y="200"/>
                  <a:pt x="56" y="256"/>
                  <a:pt x="122" y="256"/>
                </a:cubicBezTo>
                <a:cubicBezTo>
                  <a:pt x="189" y="256"/>
                  <a:pt x="244" y="200"/>
                  <a:pt x="244" y="134"/>
                </a:cubicBezTo>
                <a:cubicBezTo>
                  <a:pt x="244" y="67"/>
                  <a:pt x="189" y="1"/>
                  <a:pt x="12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8"/>
          <p:cNvSpPr/>
          <p:nvPr/>
        </p:nvSpPr>
        <p:spPr>
          <a:xfrm>
            <a:off x="8866715" y="2311984"/>
            <a:ext cx="71424" cy="62339"/>
          </a:xfrm>
          <a:custGeom>
            <a:rect b="b" l="l" r="r" t="t"/>
            <a:pathLst>
              <a:path extrusionOk="0" h="446" w="511">
                <a:moveTo>
                  <a:pt x="289" y="1"/>
                </a:moveTo>
                <a:cubicBezTo>
                  <a:pt x="101" y="1"/>
                  <a:pt x="1" y="245"/>
                  <a:pt x="134" y="378"/>
                </a:cubicBezTo>
                <a:cubicBezTo>
                  <a:pt x="181" y="425"/>
                  <a:pt x="238" y="446"/>
                  <a:pt x="292" y="446"/>
                </a:cubicBezTo>
                <a:cubicBezTo>
                  <a:pt x="405" y="446"/>
                  <a:pt x="510" y="357"/>
                  <a:pt x="510" y="222"/>
                </a:cubicBezTo>
                <a:cubicBezTo>
                  <a:pt x="510" y="101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8"/>
          <p:cNvSpPr/>
          <p:nvPr/>
        </p:nvSpPr>
        <p:spPr>
          <a:xfrm>
            <a:off x="8938150" y="4045480"/>
            <a:ext cx="68209" cy="59823"/>
          </a:xfrm>
          <a:custGeom>
            <a:rect b="b" l="l" r="r" t="t"/>
            <a:pathLst>
              <a:path extrusionOk="0" h="428" w="488">
                <a:moveTo>
                  <a:pt x="277" y="1"/>
                </a:moveTo>
                <a:cubicBezTo>
                  <a:pt x="89" y="1"/>
                  <a:pt x="0" y="233"/>
                  <a:pt x="133" y="366"/>
                </a:cubicBezTo>
                <a:cubicBezTo>
                  <a:pt x="175" y="408"/>
                  <a:pt x="226" y="427"/>
                  <a:pt x="276" y="427"/>
                </a:cubicBezTo>
                <a:cubicBezTo>
                  <a:pt x="384" y="427"/>
                  <a:pt x="488" y="340"/>
                  <a:pt x="488" y="211"/>
                </a:cubicBezTo>
                <a:cubicBezTo>
                  <a:pt x="488" y="100"/>
                  <a:pt x="399" y="1"/>
                  <a:pt x="2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8"/>
          <p:cNvSpPr/>
          <p:nvPr/>
        </p:nvSpPr>
        <p:spPr>
          <a:xfrm>
            <a:off x="1778191" y="-5"/>
            <a:ext cx="52834" cy="52694"/>
          </a:xfrm>
          <a:custGeom>
            <a:rect b="b" l="l" r="r" t="t"/>
            <a:pathLst>
              <a:path extrusionOk="0" h="377" w="378">
                <a:moveTo>
                  <a:pt x="189" y="0"/>
                </a:moveTo>
                <a:cubicBezTo>
                  <a:pt x="78" y="0"/>
                  <a:pt x="1" y="89"/>
                  <a:pt x="1" y="189"/>
                </a:cubicBezTo>
                <a:cubicBezTo>
                  <a:pt x="1" y="299"/>
                  <a:pt x="78" y="377"/>
                  <a:pt x="189" y="377"/>
                </a:cubicBezTo>
                <a:cubicBezTo>
                  <a:pt x="289" y="377"/>
                  <a:pt x="377" y="299"/>
                  <a:pt x="377" y="189"/>
                </a:cubicBezTo>
                <a:cubicBezTo>
                  <a:pt x="377" y="89"/>
                  <a:pt x="289" y="0"/>
                  <a:pt x="18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8"/>
          <p:cNvSpPr/>
          <p:nvPr/>
        </p:nvSpPr>
        <p:spPr>
          <a:xfrm>
            <a:off x="148844" y="260893"/>
            <a:ext cx="66252" cy="57167"/>
          </a:xfrm>
          <a:custGeom>
            <a:rect b="b" l="l" r="r" t="t"/>
            <a:pathLst>
              <a:path extrusionOk="0" h="409" w="474">
                <a:moveTo>
                  <a:pt x="262" y="1"/>
                </a:moveTo>
                <a:cubicBezTo>
                  <a:pt x="92" y="1"/>
                  <a:pt x="0" y="215"/>
                  <a:pt x="119" y="345"/>
                </a:cubicBezTo>
                <a:cubicBezTo>
                  <a:pt x="160" y="389"/>
                  <a:pt x="213" y="409"/>
                  <a:pt x="265" y="409"/>
                </a:cubicBezTo>
                <a:cubicBezTo>
                  <a:pt x="370" y="409"/>
                  <a:pt x="474" y="330"/>
                  <a:pt x="474" y="212"/>
                </a:cubicBezTo>
                <a:cubicBezTo>
                  <a:pt x="474" y="90"/>
                  <a:pt x="385" y="1"/>
                  <a:pt x="274" y="1"/>
                </a:cubicBezTo>
                <a:cubicBezTo>
                  <a:pt x="270" y="1"/>
                  <a:pt x="266" y="1"/>
                  <a:pt x="26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8"/>
          <p:cNvSpPr/>
          <p:nvPr/>
        </p:nvSpPr>
        <p:spPr>
          <a:xfrm>
            <a:off x="4866952" y="5027267"/>
            <a:ext cx="48222" cy="46544"/>
          </a:xfrm>
          <a:custGeom>
            <a:rect b="b" l="l" r="r" t="t"/>
            <a:pathLst>
              <a:path extrusionOk="0" h="333" w="345">
                <a:moveTo>
                  <a:pt x="178" y="1"/>
                </a:moveTo>
                <a:cubicBezTo>
                  <a:pt x="78" y="1"/>
                  <a:pt x="1" y="78"/>
                  <a:pt x="1" y="167"/>
                </a:cubicBezTo>
                <a:cubicBezTo>
                  <a:pt x="1" y="255"/>
                  <a:pt x="78" y="333"/>
                  <a:pt x="178" y="333"/>
                </a:cubicBezTo>
                <a:cubicBezTo>
                  <a:pt x="266" y="333"/>
                  <a:pt x="344" y="255"/>
                  <a:pt x="344" y="167"/>
                </a:cubicBezTo>
                <a:cubicBezTo>
                  <a:pt x="344" y="78"/>
                  <a:pt x="266" y="1"/>
                  <a:pt x="1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8"/>
          <p:cNvSpPr/>
          <p:nvPr/>
        </p:nvSpPr>
        <p:spPr>
          <a:xfrm>
            <a:off x="842865" y="5145386"/>
            <a:ext cx="37319" cy="32008"/>
          </a:xfrm>
          <a:custGeom>
            <a:rect b="b" l="l" r="r" t="t"/>
            <a:pathLst>
              <a:path extrusionOk="0" h="229" w="267">
                <a:moveTo>
                  <a:pt x="155" y="0"/>
                </a:moveTo>
                <a:cubicBezTo>
                  <a:pt x="56" y="0"/>
                  <a:pt x="0" y="122"/>
                  <a:pt x="78" y="200"/>
                </a:cubicBezTo>
                <a:cubicBezTo>
                  <a:pt x="98" y="220"/>
                  <a:pt x="123" y="229"/>
                  <a:pt x="148" y="229"/>
                </a:cubicBezTo>
                <a:cubicBezTo>
                  <a:pt x="207" y="229"/>
                  <a:pt x="266" y="181"/>
                  <a:pt x="266" y="111"/>
                </a:cubicBezTo>
                <a:cubicBezTo>
                  <a:pt x="266" y="56"/>
                  <a:pt x="222" y="0"/>
                  <a:pt x="1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8"/>
          <p:cNvSpPr/>
          <p:nvPr/>
        </p:nvSpPr>
        <p:spPr>
          <a:xfrm>
            <a:off x="2032120" y="5046275"/>
            <a:ext cx="41932" cy="43050"/>
          </a:xfrm>
          <a:custGeom>
            <a:rect b="b" l="l" r="r" t="t"/>
            <a:pathLst>
              <a:path extrusionOk="0" h="308" w="300">
                <a:moveTo>
                  <a:pt x="150" y="0"/>
                </a:moveTo>
                <a:cubicBezTo>
                  <a:pt x="76" y="0"/>
                  <a:pt x="1" y="53"/>
                  <a:pt x="1" y="158"/>
                </a:cubicBezTo>
                <a:cubicBezTo>
                  <a:pt x="1" y="258"/>
                  <a:pt x="76" y="308"/>
                  <a:pt x="150" y="308"/>
                </a:cubicBezTo>
                <a:cubicBezTo>
                  <a:pt x="225" y="308"/>
                  <a:pt x="300" y="258"/>
                  <a:pt x="300" y="158"/>
                </a:cubicBezTo>
                <a:cubicBezTo>
                  <a:pt x="300" y="53"/>
                  <a:pt x="225" y="0"/>
                  <a:pt x="1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8"/>
          <p:cNvSpPr/>
          <p:nvPr/>
        </p:nvSpPr>
        <p:spPr>
          <a:xfrm>
            <a:off x="8877564" y="639242"/>
            <a:ext cx="49759" cy="51157"/>
          </a:xfrm>
          <a:custGeom>
            <a:rect b="b" l="l" r="r" t="t"/>
            <a:pathLst>
              <a:path extrusionOk="0" h="366" w="356">
                <a:moveTo>
                  <a:pt x="178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77"/>
                  <a:pt x="78" y="366"/>
                  <a:pt x="178" y="366"/>
                </a:cubicBezTo>
                <a:cubicBezTo>
                  <a:pt x="278" y="366"/>
                  <a:pt x="355" y="277"/>
                  <a:pt x="355" y="178"/>
                </a:cubicBezTo>
                <a:cubicBezTo>
                  <a:pt x="355" y="78"/>
                  <a:pt x="278" y="0"/>
                  <a:pt x="1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8"/>
          <p:cNvSpPr/>
          <p:nvPr/>
        </p:nvSpPr>
        <p:spPr>
          <a:xfrm>
            <a:off x="67841" y="5069436"/>
            <a:ext cx="26417" cy="25718"/>
          </a:xfrm>
          <a:custGeom>
            <a:rect b="b" l="l" r="r" t="t"/>
            <a:pathLst>
              <a:path extrusionOk="0" h="184" w="189">
                <a:moveTo>
                  <a:pt x="95" y="0"/>
                </a:moveTo>
                <a:cubicBezTo>
                  <a:pt x="47" y="0"/>
                  <a:pt x="0" y="31"/>
                  <a:pt x="0" y="92"/>
                </a:cubicBezTo>
                <a:cubicBezTo>
                  <a:pt x="0" y="153"/>
                  <a:pt x="45" y="183"/>
                  <a:pt x="90" y="183"/>
                </a:cubicBezTo>
                <a:cubicBezTo>
                  <a:pt x="136" y="183"/>
                  <a:pt x="183" y="153"/>
                  <a:pt x="189" y="92"/>
                </a:cubicBezTo>
                <a:cubicBezTo>
                  <a:pt x="189" y="31"/>
                  <a:pt x="142" y="0"/>
                  <a:pt x="9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8"/>
          <p:cNvSpPr/>
          <p:nvPr/>
        </p:nvSpPr>
        <p:spPr>
          <a:xfrm>
            <a:off x="146265" y="2272995"/>
            <a:ext cx="71424" cy="61360"/>
          </a:xfrm>
          <a:custGeom>
            <a:rect b="b" l="l" r="r" t="t"/>
            <a:pathLst>
              <a:path extrusionOk="0" h="439" w="511">
                <a:moveTo>
                  <a:pt x="289" y="1"/>
                </a:moveTo>
                <a:cubicBezTo>
                  <a:pt x="101" y="1"/>
                  <a:pt x="1" y="233"/>
                  <a:pt x="134" y="377"/>
                </a:cubicBezTo>
                <a:cubicBezTo>
                  <a:pt x="179" y="419"/>
                  <a:pt x="234" y="438"/>
                  <a:pt x="287" y="438"/>
                </a:cubicBezTo>
                <a:cubicBezTo>
                  <a:pt x="402" y="438"/>
                  <a:pt x="510" y="351"/>
                  <a:pt x="510" y="222"/>
                </a:cubicBezTo>
                <a:cubicBezTo>
                  <a:pt x="510" y="100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8"/>
          <p:cNvSpPr/>
          <p:nvPr/>
        </p:nvSpPr>
        <p:spPr>
          <a:xfrm>
            <a:off x="147887" y="4082666"/>
            <a:ext cx="68209" cy="58565"/>
          </a:xfrm>
          <a:custGeom>
            <a:rect b="b" l="l" r="r" t="t"/>
            <a:pathLst>
              <a:path extrusionOk="0" h="419" w="488">
                <a:moveTo>
                  <a:pt x="277" y="0"/>
                </a:moveTo>
                <a:cubicBezTo>
                  <a:pt x="89" y="0"/>
                  <a:pt x="0" y="222"/>
                  <a:pt x="133" y="355"/>
                </a:cubicBezTo>
                <a:cubicBezTo>
                  <a:pt x="177" y="399"/>
                  <a:pt x="230" y="418"/>
                  <a:pt x="282" y="418"/>
                </a:cubicBezTo>
                <a:cubicBezTo>
                  <a:pt x="388" y="418"/>
                  <a:pt x="488" y="337"/>
                  <a:pt x="488" y="211"/>
                </a:cubicBezTo>
                <a:cubicBezTo>
                  <a:pt x="488" y="89"/>
                  <a:pt x="399" y="0"/>
                  <a:pt x="27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gradFill>
          <a:gsLst>
            <a:gs pos="0">
              <a:srgbClr val="0A61C5"/>
            </a:gs>
            <a:gs pos="39000">
              <a:srgbClr val="0A61C5"/>
            </a:gs>
            <a:gs pos="100000">
              <a:schemeClr val="dk2"/>
            </a:gs>
          </a:gsLst>
          <a:lin ang="16200038" scaled="0"/>
        </a:gra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0"/>
          <p:cNvSpPr/>
          <p:nvPr/>
        </p:nvSpPr>
        <p:spPr>
          <a:xfrm rot="-5400000">
            <a:off x="2252944" y="-1498161"/>
            <a:ext cx="4621750" cy="8139821"/>
          </a:xfrm>
          <a:custGeom>
            <a:rect b="b" l="l" r="r" t="t"/>
            <a:pathLst>
              <a:path extrusionOk="0" h="203661" w="184870">
                <a:moveTo>
                  <a:pt x="0" y="1"/>
                </a:moveTo>
                <a:lnTo>
                  <a:pt x="0" y="203660"/>
                </a:lnTo>
                <a:lnTo>
                  <a:pt x="184870" y="203660"/>
                </a:lnTo>
                <a:lnTo>
                  <a:pt x="184870" y="1"/>
                </a:lnTo>
                <a:close/>
              </a:path>
            </a:pathLst>
          </a:custGeom>
          <a:solidFill>
            <a:srgbClr val="B784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0"/>
          <p:cNvSpPr/>
          <p:nvPr/>
        </p:nvSpPr>
        <p:spPr>
          <a:xfrm>
            <a:off x="7869252" y="591900"/>
            <a:ext cx="576900" cy="3959700"/>
          </a:xfrm>
          <a:prstGeom prst="roundRect">
            <a:avLst>
              <a:gd fmla="val 17624" name="adj"/>
            </a:avLst>
          </a:prstGeom>
          <a:solidFill>
            <a:srgbClr val="FFFFFF">
              <a:alpha val="29210"/>
            </a:srgbClr>
          </a:solidFill>
          <a:ln>
            <a:noFill/>
          </a:ln>
          <a:effectLst>
            <a:outerShdw blurRad="171450" rotWithShape="0" algn="bl" dir="1560000" dist="95250">
              <a:srgbClr val="000000">
                <a:alpha val="8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0"/>
          <p:cNvSpPr/>
          <p:nvPr/>
        </p:nvSpPr>
        <p:spPr>
          <a:xfrm rot="-5400000">
            <a:off x="2463350" y="-1302402"/>
            <a:ext cx="4217300" cy="7748303"/>
          </a:xfrm>
          <a:custGeom>
            <a:rect b="b" l="l" r="r" t="t"/>
            <a:pathLst>
              <a:path extrusionOk="0" h="190575" w="168692">
                <a:moveTo>
                  <a:pt x="5593" y="0"/>
                </a:moveTo>
                <a:cubicBezTo>
                  <a:pt x="2499" y="0"/>
                  <a:pt x="1" y="2498"/>
                  <a:pt x="1" y="5592"/>
                </a:cubicBezTo>
                <a:lnTo>
                  <a:pt x="1" y="184983"/>
                </a:lnTo>
                <a:cubicBezTo>
                  <a:pt x="1" y="188077"/>
                  <a:pt x="2499" y="190575"/>
                  <a:pt x="5593" y="190575"/>
                </a:cubicBezTo>
                <a:lnTo>
                  <a:pt x="163099" y="190575"/>
                </a:lnTo>
                <a:cubicBezTo>
                  <a:pt x="166194" y="190575"/>
                  <a:pt x="168691" y="188077"/>
                  <a:pt x="168691" y="184983"/>
                </a:cubicBezTo>
                <a:lnTo>
                  <a:pt x="168691" y="5592"/>
                </a:lnTo>
                <a:cubicBezTo>
                  <a:pt x="168691" y="2498"/>
                  <a:pt x="166194" y="0"/>
                  <a:pt x="163099" y="0"/>
                </a:cubicBezTo>
                <a:close/>
              </a:path>
            </a:pathLst>
          </a:custGeom>
          <a:solidFill>
            <a:srgbClr val="074286"/>
          </a:solidFill>
          <a:ln>
            <a:noFill/>
          </a:ln>
          <a:effectLst>
            <a:outerShdw blurRad="128588" rotWithShape="0" algn="bl" dir="4860000" dist="47625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0"/>
          <p:cNvSpPr/>
          <p:nvPr/>
        </p:nvSpPr>
        <p:spPr>
          <a:xfrm>
            <a:off x="8396329" y="70626"/>
            <a:ext cx="65134" cy="55909"/>
          </a:xfrm>
          <a:custGeom>
            <a:rect b="b" l="l" r="r" t="t"/>
            <a:pathLst>
              <a:path extrusionOk="0" h="400" w="466">
                <a:moveTo>
                  <a:pt x="266" y="0"/>
                </a:moveTo>
                <a:cubicBezTo>
                  <a:pt x="89" y="0"/>
                  <a:pt x="0" y="222"/>
                  <a:pt x="122" y="343"/>
                </a:cubicBezTo>
                <a:cubicBezTo>
                  <a:pt x="164" y="382"/>
                  <a:pt x="215" y="400"/>
                  <a:pt x="263" y="400"/>
                </a:cubicBezTo>
                <a:cubicBezTo>
                  <a:pt x="368" y="400"/>
                  <a:pt x="465" y="320"/>
                  <a:pt x="465" y="199"/>
                </a:cubicBezTo>
                <a:cubicBezTo>
                  <a:pt x="465" y="89"/>
                  <a:pt x="377" y="0"/>
                  <a:pt x="2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0"/>
          <p:cNvSpPr/>
          <p:nvPr/>
        </p:nvSpPr>
        <p:spPr>
          <a:xfrm>
            <a:off x="8878333" y="5026488"/>
            <a:ext cx="48222" cy="48082"/>
          </a:xfrm>
          <a:custGeom>
            <a:rect b="b" l="l" r="r" t="t"/>
            <a:pathLst>
              <a:path extrusionOk="0" h="344" w="345">
                <a:moveTo>
                  <a:pt x="167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66"/>
                  <a:pt x="78" y="344"/>
                  <a:pt x="167" y="344"/>
                </a:cubicBezTo>
                <a:cubicBezTo>
                  <a:pt x="267" y="344"/>
                  <a:pt x="344" y="266"/>
                  <a:pt x="344" y="178"/>
                </a:cubicBezTo>
                <a:cubicBezTo>
                  <a:pt x="344" y="78"/>
                  <a:pt x="267" y="0"/>
                  <a:pt x="1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0"/>
          <p:cNvSpPr/>
          <p:nvPr/>
        </p:nvSpPr>
        <p:spPr>
          <a:xfrm>
            <a:off x="8866715" y="2311984"/>
            <a:ext cx="71424" cy="62339"/>
          </a:xfrm>
          <a:custGeom>
            <a:rect b="b" l="l" r="r" t="t"/>
            <a:pathLst>
              <a:path extrusionOk="0" h="446" w="511">
                <a:moveTo>
                  <a:pt x="289" y="1"/>
                </a:moveTo>
                <a:cubicBezTo>
                  <a:pt x="101" y="1"/>
                  <a:pt x="1" y="245"/>
                  <a:pt x="134" y="378"/>
                </a:cubicBezTo>
                <a:cubicBezTo>
                  <a:pt x="181" y="425"/>
                  <a:pt x="238" y="446"/>
                  <a:pt x="292" y="446"/>
                </a:cubicBezTo>
                <a:cubicBezTo>
                  <a:pt x="405" y="446"/>
                  <a:pt x="510" y="357"/>
                  <a:pt x="510" y="222"/>
                </a:cubicBezTo>
                <a:cubicBezTo>
                  <a:pt x="510" y="101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0"/>
          <p:cNvSpPr/>
          <p:nvPr/>
        </p:nvSpPr>
        <p:spPr>
          <a:xfrm rot="-5400000">
            <a:off x="784221" y="4411188"/>
            <a:ext cx="187375" cy="188300"/>
          </a:xfrm>
          <a:custGeom>
            <a:rect b="b" l="l" r="r" t="t"/>
            <a:pathLst>
              <a:path extrusionOk="0" h="7532" w="7495">
                <a:moveTo>
                  <a:pt x="3766" y="1"/>
                </a:moveTo>
                <a:cubicBezTo>
                  <a:pt x="1678" y="1"/>
                  <a:pt x="1" y="1678"/>
                  <a:pt x="1" y="3766"/>
                </a:cubicBezTo>
                <a:cubicBezTo>
                  <a:pt x="1" y="5854"/>
                  <a:pt x="1678" y="7531"/>
                  <a:pt x="3766" y="7531"/>
                </a:cubicBezTo>
                <a:cubicBezTo>
                  <a:pt x="5816" y="7531"/>
                  <a:pt x="7494" y="5854"/>
                  <a:pt x="7494" y="3766"/>
                </a:cubicBezTo>
                <a:cubicBezTo>
                  <a:pt x="7494" y="1678"/>
                  <a:pt x="5816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0"/>
          <p:cNvSpPr/>
          <p:nvPr/>
        </p:nvSpPr>
        <p:spPr>
          <a:xfrm rot="-5400000">
            <a:off x="811258" y="4438225"/>
            <a:ext cx="133300" cy="134250"/>
          </a:xfrm>
          <a:custGeom>
            <a:rect b="b" l="l" r="r" t="t"/>
            <a:pathLst>
              <a:path extrusionOk="0" h="5370" w="5332">
                <a:moveTo>
                  <a:pt x="2685" y="1"/>
                </a:moveTo>
                <a:cubicBezTo>
                  <a:pt x="1194" y="1"/>
                  <a:pt x="1" y="1194"/>
                  <a:pt x="1" y="2685"/>
                </a:cubicBezTo>
                <a:cubicBezTo>
                  <a:pt x="1" y="4176"/>
                  <a:pt x="1194" y="5369"/>
                  <a:pt x="2685" y="5369"/>
                </a:cubicBezTo>
                <a:cubicBezTo>
                  <a:pt x="4139" y="5369"/>
                  <a:pt x="5332" y="4176"/>
                  <a:pt x="5332" y="2685"/>
                </a:cubicBezTo>
                <a:cubicBezTo>
                  <a:pt x="5332" y="1194"/>
                  <a:pt x="4139" y="1"/>
                  <a:pt x="2685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0"/>
          <p:cNvSpPr/>
          <p:nvPr/>
        </p:nvSpPr>
        <p:spPr>
          <a:xfrm rot="-5400000">
            <a:off x="783771" y="3697113"/>
            <a:ext cx="188275" cy="188300"/>
          </a:xfrm>
          <a:custGeom>
            <a:rect b="b" l="l" r="r" t="t"/>
            <a:pathLst>
              <a:path extrusionOk="0" h="7532" w="7531">
                <a:moveTo>
                  <a:pt x="3766" y="1"/>
                </a:moveTo>
                <a:cubicBezTo>
                  <a:pt x="1678" y="1"/>
                  <a:pt x="0" y="1678"/>
                  <a:pt x="0" y="3766"/>
                </a:cubicBezTo>
                <a:cubicBezTo>
                  <a:pt x="0" y="5854"/>
                  <a:pt x="1678" y="7531"/>
                  <a:pt x="3766" y="7531"/>
                </a:cubicBezTo>
                <a:cubicBezTo>
                  <a:pt x="5853" y="7531"/>
                  <a:pt x="7531" y="5854"/>
                  <a:pt x="7531" y="3766"/>
                </a:cubicBezTo>
                <a:cubicBezTo>
                  <a:pt x="7531" y="1678"/>
                  <a:pt x="5853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0"/>
          <p:cNvSpPr/>
          <p:nvPr/>
        </p:nvSpPr>
        <p:spPr>
          <a:xfrm rot="-5400000">
            <a:off x="810796" y="3724138"/>
            <a:ext cx="134225" cy="134250"/>
          </a:xfrm>
          <a:custGeom>
            <a:rect b="b" l="l" r="r" t="t"/>
            <a:pathLst>
              <a:path extrusionOk="0" h="5370" w="5369">
                <a:moveTo>
                  <a:pt x="2685" y="1"/>
                </a:moveTo>
                <a:cubicBezTo>
                  <a:pt x="1193" y="1"/>
                  <a:pt x="0" y="1194"/>
                  <a:pt x="0" y="2685"/>
                </a:cubicBezTo>
                <a:cubicBezTo>
                  <a:pt x="0" y="4176"/>
                  <a:pt x="1193" y="5369"/>
                  <a:pt x="2685" y="5369"/>
                </a:cubicBezTo>
                <a:cubicBezTo>
                  <a:pt x="4176" y="5369"/>
                  <a:pt x="5369" y="4176"/>
                  <a:pt x="5369" y="2685"/>
                </a:cubicBezTo>
                <a:cubicBezTo>
                  <a:pt x="5369" y="1194"/>
                  <a:pt x="4176" y="1"/>
                  <a:pt x="2685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0"/>
          <p:cNvSpPr/>
          <p:nvPr/>
        </p:nvSpPr>
        <p:spPr>
          <a:xfrm rot="-5400000">
            <a:off x="783758" y="3085725"/>
            <a:ext cx="188300" cy="188300"/>
          </a:xfrm>
          <a:custGeom>
            <a:rect b="b" l="l" r="r" t="t"/>
            <a:pathLst>
              <a:path extrusionOk="0" h="7532" w="7532">
                <a:moveTo>
                  <a:pt x="3766" y="1"/>
                </a:moveTo>
                <a:cubicBezTo>
                  <a:pt x="1678" y="1"/>
                  <a:pt x="1" y="1678"/>
                  <a:pt x="1" y="3766"/>
                </a:cubicBezTo>
                <a:cubicBezTo>
                  <a:pt x="1" y="5854"/>
                  <a:pt x="1678" y="7531"/>
                  <a:pt x="3766" y="7531"/>
                </a:cubicBezTo>
                <a:cubicBezTo>
                  <a:pt x="5854" y="7531"/>
                  <a:pt x="7531" y="5854"/>
                  <a:pt x="7531" y="3766"/>
                </a:cubicBezTo>
                <a:cubicBezTo>
                  <a:pt x="7531" y="1678"/>
                  <a:pt x="5854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0"/>
          <p:cNvSpPr/>
          <p:nvPr/>
        </p:nvSpPr>
        <p:spPr>
          <a:xfrm rot="-5400000">
            <a:off x="810783" y="3112750"/>
            <a:ext cx="134250" cy="134250"/>
          </a:xfrm>
          <a:custGeom>
            <a:rect b="b" l="l" r="r" t="t"/>
            <a:pathLst>
              <a:path extrusionOk="0" h="5370" w="5370">
                <a:moveTo>
                  <a:pt x="2685" y="1"/>
                </a:moveTo>
                <a:cubicBezTo>
                  <a:pt x="1194" y="1"/>
                  <a:pt x="1" y="1194"/>
                  <a:pt x="1" y="2685"/>
                </a:cubicBezTo>
                <a:cubicBezTo>
                  <a:pt x="1" y="4176"/>
                  <a:pt x="1194" y="5369"/>
                  <a:pt x="2685" y="5369"/>
                </a:cubicBezTo>
                <a:cubicBezTo>
                  <a:pt x="4176" y="5369"/>
                  <a:pt x="5369" y="4176"/>
                  <a:pt x="5369" y="2685"/>
                </a:cubicBezTo>
                <a:cubicBezTo>
                  <a:pt x="5369" y="1194"/>
                  <a:pt x="4176" y="1"/>
                  <a:pt x="2685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0"/>
          <p:cNvSpPr/>
          <p:nvPr/>
        </p:nvSpPr>
        <p:spPr>
          <a:xfrm rot="-5400000">
            <a:off x="784233" y="2473875"/>
            <a:ext cx="187350" cy="188300"/>
          </a:xfrm>
          <a:custGeom>
            <a:rect b="b" l="l" r="r" t="t"/>
            <a:pathLst>
              <a:path extrusionOk="0" h="7532" w="7494">
                <a:moveTo>
                  <a:pt x="3728" y="1"/>
                </a:moveTo>
                <a:cubicBezTo>
                  <a:pt x="1678" y="1"/>
                  <a:pt x="1" y="1678"/>
                  <a:pt x="1" y="3766"/>
                </a:cubicBezTo>
                <a:cubicBezTo>
                  <a:pt x="1" y="5854"/>
                  <a:pt x="1678" y="7531"/>
                  <a:pt x="3728" y="7531"/>
                </a:cubicBezTo>
                <a:cubicBezTo>
                  <a:pt x="5816" y="7531"/>
                  <a:pt x="7494" y="5854"/>
                  <a:pt x="7494" y="3766"/>
                </a:cubicBezTo>
                <a:cubicBezTo>
                  <a:pt x="7494" y="1678"/>
                  <a:pt x="5816" y="1"/>
                  <a:pt x="3728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0"/>
          <p:cNvSpPr/>
          <p:nvPr/>
        </p:nvSpPr>
        <p:spPr>
          <a:xfrm rot="-5400000">
            <a:off x="810796" y="2501363"/>
            <a:ext cx="134225" cy="134250"/>
          </a:xfrm>
          <a:custGeom>
            <a:rect b="b" l="l" r="r" t="t"/>
            <a:pathLst>
              <a:path extrusionOk="0" h="5370" w="5369">
                <a:moveTo>
                  <a:pt x="2684" y="1"/>
                </a:moveTo>
                <a:cubicBezTo>
                  <a:pt x="1231" y="1"/>
                  <a:pt x="0" y="1194"/>
                  <a:pt x="0" y="2685"/>
                </a:cubicBezTo>
                <a:cubicBezTo>
                  <a:pt x="0" y="4176"/>
                  <a:pt x="1231" y="5369"/>
                  <a:pt x="2684" y="5369"/>
                </a:cubicBezTo>
                <a:cubicBezTo>
                  <a:pt x="4176" y="5369"/>
                  <a:pt x="5369" y="4176"/>
                  <a:pt x="5369" y="2685"/>
                </a:cubicBezTo>
                <a:cubicBezTo>
                  <a:pt x="5369" y="1194"/>
                  <a:pt x="4176" y="1"/>
                  <a:pt x="2684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0"/>
          <p:cNvSpPr/>
          <p:nvPr/>
        </p:nvSpPr>
        <p:spPr>
          <a:xfrm rot="-5400000">
            <a:off x="784221" y="1862488"/>
            <a:ext cx="187375" cy="188300"/>
          </a:xfrm>
          <a:custGeom>
            <a:rect b="b" l="l" r="r" t="t"/>
            <a:pathLst>
              <a:path extrusionOk="0" h="7532" w="7495">
                <a:moveTo>
                  <a:pt x="3766" y="1"/>
                </a:moveTo>
                <a:cubicBezTo>
                  <a:pt x="1679" y="1"/>
                  <a:pt x="1" y="1678"/>
                  <a:pt x="1" y="3766"/>
                </a:cubicBezTo>
                <a:cubicBezTo>
                  <a:pt x="1" y="5854"/>
                  <a:pt x="1679" y="7531"/>
                  <a:pt x="3766" y="7531"/>
                </a:cubicBezTo>
                <a:cubicBezTo>
                  <a:pt x="5817" y="7531"/>
                  <a:pt x="7494" y="5854"/>
                  <a:pt x="7494" y="3766"/>
                </a:cubicBezTo>
                <a:cubicBezTo>
                  <a:pt x="7494" y="1678"/>
                  <a:pt x="5817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0"/>
          <p:cNvSpPr/>
          <p:nvPr/>
        </p:nvSpPr>
        <p:spPr>
          <a:xfrm rot="-5400000">
            <a:off x="811258" y="1889500"/>
            <a:ext cx="133300" cy="134250"/>
          </a:xfrm>
          <a:custGeom>
            <a:rect b="b" l="l" r="r" t="t"/>
            <a:pathLst>
              <a:path extrusionOk="0" h="5370" w="5332">
                <a:moveTo>
                  <a:pt x="2684" y="1"/>
                </a:moveTo>
                <a:cubicBezTo>
                  <a:pt x="1193" y="1"/>
                  <a:pt x="0" y="1194"/>
                  <a:pt x="0" y="2685"/>
                </a:cubicBezTo>
                <a:cubicBezTo>
                  <a:pt x="0" y="4176"/>
                  <a:pt x="1193" y="5369"/>
                  <a:pt x="2684" y="5369"/>
                </a:cubicBezTo>
                <a:cubicBezTo>
                  <a:pt x="4138" y="5369"/>
                  <a:pt x="5331" y="4176"/>
                  <a:pt x="5331" y="2685"/>
                </a:cubicBezTo>
                <a:cubicBezTo>
                  <a:pt x="5331" y="1194"/>
                  <a:pt x="4138" y="1"/>
                  <a:pt x="2684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0"/>
          <p:cNvSpPr/>
          <p:nvPr/>
        </p:nvSpPr>
        <p:spPr>
          <a:xfrm rot="-5400000">
            <a:off x="783771" y="1250638"/>
            <a:ext cx="188275" cy="188300"/>
          </a:xfrm>
          <a:custGeom>
            <a:rect b="b" l="l" r="r" t="t"/>
            <a:pathLst>
              <a:path extrusionOk="0" h="7532" w="7531">
                <a:moveTo>
                  <a:pt x="3766" y="1"/>
                </a:moveTo>
                <a:cubicBezTo>
                  <a:pt x="1678" y="1"/>
                  <a:pt x="0" y="1678"/>
                  <a:pt x="0" y="3766"/>
                </a:cubicBezTo>
                <a:cubicBezTo>
                  <a:pt x="0" y="5854"/>
                  <a:pt x="1678" y="7531"/>
                  <a:pt x="3766" y="7531"/>
                </a:cubicBezTo>
                <a:cubicBezTo>
                  <a:pt x="5853" y="7531"/>
                  <a:pt x="7531" y="5854"/>
                  <a:pt x="7531" y="3766"/>
                </a:cubicBezTo>
                <a:cubicBezTo>
                  <a:pt x="7531" y="1678"/>
                  <a:pt x="5853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0"/>
          <p:cNvSpPr/>
          <p:nvPr/>
        </p:nvSpPr>
        <p:spPr>
          <a:xfrm rot="-5400000">
            <a:off x="810796" y="1277663"/>
            <a:ext cx="134225" cy="134250"/>
          </a:xfrm>
          <a:custGeom>
            <a:rect b="b" l="l" r="r" t="t"/>
            <a:pathLst>
              <a:path extrusionOk="0" h="5370" w="5369">
                <a:moveTo>
                  <a:pt x="2685" y="1"/>
                </a:moveTo>
                <a:cubicBezTo>
                  <a:pt x="1194" y="1"/>
                  <a:pt x="1" y="1194"/>
                  <a:pt x="1" y="2685"/>
                </a:cubicBezTo>
                <a:cubicBezTo>
                  <a:pt x="1" y="4176"/>
                  <a:pt x="1194" y="5369"/>
                  <a:pt x="2685" y="5369"/>
                </a:cubicBezTo>
                <a:cubicBezTo>
                  <a:pt x="4176" y="5369"/>
                  <a:pt x="5369" y="4176"/>
                  <a:pt x="5369" y="2685"/>
                </a:cubicBezTo>
                <a:cubicBezTo>
                  <a:pt x="5369" y="1194"/>
                  <a:pt x="4176" y="1"/>
                  <a:pt x="2685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0"/>
          <p:cNvSpPr/>
          <p:nvPr/>
        </p:nvSpPr>
        <p:spPr>
          <a:xfrm rot="-5400000">
            <a:off x="783758" y="639250"/>
            <a:ext cx="188300" cy="188300"/>
          </a:xfrm>
          <a:custGeom>
            <a:rect b="b" l="l" r="r" t="t"/>
            <a:pathLst>
              <a:path extrusionOk="0" h="7532" w="7532">
                <a:moveTo>
                  <a:pt x="3766" y="1"/>
                </a:moveTo>
                <a:cubicBezTo>
                  <a:pt x="1679" y="1"/>
                  <a:pt x="1" y="1678"/>
                  <a:pt x="1" y="3766"/>
                </a:cubicBezTo>
                <a:cubicBezTo>
                  <a:pt x="1" y="5854"/>
                  <a:pt x="1679" y="7531"/>
                  <a:pt x="3766" y="7531"/>
                </a:cubicBezTo>
                <a:cubicBezTo>
                  <a:pt x="5854" y="7531"/>
                  <a:pt x="7531" y="5854"/>
                  <a:pt x="7531" y="3766"/>
                </a:cubicBezTo>
                <a:cubicBezTo>
                  <a:pt x="7531" y="1678"/>
                  <a:pt x="5854" y="1"/>
                  <a:pt x="3766" y="1"/>
                </a:cubicBezTo>
                <a:close/>
              </a:path>
            </a:pathLst>
          </a:custGeom>
          <a:solidFill>
            <a:srgbClr val="E6E7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0"/>
          <p:cNvSpPr/>
          <p:nvPr/>
        </p:nvSpPr>
        <p:spPr>
          <a:xfrm rot="-5400000">
            <a:off x="810796" y="666263"/>
            <a:ext cx="134225" cy="134250"/>
          </a:xfrm>
          <a:custGeom>
            <a:rect b="b" l="l" r="r" t="t"/>
            <a:pathLst>
              <a:path extrusionOk="0" h="5370" w="5369">
                <a:moveTo>
                  <a:pt x="2684" y="1"/>
                </a:moveTo>
                <a:cubicBezTo>
                  <a:pt x="1193" y="1"/>
                  <a:pt x="0" y="1194"/>
                  <a:pt x="0" y="2685"/>
                </a:cubicBezTo>
                <a:cubicBezTo>
                  <a:pt x="0" y="4176"/>
                  <a:pt x="1193" y="5369"/>
                  <a:pt x="2684" y="5369"/>
                </a:cubicBezTo>
                <a:cubicBezTo>
                  <a:pt x="4175" y="5369"/>
                  <a:pt x="5368" y="4176"/>
                  <a:pt x="5368" y="2685"/>
                </a:cubicBezTo>
                <a:cubicBezTo>
                  <a:pt x="5368" y="1194"/>
                  <a:pt x="4175" y="1"/>
                  <a:pt x="2684" y="1"/>
                </a:cubicBezTo>
                <a:close/>
              </a:path>
            </a:pathLst>
          </a:custGeom>
          <a:solidFill>
            <a:srgbClr val="A97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0"/>
          <p:cNvSpPr/>
          <p:nvPr/>
        </p:nvSpPr>
        <p:spPr>
          <a:xfrm rot="-5400000">
            <a:off x="578733" y="4216875"/>
            <a:ext cx="116525" cy="576925"/>
          </a:xfrm>
          <a:custGeom>
            <a:rect b="b" l="l" r="r" t="t"/>
            <a:pathLst>
              <a:path extrusionOk="0" h="23077" w="4661">
                <a:moveTo>
                  <a:pt x="2349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20728"/>
                </a:lnTo>
                <a:cubicBezTo>
                  <a:pt x="0" y="22032"/>
                  <a:pt x="1044" y="23076"/>
                  <a:pt x="2349" y="23076"/>
                </a:cubicBezTo>
                <a:cubicBezTo>
                  <a:pt x="3617" y="23076"/>
                  <a:pt x="4660" y="22032"/>
                  <a:pt x="4660" y="20728"/>
                </a:cubicBezTo>
                <a:lnTo>
                  <a:pt x="4660" y="2349"/>
                </a:lnTo>
                <a:cubicBezTo>
                  <a:pt x="4660" y="1044"/>
                  <a:pt x="3617" y="0"/>
                  <a:pt x="2349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0"/>
          <p:cNvSpPr/>
          <p:nvPr/>
        </p:nvSpPr>
        <p:spPr>
          <a:xfrm rot="-5400000">
            <a:off x="578733" y="3503275"/>
            <a:ext cx="116525" cy="576925"/>
          </a:xfrm>
          <a:custGeom>
            <a:rect b="b" l="l" r="r" t="t"/>
            <a:pathLst>
              <a:path extrusionOk="0" h="23077" w="4661">
                <a:moveTo>
                  <a:pt x="2350" y="0"/>
                </a:moveTo>
                <a:cubicBezTo>
                  <a:pt x="1045" y="0"/>
                  <a:pt x="1" y="1044"/>
                  <a:pt x="1" y="2349"/>
                </a:cubicBezTo>
                <a:lnTo>
                  <a:pt x="1" y="20728"/>
                </a:lnTo>
                <a:cubicBezTo>
                  <a:pt x="1" y="22032"/>
                  <a:pt x="1045" y="23076"/>
                  <a:pt x="2350" y="23076"/>
                </a:cubicBezTo>
                <a:cubicBezTo>
                  <a:pt x="3617" y="23076"/>
                  <a:pt x="4661" y="22032"/>
                  <a:pt x="4661" y="20728"/>
                </a:cubicBezTo>
                <a:lnTo>
                  <a:pt x="4661" y="2349"/>
                </a:lnTo>
                <a:cubicBezTo>
                  <a:pt x="4661" y="1044"/>
                  <a:pt x="3617" y="0"/>
                  <a:pt x="2350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0"/>
          <p:cNvSpPr/>
          <p:nvPr/>
        </p:nvSpPr>
        <p:spPr>
          <a:xfrm rot="-5400000">
            <a:off x="578733" y="2890950"/>
            <a:ext cx="116525" cy="576925"/>
          </a:xfrm>
          <a:custGeom>
            <a:rect b="b" l="l" r="r" t="t"/>
            <a:pathLst>
              <a:path extrusionOk="0" h="23077" w="4661">
                <a:moveTo>
                  <a:pt x="2312" y="0"/>
                </a:moveTo>
                <a:cubicBezTo>
                  <a:pt x="1044" y="0"/>
                  <a:pt x="1" y="1044"/>
                  <a:pt x="1" y="2349"/>
                </a:cubicBezTo>
                <a:lnTo>
                  <a:pt x="1" y="20728"/>
                </a:lnTo>
                <a:cubicBezTo>
                  <a:pt x="1" y="22032"/>
                  <a:pt x="1044" y="23076"/>
                  <a:pt x="2312" y="23076"/>
                </a:cubicBezTo>
                <a:cubicBezTo>
                  <a:pt x="3617" y="23076"/>
                  <a:pt x="4661" y="22032"/>
                  <a:pt x="4661" y="20728"/>
                </a:cubicBezTo>
                <a:lnTo>
                  <a:pt x="4661" y="2349"/>
                </a:lnTo>
                <a:cubicBezTo>
                  <a:pt x="4661" y="1044"/>
                  <a:pt x="3617" y="0"/>
                  <a:pt x="2312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0"/>
          <p:cNvSpPr/>
          <p:nvPr/>
        </p:nvSpPr>
        <p:spPr>
          <a:xfrm rot="-5400000">
            <a:off x="578733" y="2279550"/>
            <a:ext cx="116525" cy="576925"/>
          </a:xfrm>
          <a:custGeom>
            <a:rect b="b" l="l" r="r" t="t"/>
            <a:pathLst>
              <a:path extrusionOk="0" h="23077" w="4661">
                <a:moveTo>
                  <a:pt x="2311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20728"/>
                </a:lnTo>
                <a:cubicBezTo>
                  <a:pt x="0" y="22032"/>
                  <a:pt x="1044" y="23076"/>
                  <a:pt x="2311" y="23076"/>
                </a:cubicBezTo>
                <a:cubicBezTo>
                  <a:pt x="3616" y="23076"/>
                  <a:pt x="4660" y="22032"/>
                  <a:pt x="4660" y="20728"/>
                </a:cubicBezTo>
                <a:lnTo>
                  <a:pt x="4660" y="2349"/>
                </a:lnTo>
                <a:cubicBezTo>
                  <a:pt x="4660" y="1044"/>
                  <a:pt x="3616" y="0"/>
                  <a:pt x="2311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0"/>
          <p:cNvSpPr/>
          <p:nvPr/>
        </p:nvSpPr>
        <p:spPr>
          <a:xfrm rot="-5400000">
            <a:off x="578733" y="1668175"/>
            <a:ext cx="116525" cy="576925"/>
          </a:xfrm>
          <a:custGeom>
            <a:rect b="b" l="l" r="r" t="t"/>
            <a:pathLst>
              <a:path extrusionOk="0" h="23077" w="4661">
                <a:moveTo>
                  <a:pt x="2349" y="0"/>
                </a:moveTo>
                <a:cubicBezTo>
                  <a:pt x="1044" y="0"/>
                  <a:pt x="1" y="1044"/>
                  <a:pt x="1" y="2349"/>
                </a:cubicBezTo>
                <a:lnTo>
                  <a:pt x="1" y="20728"/>
                </a:lnTo>
                <a:cubicBezTo>
                  <a:pt x="1" y="22032"/>
                  <a:pt x="1044" y="23076"/>
                  <a:pt x="2349" y="23076"/>
                </a:cubicBezTo>
                <a:cubicBezTo>
                  <a:pt x="3617" y="23076"/>
                  <a:pt x="4661" y="22032"/>
                  <a:pt x="4661" y="20728"/>
                </a:cubicBezTo>
                <a:lnTo>
                  <a:pt x="4661" y="2349"/>
                </a:lnTo>
                <a:cubicBezTo>
                  <a:pt x="4661" y="1044"/>
                  <a:pt x="3617" y="0"/>
                  <a:pt x="2349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0"/>
          <p:cNvSpPr/>
          <p:nvPr/>
        </p:nvSpPr>
        <p:spPr>
          <a:xfrm rot="-5400000">
            <a:off x="578733" y="1056775"/>
            <a:ext cx="116525" cy="576925"/>
          </a:xfrm>
          <a:custGeom>
            <a:rect b="b" l="l" r="r" t="t"/>
            <a:pathLst>
              <a:path extrusionOk="0" h="23077" w="4661">
                <a:moveTo>
                  <a:pt x="2349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20728"/>
                </a:lnTo>
                <a:cubicBezTo>
                  <a:pt x="0" y="22032"/>
                  <a:pt x="1044" y="23076"/>
                  <a:pt x="2349" y="23076"/>
                </a:cubicBezTo>
                <a:cubicBezTo>
                  <a:pt x="3616" y="23076"/>
                  <a:pt x="4660" y="22032"/>
                  <a:pt x="4660" y="20728"/>
                </a:cubicBezTo>
                <a:lnTo>
                  <a:pt x="4660" y="2349"/>
                </a:lnTo>
                <a:cubicBezTo>
                  <a:pt x="4660" y="1044"/>
                  <a:pt x="3616" y="0"/>
                  <a:pt x="2349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0"/>
          <p:cNvSpPr/>
          <p:nvPr/>
        </p:nvSpPr>
        <p:spPr>
          <a:xfrm rot="-5400000">
            <a:off x="578733" y="444475"/>
            <a:ext cx="116525" cy="576925"/>
          </a:xfrm>
          <a:custGeom>
            <a:rect b="b" l="l" r="r" t="t"/>
            <a:pathLst>
              <a:path extrusionOk="0" h="23077" w="4661">
                <a:moveTo>
                  <a:pt x="2312" y="0"/>
                </a:moveTo>
                <a:cubicBezTo>
                  <a:pt x="1045" y="0"/>
                  <a:pt x="1" y="1044"/>
                  <a:pt x="1" y="2349"/>
                </a:cubicBezTo>
                <a:lnTo>
                  <a:pt x="1" y="20728"/>
                </a:lnTo>
                <a:cubicBezTo>
                  <a:pt x="1" y="22032"/>
                  <a:pt x="1045" y="23076"/>
                  <a:pt x="2312" y="23076"/>
                </a:cubicBezTo>
                <a:cubicBezTo>
                  <a:pt x="3617" y="23076"/>
                  <a:pt x="4661" y="22032"/>
                  <a:pt x="4661" y="20728"/>
                </a:cubicBezTo>
                <a:lnTo>
                  <a:pt x="4661" y="2349"/>
                </a:lnTo>
                <a:cubicBezTo>
                  <a:pt x="4661" y="1044"/>
                  <a:pt x="3617" y="0"/>
                  <a:pt x="2312" y="0"/>
                </a:cubicBezTo>
                <a:close/>
              </a:path>
            </a:pathLst>
          </a:custGeom>
          <a:solidFill>
            <a:srgbClr val="9395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0"/>
          <p:cNvSpPr/>
          <p:nvPr/>
        </p:nvSpPr>
        <p:spPr>
          <a:xfrm rot="-5400000">
            <a:off x="438933" y="584275"/>
            <a:ext cx="116525" cy="297325"/>
          </a:xfrm>
          <a:custGeom>
            <a:rect b="b" l="l" r="r" t="t"/>
            <a:pathLst>
              <a:path extrusionOk="0" h="11893" w="4661">
                <a:moveTo>
                  <a:pt x="2312" y="0"/>
                </a:moveTo>
                <a:cubicBezTo>
                  <a:pt x="1045" y="0"/>
                  <a:pt x="1" y="1044"/>
                  <a:pt x="1" y="2349"/>
                </a:cubicBezTo>
                <a:lnTo>
                  <a:pt x="1" y="11892"/>
                </a:lnTo>
                <a:lnTo>
                  <a:pt x="4661" y="11892"/>
                </a:lnTo>
                <a:lnTo>
                  <a:pt x="4661" y="2349"/>
                </a:lnTo>
                <a:cubicBezTo>
                  <a:pt x="4661" y="1044"/>
                  <a:pt x="3617" y="0"/>
                  <a:pt x="2312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0"/>
          <p:cNvSpPr/>
          <p:nvPr/>
        </p:nvSpPr>
        <p:spPr>
          <a:xfrm rot="-5400000">
            <a:off x="438933" y="1196575"/>
            <a:ext cx="116525" cy="297325"/>
          </a:xfrm>
          <a:custGeom>
            <a:rect b="b" l="l" r="r" t="t"/>
            <a:pathLst>
              <a:path extrusionOk="0" h="11893" w="4661">
                <a:moveTo>
                  <a:pt x="2349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11892"/>
                </a:lnTo>
                <a:lnTo>
                  <a:pt x="4660" y="11892"/>
                </a:lnTo>
                <a:lnTo>
                  <a:pt x="4660" y="2349"/>
                </a:lnTo>
                <a:cubicBezTo>
                  <a:pt x="4660" y="1044"/>
                  <a:pt x="3616" y="0"/>
                  <a:pt x="2349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0"/>
          <p:cNvSpPr/>
          <p:nvPr/>
        </p:nvSpPr>
        <p:spPr>
          <a:xfrm rot="-5400000">
            <a:off x="438933" y="1807975"/>
            <a:ext cx="116525" cy="297325"/>
          </a:xfrm>
          <a:custGeom>
            <a:rect b="b" l="l" r="r" t="t"/>
            <a:pathLst>
              <a:path extrusionOk="0" h="11893" w="4661">
                <a:moveTo>
                  <a:pt x="2349" y="0"/>
                </a:moveTo>
                <a:cubicBezTo>
                  <a:pt x="1044" y="0"/>
                  <a:pt x="1" y="1044"/>
                  <a:pt x="1" y="2349"/>
                </a:cubicBezTo>
                <a:lnTo>
                  <a:pt x="1" y="11892"/>
                </a:lnTo>
                <a:lnTo>
                  <a:pt x="4661" y="11892"/>
                </a:lnTo>
                <a:lnTo>
                  <a:pt x="4661" y="2349"/>
                </a:lnTo>
                <a:cubicBezTo>
                  <a:pt x="4661" y="1044"/>
                  <a:pt x="3617" y="0"/>
                  <a:pt x="2349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0"/>
          <p:cNvSpPr/>
          <p:nvPr/>
        </p:nvSpPr>
        <p:spPr>
          <a:xfrm rot="-5400000">
            <a:off x="438933" y="2419350"/>
            <a:ext cx="116525" cy="297325"/>
          </a:xfrm>
          <a:custGeom>
            <a:rect b="b" l="l" r="r" t="t"/>
            <a:pathLst>
              <a:path extrusionOk="0" h="11893" w="4661">
                <a:moveTo>
                  <a:pt x="2311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11892"/>
                </a:lnTo>
                <a:lnTo>
                  <a:pt x="4660" y="11892"/>
                </a:lnTo>
                <a:lnTo>
                  <a:pt x="4660" y="2349"/>
                </a:lnTo>
                <a:cubicBezTo>
                  <a:pt x="4660" y="1044"/>
                  <a:pt x="3616" y="0"/>
                  <a:pt x="2311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0"/>
          <p:cNvSpPr/>
          <p:nvPr/>
        </p:nvSpPr>
        <p:spPr>
          <a:xfrm rot="-5400000">
            <a:off x="438933" y="3030750"/>
            <a:ext cx="116525" cy="297325"/>
          </a:xfrm>
          <a:custGeom>
            <a:rect b="b" l="l" r="r" t="t"/>
            <a:pathLst>
              <a:path extrusionOk="0" h="11893" w="4661">
                <a:moveTo>
                  <a:pt x="2312" y="0"/>
                </a:moveTo>
                <a:cubicBezTo>
                  <a:pt x="1044" y="0"/>
                  <a:pt x="1" y="1044"/>
                  <a:pt x="1" y="2349"/>
                </a:cubicBezTo>
                <a:lnTo>
                  <a:pt x="1" y="11892"/>
                </a:lnTo>
                <a:lnTo>
                  <a:pt x="4661" y="11892"/>
                </a:lnTo>
                <a:lnTo>
                  <a:pt x="4661" y="2349"/>
                </a:lnTo>
                <a:cubicBezTo>
                  <a:pt x="4661" y="1044"/>
                  <a:pt x="3617" y="0"/>
                  <a:pt x="2312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10"/>
          <p:cNvSpPr/>
          <p:nvPr/>
        </p:nvSpPr>
        <p:spPr>
          <a:xfrm rot="-5400000">
            <a:off x="438933" y="3643075"/>
            <a:ext cx="116525" cy="297325"/>
          </a:xfrm>
          <a:custGeom>
            <a:rect b="b" l="l" r="r" t="t"/>
            <a:pathLst>
              <a:path extrusionOk="0" h="11893" w="4661">
                <a:moveTo>
                  <a:pt x="2350" y="0"/>
                </a:moveTo>
                <a:cubicBezTo>
                  <a:pt x="1045" y="0"/>
                  <a:pt x="1" y="1044"/>
                  <a:pt x="1" y="2349"/>
                </a:cubicBezTo>
                <a:lnTo>
                  <a:pt x="1" y="11892"/>
                </a:lnTo>
                <a:lnTo>
                  <a:pt x="4661" y="11892"/>
                </a:lnTo>
                <a:lnTo>
                  <a:pt x="4661" y="2349"/>
                </a:lnTo>
                <a:cubicBezTo>
                  <a:pt x="4661" y="1044"/>
                  <a:pt x="3617" y="0"/>
                  <a:pt x="2350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10"/>
          <p:cNvSpPr/>
          <p:nvPr/>
        </p:nvSpPr>
        <p:spPr>
          <a:xfrm rot="-5400000">
            <a:off x="438933" y="4356675"/>
            <a:ext cx="116525" cy="297325"/>
          </a:xfrm>
          <a:custGeom>
            <a:rect b="b" l="l" r="r" t="t"/>
            <a:pathLst>
              <a:path extrusionOk="0" h="11893" w="4661">
                <a:moveTo>
                  <a:pt x="2349" y="0"/>
                </a:moveTo>
                <a:cubicBezTo>
                  <a:pt x="1044" y="0"/>
                  <a:pt x="0" y="1044"/>
                  <a:pt x="0" y="2349"/>
                </a:cubicBezTo>
                <a:lnTo>
                  <a:pt x="0" y="11892"/>
                </a:lnTo>
                <a:lnTo>
                  <a:pt x="4660" y="11892"/>
                </a:lnTo>
                <a:lnTo>
                  <a:pt x="4660" y="2349"/>
                </a:lnTo>
                <a:cubicBezTo>
                  <a:pt x="4660" y="1044"/>
                  <a:pt x="3617" y="0"/>
                  <a:pt x="2349" y="0"/>
                </a:cubicBezTo>
                <a:close/>
              </a:path>
            </a:pathLst>
          </a:custGeom>
          <a:solidFill>
            <a:srgbClr val="A7A9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0"/>
          <p:cNvSpPr/>
          <p:nvPr/>
        </p:nvSpPr>
        <p:spPr>
          <a:xfrm>
            <a:off x="8396329" y="70626"/>
            <a:ext cx="65134" cy="55909"/>
          </a:xfrm>
          <a:custGeom>
            <a:rect b="b" l="l" r="r" t="t"/>
            <a:pathLst>
              <a:path extrusionOk="0" h="400" w="466">
                <a:moveTo>
                  <a:pt x="266" y="0"/>
                </a:moveTo>
                <a:cubicBezTo>
                  <a:pt x="89" y="0"/>
                  <a:pt x="0" y="222"/>
                  <a:pt x="122" y="343"/>
                </a:cubicBezTo>
                <a:cubicBezTo>
                  <a:pt x="164" y="382"/>
                  <a:pt x="215" y="400"/>
                  <a:pt x="263" y="400"/>
                </a:cubicBezTo>
                <a:cubicBezTo>
                  <a:pt x="368" y="400"/>
                  <a:pt x="465" y="320"/>
                  <a:pt x="465" y="199"/>
                </a:cubicBezTo>
                <a:cubicBezTo>
                  <a:pt x="465" y="89"/>
                  <a:pt x="377" y="0"/>
                  <a:pt x="2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0"/>
          <p:cNvSpPr/>
          <p:nvPr/>
        </p:nvSpPr>
        <p:spPr>
          <a:xfrm>
            <a:off x="8878333" y="5026488"/>
            <a:ext cx="48222" cy="48082"/>
          </a:xfrm>
          <a:custGeom>
            <a:rect b="b" l="l" r="r" t="t"/>
            <a:pathLst>
              <a:path extrusionOk="0" h="344" w="345">
                <a:moveTo>
                  <a:pt x="167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66"/>
                  <a:pt x="78" y="344"/>
                  <a:pt x="167" y="344"/>
                </a:cubicBezTo>
                <a:cubicBezTo>
                  <a:pt x="267" y="344"/>
                  <a:pt x="344" y="266"/>
                  <a:pt x="344" y="178"/>
                </a:cubicBezTo>
                <a:cubicBezTo>
                  <a:pt x="344" y="78"/>
                  <a:pt x="267" y="0"/>
                  <a:pt x="1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0"/>
          <p:cNvSpPr/>
          <p:nvPr/>
        </p:nvSpPr>
        <p:spPr>
          <a:xfrm>
            <a:off x="8866715" y="2311984"/>
            <a:ext cx="71424" cy="62339"/>
          </a:xfrm>
          <a:custGeom>
            <a:rect b="b" l="l" r="r" t="t"/>
            <a:pathLst>
              <a:path extrusionOk="0" h="446" w="511">
                <a:moveTo>
                  <a:pt x="289" y="1"/>
                </a:moveTo>
                <a:cubicBezTo>
                  <a:pt x="101" y="1"/>
                  <a:pt x="1" y="245"/>
                  <a:pt x="134" y="378"/>
                </a:cubicBezTo>
                <a:cubicBezTo>
                  <a:pt x="181" y="425"/>
                  <a:pt x="238" y="446"/>
                  <a:pt x="292" y="446"/>
                </a:cubicBezTo>
                <a:cubicBezTo>
                  <a:pt x="405" y="446"/>
                  <a:pt x="510" y="357"/>
                  <a:pt x="510" y="222"/>
                </a:cubicBezTo>
                <a:cubicBezTo>
                  <a:pt x="510" y="101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0"/>
          <p:cNvSpPr txBox="1"/>
          <p:nvPr>
            <p:ph hasCustomPrompt="1" type="title"/>
          </p:nvPr>
        </p:nvSpPr>
        <p:spPr>
          <a:xfrm>
            <a:off x="1361825" y="1471325"/>
            <a:ext cx="711600" cy="876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0" name="Google Shape;410;p10"/>
          <p:cNvSpPr txBox="1"/>
          <p:nvPr>
            <p:ph idx="1" type="subTitle"/>
          </p:nvPr>
        </p:nvSpPr>
        <p:spPr>
          <a:xfrm>
            <a:off x="2073825" y="1776848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10"/>
          <p:cNvSpPr txBox="1"/>
          <p:nvPr>
            <p:ph hasCustomPrompt="1" idx="2" type="title"/>
          </p:nvPr>
        </p:nvSpPr>
        <p:spPr>
          <a:xfrm>
            <a:off x="4733875" y="1471325"/>
            <a:ext cx="711600" cy="876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2" name="Google Shape;412;p10"/>
          <p:cNvSpPr txBox="1"/>
          <p:nvPr>
            <p:ph idx="3" type="subTitle"/>
          </p:nvPr>
        </p:nvSpPr>
        <p:spPr>
          <a:xfrm>
            <a:off x="5445875" y="1776848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10"/>
          <p:cNvSpPr txBox="1"/>
          <p:nvPr>
            <p:ph hasCustomPrompt="1" idx="4" type="title"/>
          </p:nvPr>
        </p:nvSpPr>
        <p:spPr>
          <a:xfrm>
            <a:off x="1361825" y="3274025"/>
            <a:ext cx="711600" cy="875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4" name="Google Shape;414;p10"/>
          <p:cNvSpPr txBox="1"/>
          <p:nvPr>
            <p:ph idx="5" type="subTitle"/>
          </p:nvPr>
        </p:nvSpPr>
        <p:spPr>
          <a:xfrm>
            <a:off x="2076275" y="3582911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10"/>
          <p:cNvSpPr txBox="1"/>
          <p:nvPr>
            <p:ph hasCustomPrompt="1" idx="6" type="title"/>
          </p:nvPr>
        </p:nvSpPr>
        <p:spPr>
          <a:xfrm>
            <a:off x="4733875" y="3274025"/>
            <a:ext cx="711600" cy="875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6" name="Google Shape;416;p10"/>
          <p:cNvSpPr txBox="1"/>
          <p:nvPr>
            <p:ph idx="7" type="subTitle"/>
          </p:nvPr>
        </p:nvSpPr>
        <p:spPr>
          <a:xfrm>
            <a:off x="5448325" y="3582911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10"/>
          <p:cNvSpPr txBox="1"/>
          <p:nvPr>
            <p:ph idx="8" type="subTitle"/>
          </p:nvPr>
        </p:nvSpPr>
        <p:spPr>
          <a:xfrm>
            <a:off x="2076275" y="1547525"/>
            <a:ext cx="2336400" cy="305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lt1"/>
                </a:solidFill>
                <a:latin typeface="Kodchasan"/>
                <a:ea typeface="Kodchasan"/>
                <a:cs typeface="Kodchasan"/>
                <a:sym typeface="Kodchas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8" name="Google Shape;418;p10"/>
          <p:cNvSpPr txBox="1"/>
          <p:nvPr>
            <p:ph idx="9" type="subTitle"/>
          </p:nvPr>
        </p:nvSpPr>
        <p:spPr>
          <a:xfrm>
            <a:off x="5448325" y="1547525"/>
            <a:ext cx="2336400" cy="305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lt1"/>
                </a:solidFill>
                <a:latin typeface="Kodchasan"/>
                <a:ea typeface="Kodchasan"/>
                <a:cs typeface="Kodchasan"/>
                <a:sym typeface="Kodchas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9" name="Google Shape;419;p10"/>
          <p:cNvSpPr txBox="1"/>
          <p:nvPr>
            <p:ph idx="13" type="subTitle"/>
          </p:nvPr>
        </p:nvSpPr>
        <p:spPr>
          <a:xfrm>
            <a:off x="2076275" y="3353775"/>
            <a:ext cx="2336400" cy="305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lt1"/>
                </a:solidFill>
                <a:latin typeface="Kodchasan"/>
                <a:ea typeface="Kodchasan"/>
                <a:cs typeface="Kodchasan"/>
                <a:sym typeface="Kodchas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0" name="Google Shape;420;p10"/>
          <p:cNvSpPr txBox="1"/>
          <p:nvPr>
            <p:ph idx="14" type="subTitle"/>
          </p:nvPr>
        </p:nvSpPr>
        <p:spPr>
          <a:xfrm>
            <a:off x="5448325" y="3353775"/>
            <a:ext cx="2336400" cy="305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lt1"/>
                </a:solidFill>
                <a:latin typeface="Kodchasan"/>
                <a:ea typeface="Kodchasan"/>
                <a:cs typeface="Kodchasan"/>
                <a:sym typeface="Kodchas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1" name="Google Shape;421;p10"/>
          <p:cNvSpPr txBox="1"/>
          <p:nvPr>
            <p:ph idx="15" type="title"/>
          </p:nvPr>
        </p:nvSpPr>
        <p:spPr>
          <a:xfrm>
            <a:off x="1236300" y="535000"/>
            <a:ext cx="6671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2" name="Google Shape;422;p10"/>
          <p:cNvSpPr/>
          <p:nvPr/>
        </p:nvSpPr>
        <p:spPr>
          <a:xfrm>
            <a:off x="5725335" y="74465"/>
            <a:ext cx="57446" cy="48222"/>
          </a:xfrm>
          <a:custGeom>
            <a:rect b="b" l="l" r="r" t="t"/>
            <a:pathLst>
              <a:path extrusionOk="0" h="345" w="411">
                <a:moveTo>
                  <a:pt x="233" y="1"/>
                </a:moveTo>
                <a:cubicBezTo>
                  <a:pt x="78" y="1"/>
                  <a:pt x="1" y="189"/>
                  <a:pt x="112" y="300"/>
                </a:cubicBezTo>
                <a:cubicBezTo>
                  <a:pt x="146" y="331"/>
                  <a:pt x="188" y="345"/>
                  <a:pt x="230" y="345"/>
                </a:cubicBezTo>
                <a:cubicBezTo>
                  <a:pt x="321" y="345"/>
                  <a:pt x="411" y="277"/>
                  <a:pt x="411" y="178"/>
                </a:cubicBezTo>
                <a:cubicBezTo>
                  <a:pt x="411" y="78"/>
                  <a:pt x="333" y="1"/>
                  <a:pt x="23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0"/>
          <p:cNvSpPr/>
          <p:nvPr/>
        </p:nvSpPr>
        <p:spPr>
          <a:xfrm>
            <a:off x="8396329" y="70626"/>
            <a:ext cx="65134" cy="55909"/>
          </a:xfrm>
          <a:custGeom>
            <a:rect b="b" l="l" r="r" t="t"/>
            <a:pathLst>
              <a:path extrusionOk="0" h="400" w="466">
                <a:moveTo>
                  <a:pt x="266" y="0"/>
                </a:moveTo>
                <a:cubicBezTo>
                  <a:pt x="89" y="0"/>
                  <a:pt x="0" y="222"/>
                  <a:pt x="122" y="343"/>
                </a:cubicBezTo>
                <a:cubicBezTo>
                  <a:pt x="164" y="382"/>
                  <a:pt x="215" y="400"/>
                  <a:pt x="263" y="400"/>
                </a:cubicBezTo>
                <a:cubicBezTo>
                  <a:pt x="368" y="400"/>
                  <a:pt x="465" y="320"/>
                  <a:pt x="465" y="199"/>
                </a:cubicBezTo>
                <a:cubicBezTo>
                  <a:pt x="465" y="89"/>
                  <a:pt x="377" y="0"/>
                  <a:pt x="2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0"/>
          <p:cNvSpPr/>
          <p:nvPr/>
        </p:nvSpPr>
        <p:spPr>
          <a:xfrm>
            <a:off x="8878333" y="5026488"/>
            <a:ext cx="48222" cy="48082"/>
          </a:xfrm>
          <a:custGeom>
            <a:rect b="b" l="l" r="r" t="t"/>
            <a:pathLst>
              <a:path extrusionOk="0" h="344" w="345">
                <a:moveTo>
                  <a:pt x="167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66"/>
                  <a:pt x="78" y="344"/>
                  <a:pt x="167" y="344"/>
                </a:cubicBezTo>
                <a:cubicBezTo>
                  <a:pt x="267" y="344"/>
                  <a:pt x="344" y="266"/>
                  <a:pt x="344" y="178"/>
                </a:cubicBezTo>
                <a:cubicBezTo>
                  <a:pt x="344" y="78"/>
                  <a:pt x="267" y="0"/>
                  <a:pt x="1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10"/>
          <p:cNvSpPr/>
          <p:nvPr/>
        </p:nvSpPr>
        <p:spPr>
          <a:xfrm>
            <a:off x="4132850" y="79149"/>
            <a:ext cx="38857" cy="38857"/>
          </a:xfrm>
          <a:custGeom>
            <a:rect b="b" l="l" r="r" t="t"/>
            <a:pathLst>
              <a:path extrusionOk="0" h="278" w="278">
                <a:moveTo>
                  <a:pt x="145" y="0"/>
                </a:moveTo>
                <a:cubicBezTo>
                  <a:pt x="67" y="0"/>
                  <a:pt x="1" y="67"/>
                  <a:pt x="1" y="144"/>
                </a:cubicBezTo>
                <a:cubicBezTo>
                  <a:pt x="1" y="211"/>
                  <a:pt x="67" y="277"/>
                  <a:pt x="145" y="277"/>
                </a:cubicBezTo>
                <a:cubicBezTo>
                  <a:pt x="211" y="277"/>
                  <a:pt x="277" y="211"/>
                  <a:pt x="277" y="144"/>
                </a:cubicBezTo>
                <a:cubicBezTo>
                  <a:pt x="277" y="67"/>
                  <a:pt x="211" y="0"/>
                  <a:pt x="1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10"/>
          <p:cNvSpPr/>
          <p:nvPr/>
        </p:nvSpPr>
        <p:spPr>
          <a:xfrm>
            <a:off x="6818834" y="5143503"/>
            <a:ext cx="34244" cy="35782"/>
          </a:xfrm>
          <a:custGeom>
            <a:rect b="b" l="l" r="r" t="t"/>
            <a:pathLst>
              <a:path extrusionOk="0" h="256" w="245">
                <a:moveTo>
                  <a:pt x="122" y="1"/>
                </a:moveTo>
                <a:cubicBezTo>
                  <a:pt x="56" y="1"/>
                  <a:pt x="0" y="67"/>
                  <a:pt x="0" y="134"/>
                </a:cubicBezTo>
                <a:cubicBezTo>
                  <a:pt x="0" y="200"/>
                  <a:pt x="56" y="256"/>
                  <a:pt x="122" y="256"/>
                </a:cubicBezTo>
                <a:cubicBezTo>
                  <a:pt x="189" y="256"/>
                  <a:pt x="244" y="200"/>
                  <a:pt x="244" y="134"/>
                </a:cubicBezTo>
                <a:cubicBezTo>
                  <a:pt x="244" y="67"/>
                  <a:pt x="189" y="1"/>
                  <a:pt x="12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10"/>
          <p:cNvSpPr/>
          <p:nvPr/>
        </p:nvSpPr>
        <p:spPr>
          <a:xfrm>
            <a:off x="8866715" y="2311984"/>
            <a:ext cx="71424" cy="62339"/>
          </a:xfrm>
          <a:custGeom>
            <a:rect b="b" l="l" r="r" t="t"/>
            <a:pathLst>
              <a:path extrusionOk="0" h="446" w="511">
                <a:moveTo>
                  <a:pt x="289" y="1"/>
                </a:moveTo>
                <a:cubicBezTo>
                  <a:pt x="101" y="1"/>
                  <a:pt x="1" y="245"/>
                  <a:pt x="134" y="378"/>
                </a:cubicBezTo>
                <a:cubicBezTo>
                  <a:pt x="181" y="425"/>
                  <a:pt x="238" y="446"/>
                  <a:pt x="292" y="446"/>
                </a:cubicBezTo>
                <a:cubicBezTo>
                  <a:pt x="405" y="446"/>
                  <a:pt x="510" y="357"/>
                  <a:pt x="510" y="222"/>
                </a:cubicBezTo>
                <a:cubicBezTo>
                  <a:pt x="510" y="101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10"/>
          <p:cNvSpPr/>
          <p:nvPr/>
        </p:nvSpPr>
        <p:spPr>
          <a:xfrm>
            <a:off x="8938150" y="4045480"/>
            <a:ext cx="68209" cy="59823"/>
          </a:xfrm>
          <a:custGeom>
            <a:rect b="b" l="l" r="r" t="t"/>
            <a:pathLst>
              <a:path extrusionOk="0" h="428" w="488">
                <a:moveTo>
                  <a:pt x="277" y="1"/>
                </a:moveTo>
                <a:cubicBezTo>
                  <a:pt x="89" y="1"/>
                  <a:pt x="0" y="233"/>
                  <a:pt x="133" y="366"/>
                </a:cubicBezTo>
                <a:cubicBezTo>
                  <a:pt x="175" y="408"/>
                  <a:pt x="226" y="427"/>
                  <a:pt x="276" y="427"/>
                </a:cubicBezTo>
                <a:cubicBezTo>
                  <a:pt x="384" y="427"/>
                  <a:pt x="488" y="340"/>
                  <a:pt x="488" y="211"/>
                </a:cubicBezTo>
                <a:cubicBezTo>
                  <a:pt x="488" y="100"/>
                  <a:pt x="399" y="1"/>
                  <a:pt x="2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10"/>
          <p:cNvSpPr/>
          <p:nvPr/>
        </p:nvSpPr>
        <p:spPr>
          <a:xfrm>
            <a:off x="1778191" y="-5"/>
            <a:ext cx="52834" cy="52694"/>
          </a:xfrm>
          <a:custGeom>
            <a:rect b="b" l="l" r="r" t="t"/>
            <a:pathLst>
              <a:path extrusionOk="0" h="377" w="378">
                <a:moveTo>
                  <a:pt x="189" y="0"/>
                </a:moveTo>
                <a:cubicBezTo>
                  <a:pt x="78" y="0"/>
                  <a:pt x="1" y="89"/>
                  <a:pt x="1" y="189"/>
                </a:cubicBezTo>
                <a:cubicBezTo>
                  <a:pt x="1" y="299"/>
                  <a:pt x="78" y="377"/>
                  <a:pt x="189" y="377"/>
                </a:cubicBezTo>
                <a:cubicBezTo>
                  <a:pt x="289" y="377"/>
                  <a:pt x="377" y="299"/>
                  <a:pt x="377" y="189"/>
                </a:cubicBezTo>
                <a:cubicBezTo>
                  <a:pt x="377" y="89"/>
                  <a:pt x="289" y="0"/>
                  <a:pt x="18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10"/>
          <p:cNvSpPr/>
          <p:nvPr/>
        </p:nvSpPr>
        <p:spPr>
          <a:xfrm>
            <a:off x="148844" y="260893"/>
            <a:ext cx="66252" cy="57167"/>
          </a:xfrm>
          <a:custGeom>
            <a:rect b="b" l="l" r="r" t="t"/>
            <a:pathLst>
              <a:path extrusionOk="0" h="409" w="474">
                <a:moveTo>
                  <a:pt x="262" y="1"/>
                </a:moveTo>
                <a:cubicBezTo>
                  <a:pt x="92" y="1"/>
                  <a:pt x="0" y="215"/>
                  <a:pt x="119" y="345"/>
                </a:cubicBezTo>
                <a:cubicBezTo>
                  <a:pt x="160" y="389"/>
                  <a:pt x="213" y="409"/>
                  <a:pt x="265" y="409"/>
                </a:cubicBezTo>
                <a:cubicBezTo>
                  <a:pt x="370" y="409"/>
                  <a:pt x="474" y="330"/>
                  <a:pt x="474" y="212"/>
                </a:cubicBezTo>
                <a:cubicBezTo>
                  <a:pt x="474" y="90"/>
                  <a:pt x="385" y="1"/>
                  <a:pt x="274" y="1"/>
                </a:cubicBezTo>
                <a:cubicBezTo>
                  <a:pt x="270" y="1"/>
                  <a:pt x="266" y="1"/>
                  <a:pt x="26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10"/>
          <p:cNvSpPr/>
          <p:nvPr/>
        </p:nvSpPr>
        <p:spPr>
          <a:xfrm>
            <a:off x="4866952" y="5027267"/>
            <a:ext cx="48222" cy="46544"/>
          </a:xfrm>
          <a:custGeom>
            <a:rect b="b" l="l" r="r" t="t"/>
            <a:pathLst>
              <a:path extrusionOk="0" h="333" w="345">
                <a:moveTo>
                  <a:pt x="178" y="1"/>
                </a:moveTo>
                <a:cubicBezTo>
                  <a:pt x="78" y="1"/>
                  <a:pt x="1" y="78"/>
                  <a:pt x="1" y="167"/>
                </a:cubicBezTo>
                <a:cubicBezTo>
                  <a:pt x="1" y="255"/>
                  <a:pt x="78" y="333"/>
                  <a:pt x="178" y="333"/>
                </a:cubicBezTo>
                <a:cubicBezTo>
                  <a:pt x="266" y="333"/>
                  <a:pt x="344" y="255"/>
                  <a:pt x="344" y="167"/>
                </a:cubicBezTo>
                <a:cubicBezTo>
                  <a:pt x="344" y="78"/>
                  <a:pt x="266" y="1"/>
                  <a:pt x="1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10"/>
          <p:cNvSpPr/>
          <p:nvPr/>
        </p:nvSpPr>
        <p:spPr>
          <a:xfrm>
            <a:off x="842865" y="5145386"/>
            <a:ext cx="37319" cy="32008"/>
          </a:xfrm>
          <a:custGeom>
            <a:rect b="b" l="l" r="r" t="t"/>
            <a:pathLst>
              <a:path extrusionOk="0" h="229" w="267">
                <a:moveTo>
                  <a:pt x="155" y="0"/>
                </a:moveTo>
                <a:cubicBezTo>
                  <a:pt x="56" y="0"/>
                  <a:pt x="0" y="122"/>
                  <a:pt x="78" y="200"/>
                </a:cubicBezTo>
                <a:cubicBezTo>
                  <a:pt x="98" y="220"/>
                  <a:pt x="123" y="229"/>
                  <a:pt x="148" y="229"/>
                </a:cubicBezTo>
                <a:cubicBezTo>
                  <a:pt x="207" y="229"/>
                  <a:pt x="266" y="181"/>
                  <a:pt x="266" y="111"/>
                </a:cubicBezTo>
                <a:cubicBezTo>
                  <a:pt x="266" y="56"/>
                  <a:pt x="222" y="0"/>
                  <a:pt x="1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0"/>
          <p:cNvSpPr/>
          <p:nvPr/>
        </p:nvSpPr>
        <p:spPr>
          <a:xfrm>
            <a:off x="2032120" y="5046275"/>
            <a:ext cx="41932" cy="43050"/>
          </a:xfrm>
          <a:custGeom>
            <a:rect b="b" l="l" r="r" t="t"/>
            <a:pathLst>
              <a:path extrusionOk="0" h="308" w="300">
                <a:moveTo>
                  <a:pt x="150" y="0"/>
                </a:moveTo>
                <a:cubicBezTo>
                  <a:pt x="76" y="0"/>
                  <a:pt x="1" y="53"/>
                  <a:pt x="1" y="158"/>
                </a:cubicBezTo>
                <a:cubicBezTo>
                  <a:pt x="1" y="258"/>
                  <a:pt x="76" y="308"/>
                  <a:pt x="150" y="308"/>
                </a:cubicBezTo>
                <a:cubicBezTo>
                  <a:pt x="225" y="308"/>
                  <a:pt x="300" y="258"/>
                  <a:pt x="300" y="158"/>
                </a:cubicBezTo>
                <a:cubicBezTo>
                  <a:pt x="300" y="53"/>
                  <a:pt x="225" y="0"/>
                  <a:pt x="1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0"/>
          <p:cNvSpPr/>
          <p:nvPr/>
        </p:nvSpPr>
        <p:spPr>
          <a:xfrm>
            <a:off x="67841" y="5069436"/>
            <a:ext cx="26417" cy="25718"/>
          </a:xfrm>
          <a:custGeom>
            <a:rect b="b" l="l" r="r" t="t"/>
            <a:pathLst>
              <a:path extrusionOk="0" h="184" w="189">
                <a:moveTo>
                  <a:pt x="95" y="0"/>
                </a:moveTo>
                <a:cubicBezTo>
                  <a:pt x="47" y="0"/>
                  <a:pt x="0" y="31"/>
                  <a:pt x="0" y="92"/>
                </a:cubicBezTo>
                <a:cubicBezTo>
                  <a:pt x="0" y="153"/>
                  <a:pt x="45" y="183"/>
                  <a:pt x="90" y="183"/>
                </a:cubicBezTo>
                <a:cubicBezTo>
                  <a:pt x="136" y="183"/>
                  <a:pt x="183" y="153"/>
                  <a:pt x="189" y="92"/>
                </a:cubicBezTo>
                <a:cubicBezTo>
                  <a:pt x="189" y="31"/>
                  <a:pt x="142" y="0"/>
                  <a:pt x="9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10"/>
          <p:cNvSpPr/>
          <p:nvPr/>
        </p:nvSpPr>
        <p:spPr>
          <a:xfrm>
            <a:off x="146265" y="2272995"/>
            <a:ext cx="71424" cy="61360"/>
          </a:xfrm>
          <a:custGeom>
            <a:rect b="b" l="l" r="r" t="t"/>
            <a:pathLst>
              <a:path extrusionOk="0" h="439" w="511">
                <a:moveTo>
                  <a:pt x="289" y="1"/>
                </a:moveTo>
                <a:cubicBezTo>
                  <a:pt x="101" y="1"/>
                  <a:pt x="1" y="233"/>
                  <a:pt x="134" y="377"/>
                </a:cubicBezTo>
                <a:cubicBezTo>
                  <a:pt x="179" y="419"/>
                  <a:pt x="234" y="438"/>
                  <a:pt x="287" y="438"/>
                </a:cubicBezTo>
                <a:cubicBezTo>
                  <a:pt x="402" y="438"/>
                  <a:pt x="510" y="351"/>
                  <a:pt x="510" y="222"/>
                </a:cubicBezTo>
                <a:cubicBezTo>
                  <a:pt x="510" y="100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10"/>
          <p:cNvSpPr/>
          <p:nvPr/>
        </p:nvSpPr>
        <p:spPr>
          <a:xfrm>
            <a:off x="147887" y="4082666"/>
            <a:ext cx="68209" cy="58565"/>
          </a:xfrm>
          <a:custGeom>
            <a:rect b="b" l="l" r="r" t="t"/>
            <a:pathLst>
              <a:path extrusionOk="0" h="419" w="488">
                <a:moveTo>
                  <a:pt x="277" y="0"/>
                </a:moveTo>
                <a:cubicBezTo>
                  <a:pt x="89" y="0"/>
                  <a:pt x="0" y="222"/>
                  <a:pt x="133" y="355"/>
                </a:cubicBezTo>
                <a:cubicBezTo>
                  <a:pt x="177" y="399"/>
                  <a:pt x="230" y="418"/>
                  <a:pt x="282" y="418"/>
                </a:cubicBezTo>
                <a:cubicBezTo>
                  <a:pt x="388" y="418"/>
                  <a:pt x="488" y="337"/>
                  <a:pt x="488" y="211"/>
                </a:cubicBezTo>
                <a:cubicBezTo>
                  <a:pt x="488" y="89"/>
                  <a:pt x="399" y="0"/>
                  <a:pt x="27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odchasan"/>
              <a:buNone/>
              <a:defRPr b="1" sz="3500">
                <a:solidFill>
                  <a:schemeClr val="dk1"/>
                </a:solidFill>
                <a:latin typeface="Kodchasan"/>
                <a:ea typeface="Kodchasan"/>
                <a:cs typeface="Kodchasan"/>
                <a:sym typeface="Kodchas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odchasan"/>
              <a:buNone/>
              <a:defRPr b="1" sz="3500">
                <a:solidFill>
                  <a:schemeClr val="dk1"/>
                </a:solidFill>
                <a:latin typeface="Kodchasan"/>
                <a:ea typeface="Kodchasan"/>
                <a:cs typeface="Kodchasan"/>
                <a:sym typeface="Kodchas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odchasan"/>
              <a:buNone/>
              <a:defRPr b="1" sz="3500">
                <a:solidFill>
                  <a:schemeClr val="dk1"/>
                </a:solidFill>
                <a:latin typeface="Kodchasan"/>
                <a:ea typeface="Kodchasan"/>
                <a:cs typeface="Kodchasan"/>
                <a:sym typeface="Kodchas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odchasan"/>
              <a:buNone/>
              <a:defRPr b="1" sz="3500">
                <a:solidFill>
                  <a:schemeClr val="dk1"/>
                </a:solidFill>
                <a:latin typeface="Kodchasan"/>
                <a:ea typeface="Kodchasan"/>
                <a:cs typeface="Kodchasan"/>
                <a:sym typeface="Kodchas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odchasan"/>
              <a:buNone/>
              <a:defRPr b="1" sz="3500">
                <a:solidFill>
                  <a:schemeClr val="dk1"/>
                </a:solidFill>
                <a:latin typeface="Kodchasan"/>
                <a:ea typeface="Kodchasan"/>
                <a:cs typeface="Kodchasan"/>
                <a:sym typeface="Kodchas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odchasan"/>
              <a:buNone/>
              <a:defRPr b="1" sz="3500">
                <a:solidFill>
                  <a:schemeClr val="dk1"/>
                </a:solidFill>
                <a:latin typeface="Kodchasan"/>
                <a:ea typeface="Kodchasan"/>
                <a:cs typeface="Kodchasan"/>
                <a:sym typeface="Kodchas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odchasan"/>
              <a:buNone/>
              <a:defRPr b="1" sz="3500">
                <a:solidFill>
                  <a:schemeClr val="dk1"/>
                </a:solidFill>
                <a:latin typeface="Kodchasan"/>
                <a:ea typeface="Kodchasan"/>
                <a:cs typeface="Kodchasan"/>
                <a:sym typeface="Kodchas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odchasan"/>
              <a:buNone/>
              <a:defRPr b="1" sz="3500">
                <a:solidFill>
                  <a:schemeClr val="dk1"/>
                </a:solidFill>
                <a:latin typeface="Kodchasan"/>
                <a:ea typeface="Kodchasan"/>
                <a:cs typeface="Kodchasan"/>
                <a:sym typeface="Kodchas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odchasan"/>
              <a:buNone/>
              <a:defRPr b="1" sz="3500">
                <a:solidFill>
                  <a:schemeClr val="dk1"/>
                </a:solidFill>
                <a:latin typeface="Kodchasan"/>
                <a:ea typeface="Kodchasan"/>
                <a:cs typeface="Kodchasan"/>
                <a:sym typeface="Kodchas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■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■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Barlow"/>
              <a:buChar char="■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kaggle.com/datasets/NUFORC/ufo-sightings" TargetMode="Externa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20"/>
          <p:cNvSpPr txBox="1"/>
          <p:nvPr>
            <p:ph type="ctrTitle"/>
          </p:nvPr>
        </p:nvSpPr>
        <p:spPr>
          <a:xfrm>
            <a:off x="3440700" y="1485700"/>
            <a:ext cx="4737300" cy="12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</a:rPr>
              <a:t>[Redacted] Sightings</a:t>
            </a:r>
            <a:endParaRPr sz="3300">
              <a:solidFill>
                <a:schemeClr val="lt1"/>
              </a:solidFill>
            </a:endParaRPr>
          </a:p>
        </p:txBody>
      </p:sp>
      <p:sp>
        <p:nvSpPr>
          <p:cNvPr id="980" name="Google Shape;980;p20"/>
          <p:cNvSpPr txBox="1"/>
          <p:nvPr>
            <p:ph idx="1" type="subTitle"/>
          </p:nvPr>
        </p:nvSpPr>
        <p:spPr>
          <a:xfrm>
            <a:off x="3620075" y="2992075"/>
            <a:ext cx="40791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Kodchasan"/>
                <a:ea typeface="Kodchasan"/>
                <a:cs typeface="Kodchasan"/>
                <a:sym typeface="Kodchasan"/>
              </a:rPr>
              <a:t>Group 12: </a:t>
            </a:r>
            <a:r>
              <a:rPr lang="en" sz="1800">
                <a:latin typeface="Kodchasan"/>
                <a:ea typeface="Kodchasan"/>
                <a:cs typeface="Kodchasan"/>
                <a:sym typeface="Kodchasan"/>
              </a:rPr>
              <a:t> Carmen Doria, Dellaraam Pourkeramati, and Jaskaran Halait</a:t>
            </a:r>
            <a:endParaRPr sz="1800">
              <a:latin typeface="Kodchasan"/>
              <a:ea typeface="Kodchasan"/>
              <a:cs typeface="Kodchasan"/>
              <a:sym typeface="Kodchasan"/>
            </a:endParaRPr>
          </a:p>
        </p:txBody>
      </p:sp>
      <p:sp>
        <p:nvSpPr>
          <p:cNvPr id="981" name="Google Shape;981;p20"/>
          <p:cNvSpPr/>
          <p:nvPr/>
        </p:nvSpPr>
        <p:spPr>
          <a:xfrm>
            <a:off x="6723138" y="577715"/>
            <a:ext cx="1172412" cy="552278"/>
          </a:xfrm>
          <a:custGeom>
            <a:rect b="b" l="l" r="r" t="t"/>
            <a:pathLst>
              <a:path extrusionOk="0" h="6153" w="13062">
                <a:moveTo>
                  <a:pt x="5434" y="1"/>
                </a:moveTo>
                <a:cubicBezTo>
                  <a:pt x="5031" y="1"/>
                  <a:pt x="4641" y="127"/>
                  <a:pt x="4310" y="414"/>
                </a:cubicBezTo>
                <a:cubicBezTo>
                  <a:pt x="3634" y="990"/>
                  <a:pt x="3789" y="1721"/>
                  <a:pt x="3712" y="2496"/>
                </a:cubicBezTo>
                <a:cubicBezTo>
                  <a:pt x="3191" y="2341"/>
                  <a:pt x="2704" y="2086"/>
                  <a:pt x="2117" y="2086"/>
                </a:cubicBezTo>
                <a:cubicBezTo>
                  <a:pt x="2092" y="2086"/>
                  <a:pt x="2067" y="2085"/>
                  <a:pt x="2043" y="2085"/>
                </a:cubicBezTo>
                <a:cubicBezTo>
                  <a:pt x="1461" y="2085"/>
                  <a:pt x="914" y="2337"/>
                  <a:pt x="510" y="2762"/>
                </a:cubicBezTo>
                <a:cubicBezTo>
                  <a:pt x="100" y="3227"/>
                  <a:pt x="1" y="3881"/>
                  <a:pt x="255" y="4446"/>
                </a:cubicBezTo>
                <a:cubicBezTo>
                  <a:pt x="528" y="5003"/>
                  <a:pt x="973" y="5198"/>
                  <a:pt x="1456" y="5198"/>
                </a:cubicBezTo>
                <a:cubicBezTo>
                  <a:pt x="1993" y="5198"/>
                  <a:pt x="2576" y="4957"/>
                  <a:pt x="3025" y="4701"/>
                </a:cubicBezTo>
                <a:cubicBezTo>
                  <a:pt x="3672" y="5660"/>
                  <a:pt x="4713" y="6152"/>
                  <a:pt x="5761" y="6152"/>
                </a:cubicBezTo>
                <a:cubicBezTo>
                  <a:pt x="6650" y="6152"/>
                  <a:pt x="7544" y="5799"/>
                  <a:pt x="8209" y="5077"/>
                </a:cubicBezTo>
                <a:cubicBezTo>
                  <a:pt x="8971" y="5438"/>
                  <a:pt x="9806" y="5623"/>
                  <a:pt x="10651" y="5623"/>
                </a:cubicBezTo>
                <a:cubicBezTo>
                  <a:pt x="10948" y="5623"/>
                  <a:pt x="11247" y="5600"/>
                  <a:pt x="11544" y="5554"/>
                </a:cubicBezTo>
                <a:cubicBezTo>
                  <a:pt x="12164" y="5443"/>
                  <a:pt x="12873" y="5133"/>
                  <a:pt x="12973" y="4512"/>
                </a:cubicBezTo>
                <a:cubicBezTo>
                  <a:pt x="13061" y="3992"/>
                  <a:pt x="12651" y="3482"/>
                  <a:pt x="12164" y="3283"/>
                </a:cubicBezTo>
                <a:cubicBezTo>
                  <a:pt x="11861" y="3159"/>
                  <a:pt x="11532" y="3125"/>
                  <a:pt x="11201" y="3125"/>
                </a:cubicBezTo>
                <a:cubicBezTo>
                  <a:pt x="11000" y="3125"/>
                  <a:pt x="10799" y="3137"/>
                  <a:pt x="10602" y="3150"/>
                </a:cubicBezTo>
                <a:cubicBezTo>
                  <a:pt x="10720" y="2624"/>
                  <a:pt x="10163" y="2140"/>
                  <a:pt x="9615" y="2140"/>
                </a:cubicBezTo>
                <a:cubicBezTo>
                  <a:pt x="9597" y="2140"/>
                  <a:pt x="9579" y="2141"/>
                  <a:pt x="9561" y="2142"/>
                </a:cubicBezTo>
                <a:cubicBezTo>
                  <a:pt x="9007" y="2164"/>
                  <a:pt x="8531" y="2518"/>
                  <a:pt x="8087" y="2862"/>
                </a:cubicBezTo>
                <a:cubicBezTo>
                  <a:pt x="8309" y="1677"/>
                  <a:pt x="7234" y="425"/>
                  <a:pt x="6049" y="92"/>
                </a:cubicBezTo>
                <a:cubicBezTo>
                  <a:pt x="5845" y="33"/>
                  <a:pt x="5638" y="1"/>
                  <a:pt x="5434" y="1"/>
                </a:cubicBezTo>
                <a:close/>
              </a:path>
            </a:pathLst>
          </a:custGeom>
          <a:solidFill>
            <a:srgbClr val="FFFFFF">
              <a:alpha val="51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20"/>
          <p:cNvSpPr/>
          <p:nvPr/>
        </p:nvSpPr>
        <p:spPr>
          <a:xfrm>
            <a:off x="2960600" y="553018"/>
            <a:ext cx="1447788" cy="681798"/>
          </a:xfrm>
          <a:custGeom>
            <a:rect b="b" l="l" r="r" t="t"/>
            <a:pathLst>
              <a:path extrusionOk="0" h="7596" w="16130">
                <a:moveTo>
                  <a:pt x="6729" y="1"/>
                </a:moveTo>
                <a:cubicBezTo>
                  <a:pt x="6230" y="1"/>
                  <a:pt x="5743" y="153"/>
                  <a:pt x="5329" y="508"/>
                </a:cubicBezTo>
                <a:cubicBezTo>
                  <a:pt x="4498" y="1228"/>
                  <a:pt x="4687" y="2125"/>
                  <a:pt x="4598" y="3089"/>
                </a:cubicBezTo>
                <a:cubicBezTo>
                  <a:pt x="3944" y="2889"/>
                  <a:pt x="3346" y="2579"/>
                  <a:pt x="2626" y="2579"/>
                </a:cubicBezTo>
                <a:cubicBezTo>
                  <a:pt x="2600" y="2578"/>
                  <a:pt x="2575" y="2578"/>
                  <a:pt x="2549" y="2578"/>
                </a:cubicBezTo>
                <a:cubicBezTo>
                  <a:pt x="1834" y="2578"/>
                  <a:pt x="1146" y="2875"/>
                  <a:pt x="643" y="3410"/>
                </a:cubicBezTo>
                <a:cubicBezTo>
                  <a:pt x="167" y="3975"/>
                  <a:pt x="1" y="4817"/>
                  <a:pt x="322" y="5482"/>
                </a:cubicBezTo>
                <a:cubicBezTo>
                  <a:pt x="663" y="6174"/>
                  <a:pt x="1213" y="6417"/>
                  <a:pt x="1809" y="6417"/>
                </a:cubicBezTo>
                <a:cubicBezTo>
                  <a:pt x="2472" y="6417"/>
                  <a:pt x="3191" y="6118"/>
                  <a:pt x="3745" y="5803"/>
                </a:cubicBezTo>
                <a:cubicBezTo>
                  <a:pt x="4550" y="6986"/>
                  <a:pt x="5836" y="7596"/>
                  <a:pt x="7130" y="7596"/>
                </a:cubicBezTo>
                <a:cubicBezTo>
                  <a:pt x="8223" y="7596"/>
                  <a:pt x="9320" y="7161"/>
                  <a:pt x="10137" y="6268"/>
                </a:cubicBezTo>
                <a:cubicBezTo>
                  <a:pt x="11082" y="6716"/>
                  <a:pt x="12112" y="6943"/>
                  <a:pt x="13146" y="6943"/>
                </a:cubicBezTo>
                <a:cubicBezTo>
                  <a:pt x="13517" y="6943"/>
                  <a:pt x="13889" y="6914"/>
                  <a:pt x="14258" y="6855"/>
                </a:cubicBezTo>
                <a:cubicBezTo>
                  <a:pt x="15022" y="6722"/>
                  <a:pt x="15897" y="6335"/>
                  <a:pt x="16030" y="5570"/>
                </a:cubicBezTo>
                <a:cubicBezTo>
                  <a:pt x="16130" y="4928"/>
                  <a:pt x="15631" y="4307"/>
                  <a:pt x="15022" y="4053"/>
                </a:cubicBezTo>
                <a:cubicBezTo>
                  <a:pt x="14644" y="3899"/>
                  <a:pt x="14236" y="3855"/>
                  <a:pt x="13822" y="3855"/>
                </a:cubicBezTo>
                <a:cubicBezTo>
                  <a:pt x="13580" y="3855"/>
                  <a:pt x="13336" y="3870"/>
                  <a:pt x="13095" y="3886"/>
                </a:cubicBezTo>
                <a:cubicBezTo>
                  <a:pt x="13258" y="3223"/>
                  <a:pt x="12534" y="2634"/>
                  <a:pt x="11858" y="2634"/>
                </a:cubicBezTo>
                <a:cubicBezTo>
                  <a:pt x="11845" y="2634"/>
                  <a:pt x="11833" y="2634"/>
                  <a:pt x="11821" y="2635"/>
                </a:cubicBezTo>
                <a:cubicBezTo>
                  <a:pt x="11134" y="2668"/>
                  <a:pt x="10536" y="3111"/>
                  <a:pt x="9993" y="3532"/>
                </a:cubicBezTo>
                <a:cubicBezTo>
                  <a:pt x="10270" y="2070"/>
                  <a:pt x="8940" y="530"/>
                  <a:pt x="7478" y="109"/>
                </a:cubicBezTo>
                <a:cubicBezTo>
                  <a:pt x="7231" y="39"/>
                  <a:pt x="6978" y="1"/>
                  <a:pt x="6729" y="1"/>
                </a:cubicBezTo>
                <a:close/>
              </a:path>
            </a:pathLst>
          </a:custGeom>
          <a:solidFill>
            <a:srgbClr val="FFFFFF">
              <a:alpha val="51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20"/>
          <p:cNvSpPr/>
          <p:nvPr/>
        </p:nvSpPr>
        <p:spPr>
          <a:xfrm>
            <a:off x="7055495" y="3809722"/>
            <a:ext cx="1133637" cy="534865"/>
          </a:xfrm>
          <a:custGeom>
            <a:rect b="b" l="l" r="r" t="t"/>
            <a:pathLst>
              <a:path extrusionOk="0" h="5959" w="12630">
                <a:moveTo>
                  <a:pt x="5274" y="1"/>
                </a:moveTo>
                <a:cubicBezTo>
                  <a:pt x="4880" y="1"/>
                  <a:pt x="4493" y="123"/>
                  <a:pt x="4166" y="406"/>
                </a:cubicBezTo>
                <a:cubicBezTo>
                  <a:pt x="3512" y="960"/>
                  <a:pt x="3668" y="1669"/>
                  <a:pt x="3590" y="2422"/>
                </a:cubicBezTo>
                <a:cubicBezTo>
                  <a:pt x="3080" y="2267"/>
                  <a:pt x="2604" y="2023"/>
                  <a:pt x="2050" y="2023"/>
                </a:cubicBezTo>
                <a:cubicBezTo>
                  <a:pt x="2026" y="2022"/>
                  <a:pt x="2001" y="2022"/>
                  <a:pt x="1977" y="2022"/>
                </a:cubicBezTo>
                <a:cubicBezTo>
                  <a:pt x="1416" y="2022"/>
                  <a:pt x="881" y="2263"/>
                  <a:pt x="499" y="2677"/>
                </a:cubicBezTo>
                <a:cubicBezTo>
                  <a:pt x="101" y="3120"/>
                  <a:pt x="1" y="3751"/>
                  <a:pt x="245" y="4305"/>
                </a:cubicBezTo>
                <a:cubicBezTo>
                  <a:pt x="508" y="4847"/>
                  <a:pt x="938" y="5037"/>
                  <a:pt x="1406" y="5037"/>
                </a:cubicBezTo>
                <a:cubicBezTo>
                  <a:pt x="1924" y="5037"/>
                  <a:pt x="2489" y="4804"/>
                  <a:pt x="2925" y="4560"/>
                </a:cubicBezTo>
                <a:cubicBezTo>
                  <a:pt x="3555" y="5483"/>
                  <a:pt x="4560" y="5959"/>
                  <a:pt x="5571" y="5959"/>
                </a:cubicBezTo>
                <a:cubicBezTo>
                  <a:pt x="6429" y="5959"/>
                  <a:pt x="7292" y="5616"/>
                  <a:pt x="7933" y="4915"/>
                </a:cubicBezTo>
                <a:cubicBezTo>
                  <a:pt x="8677" y="5266"/>
                  <a:pt x="9488" y="5449"/>
                  <a:pt x="10303" y="5449"/>
                </a:cubicBezTo>
                <a:cubicBezTo>
                  <a:pt x="10592" y="5449"/>
                  <a:pt x="10881" y="5426"/>
                  <a:pt x="11167" y="5380"/>
                </a:cubicBezTo>
                <a:cubicBezTo>
                  <a:pt x="11765" y="5269"/>
                  <a:pt x="12452" y="4970"/>
                  <a:pt x="12552" y="4372"/>
                </a:cubicBezTo>
                <a:cubicBezTo>
                  <a:pt x="12629" y="3862"/>
                  <a:pt x="12242" y="3386"/>
                  <a:pt x="11765" y="3186"/>
                </a:cubicBezTo>
                <a:cubicBezTo>
                  <a:pt x="11455" y="3057"/>
                  <a:pt x="11121" y="3021"/>
                  <a:pt x="10785" y="3021"/>
                </a:cubicBezTo>
                <a:cubicBezTo>
                  <a:pt x="10605" y="3021"/>
                  <a:pt x="10425" y="3031"/>
                  <a:pt x="10248" y="3042"/>
                </a:cubicBezTo>
                <a:cubicBezTo>
                  <a:pt x="10378" y="2533"/>
                  <a:pt x="9820" y="2067"/>
                  <a:pt x="9287" y="2067"/>
                </a:cubicBezTo>
                <a:cubicBezTo>
                  <a:pt x="9275" y="2067"/>
                  <a:pt x="9263" y="2067"/>
                  <a:pt x="9251" y="2068"/>
                </a:cubicBezTo>
                <a:cubicBezTo>
                  <a:pt x="8719" y="2090"/>
                  <a:pt x="8254" y="2433"/>
                  <a:pt x="7822" y="2766"/>
                </a:cubicBezTo>
                <a:cubicBezTo>
                  <a:pt x="8043" y="1613"/>
                  <a:pt x="7002" y="406"/>
                  <a:pt x="5850" y="85"/>
                </a:cubicBezTo>
                <a:cubicBezTo>
                  <a:pt x="5660" y="30"/>
                  <a:pt x="5466" y="1"/>
                  <a:pt x="5274" y="1"/>
                </a:cubicBezTo>
                <a:close/>
              </a:path>
            </a:pathLst>
          </a:custGeom>
          <a:solidFill>
            <a:srgbClr val="FFFFFF">
              <a:alpha val="51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20"/>
          <p:cNvSpPr/>
          <p:nvPr/>
        </p:nvSpPr>
        <p:spPr>
          <a:xfrm>
            <a:off x="972049" y="1215600"/>
            <a:ext cx="1066136" cy="728023"/>
          </a:xfrm>
          <a:custGeom>
            <a:rect b="b" l="l" r="r" t="t"/>
            <a:pathLst>
              <a:path extrusionOk="0" h="8111" w="17227">
                <a:moveTo>
                  <a:pt x="7183" y="1"/>
                </a:moveTo>
                <a:cubicBezTo>
                  <a:pt x="6652" y="1"/>
                  <a:pt x="6137" y="166"/>
                  <a:pt x="5695" y="542"/>
                </a:cubicBezTo>
                <a:cubicBezTo>
                  <a:pt x="4798" y="1306"/>
                  <a:pt x="5008" y="2270"/>
                  <a:pt x="4908" y="3300"/>
                </a:cubicBezTo>
                <a:cubicBezTo>
                  <a:pt x="4222" y="3078"/>
                  <a:pt x="3579" y="2746"/>
                  <a:pt x="2815" y="2746"/>
                </a:cubicBezTo>
                <a:cubicBezTo>
                  <a:pt x="2801" y="2746"/>
                  <a:pt x="2787" y="2746"/>
                  <a:pt x="2773" y="2746"/>
                </a:cubicBezTo>
                <a:cubicBezTo>
                  <a:pt x="1999" y="2746"/>
                  <a:pt x="1199" y="3045"/>
                  <a:pt x="699" y="3632"/>
                </a:cubicBezTo>
                <a:cubicBezTo>
                  <a:pt x="178" y="4241"/>
                  <a:pt x="1" y="5139"/>
                  <a:pt x="344" y="5848"/>
                </a:cubicBezTo>
                <a:cubicBezTo>
                  <a:pt x="709" y="6592"/>
                  <a:pt x="1302" y="6854"/>
                  <a:pt x="1944" y="6854"/>
                </a:cubicBezTo>
                <a:cubicBezTo>
                  <a:pt x="2650" y="6854"/>
                  <a:pt x="3414" y="6539"/>
                  <a:pt x="4000" y="6202"/>
                </a:cubicBezTo>
                <a:cubicBezTo>
                  <a:pt x="4858" y="7462"/>
                  <a:pt x="6231" y="8111"/>
                  <a:pt x="7613" y="8111"/>
                </a:cubicBezTo>
                <a:cubicBezTo>
                  <a:pt x="8784" y="8111"/>
                  <a:pt x="9961" y="7645"/>
                  <a:pt x="10835" y="6690"/>
                </a:cubicBezTo>
                <a:cubicBezTo>
                  <a:pt x="11831" y="7167"/>
                  <a:pt x="12921" y="7408"/>
                  <a:pt x="14020" y="7408"/>
                </a:cubicBezTo>
                <a:cubicBezTo>
                  <a:pt x="14425" y="7408"/>
                  <a:pt x="14830" y="7376"/>
                  <a:pt x="15233" y="7310"/>
                </a:cubicBezTo>
                <a:cubicBezTo>
                  <a:pt x="16053" y="7177"/>
                  <a:pt x="16983" y="6756"/>
                  <a:pt x="17116" y="5936"/>
                </a:cubicBezTo>
                <a:cubicBezTo>
                  <a:pt x="17227" y="5250"/>
                  <a:pt x="16695" y="4596"/>
                  <a:pt x="16053" y="4330"/>
                </a:cubicBezTo>
                <a:cubicBezTo>
                  <a:pt x="15631" y="4159"/>
                  <a:pt x="15183" y="4112"/>
                  <a:pt x="14730" y="4112"/>
                </a:cubicBezTo>
                <a:cubicBezTo>
                  <a:pt x="14480" y="4112"/>
                  <a:pt x="14229" y="4126"/>
                  <a:pt x="13981" y="4142"/>
                </a:cubicBezTo>
                <a:cubicBezTo>
                  <a:pt x="14154" y="3450"/>
                  <a:pt x="13399" y="2811"/>
                  <a:pt x="12683" y="2811"/>
                </a:cubicBezTo>
                <a:cubicBezTo>
                  <a:pt x="12665" y="2811"/>
                  <a:pt x="12647" y="2812"/>
                  <a:pt x="12630" y="2812"/>
                </a:cubicBezTo>
                <a:cubicBezTo>
                  <a:pt x="11887" y="2846"/>
                  <a:pt x="11256" y="3311"/>
                  <a:pt x="10680" y="3765"/>
                </a:cubicBezTo>
                <a:cubicBezTo>
                  <a:pt x="10968" y="2203"/>
                  <a:pt x="9550" y="564"/>
                  <a:pt x="7988" y="121"/>
                </a:cubicBezTo>
                <a:cubicBezTo>
                  <a:pt x="7721" y="43"/>
                  <a:pt x="7450" y="1"/>
                  <a:pt x="7183" y="1"/>
                </a:cubicBezTo>
                <a:close/>
              </a:path>
            </a:pathLst>
          </a:custGeom>
          <a:solidFill>
            <a:srgbClr val="FFFFFF">
              <a:alpha val="51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20"/>
          <p:cNvSpPr/>
          <p:nvPr/>
        </p:nvSpPr>
        <p:spPr>
          <a:xfrm>
            <a:off x="6066260" y="979140"/>
            <a:ext cx="57446" cy="48222"/>
          </a:xfrm>
          <a:custGeom>
            <a:rect b="b" l="l" r="r" t="t"/>
            <a:pathLst>
              <a:path extrusionOk="0" h="345" w="411">
                <a:moveTo>
                  <a:pt x="233" y="1"/>
                </a:moveTo>
                <a:cubicBezTo>
                  <a:pt x="78" y="1"/>
                  <a:pt x="1" y="189"/>
                  <a:pt x="112" y="300"/>
                </a:cubicBezTo>
                <a:cubicBezTo>
                  <a:pt x="146" y="331"/>
                  <a:pt x="188" y="345"/>
                  <a:pt x="230" y="345"/>
                </a:cubicBezTo>
                <a:cubicBezTo>
                  <a:pt x="321" y="345"/>
                  <a:pt x="411" y="277"/>
                  <a:pt x="411" y="178"/>
                </a:cubicBezTo>
                <a:cubicBezTo>
                  <a:pt x="411" y="78"/>
                  <a:pt x="333" y="1"/>
                  <a:pt x="23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20"/>
          <p:cNvSpPr/>
          <p:nvPr/>
        </p:nvSpPr>
        <p:spPr>
          <a:xfrm>
            <a:off x="5533204" y="704988"/>
            <a:ext cx="65134" cy="55909"/>
          </a:xfrm>
          <a:custGeom>
            <a:rect b="b" l="l" r="r" t="t"/>
            <a:pathLst>
              <a:path extrusionOk="0" h="400" w="466">
                <a:moveTo>
                  <a:pt x="266" y="0"/>
                </a:moveTo>
                <a:cubicBezTo>
                  <a:pt x="89" y="0"/>
                  <a:pt x="0" y="222"/>
                  <a:pt x="122" y="343"/>
                </a:cubicBezTo>
                <a:cubicBezTo>
                  <a:pt x="164" y="382"/>
                  <a:pt x="215" y="400"/>
                  <a:pt x="263" y="400"/>
                </a:cubicBezTo>
                <a:cubicBezTo>
                  <a:pt x="368" y="400"/>
                  <a:pt x="465" y="320"/>
                  <a:pt x="465" y="199"/>
                </a:cubicBezTo>
                <a:cubicBezTo>
                  <a:pt x="465" y="89"/>
                  <a:pt x="377" y="0"/>
                  <a:pt x="2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20"/>
          <p:cNvSpPr/>
          <p:nvPr/>
        </p:nvSpPr>
        <p:spPr>
          <a:xfrm>
            <a:off x="4087208" y="4158551"/>
            <a:ext cx="48222" cy="48082"/>
          </a:xfrm>
          <a:custGeom>
            <a:rect b="b" l="l" r="r" t="t"/>
            <a:pathLst>
              <a:path extrusionOk="0" h="344" w="345">
                <a:moveTo>
                  <a:pt x="167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66"/>
                  <a:pt x="78" y="344"/>
                  <a:pt x="167" y="344"/>
                </a:cubicBezTo>
                <a:cubicBezTo>
                  <a:pt x="267" y="344"/>
                  <a:pt x="344" y="266"/>
                  <a:pt x="344" y="178"/>
                </a:cubicBezTo>
                <a:cubicBezTo>
                  <a:pt x="344" y="78"/>
                  <a:pt x="267" y="0"/>
                  <a:pt x="1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20"/>
          <p:cNvSpPr/>
          <p:nvPr/>
        </p:nvSpPr>
        <p:spPr>
          <a:xfrm>
            <a:off x="4871637" y="1130011"/>
            <a:ext cx="38857" cy="38857"/>
          </a:xfrm>
          <a:custGeom>
            <a:rect b="b" l="l" r="r" t="t"/>
            <a:pathLst>
              <a:path extrusionOk="0" h="278" w="278">
                <a:moveTo>
                  <a:pt x="145" y="0"/>
                </a:moveTo>
                <a:cubicBezTo>
                  <a:pt x="67" y="0"/>
                  <a:pt x="1" y="67"/>
                  <a:pt x="1" y="144"/>
                </a:cubicBezTo>
                <a:cubicBezTo>
                  <a:pt x="1" y="211"/>
                  <a:pt x="67" y="277"/>
                  <a:pt x="145" y="277"/>
                </a:cubicBezTo>
                <a:cubicBezTo>
                  <a:pt x="211" y="277"/>
                  <a:pt x="277" y="211"/>
                  <a:pt x="277" y="144"/>
                </a:cubicBezTo>
                <a:cubicBezTo>
                  <a:pt x="277" y="67"/>
                  <a:pt x="211" y="0"/>
                  <a:pt x="1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20"/>
          <p:cNvSpPr/>
          <p:nvPr/>
        </p:nvSpPr>
        <p:spPr>
          <a:xfrm>
            <a:off x="1453134" y="2878915"/>
            <a:ext cx="34244" cy="35782"/>
          </a:xfrm>
          <a:custGeom>
            <a:rect b="b" l="l" r="r" t="t"/>
            <a:pathLst>
              <a:path extrusionOk="0" h="256" w="245">
                <a:moveTo>
                  <a:pt x="122" y="1"/>
                </a:moveTo>
                <a:cubicBezTo>
                  <a:pt x="56" y="1"/>
                  <a:pt x="0" y="67"/>
                  <a:pt x="0" y="134"/>
                </a:cubicBezTo>
                <a:cubicBezTo>
                  <a:pt x="0" y="200"/>
                  <a:pt x="56" y="256"/>
                  <a:pt x="122" y="256"/>
                </a:cubicBezTo>
                <a:cubicBezTo>
                  <a:pt x="189" y="256"/>
                  <a:pt x="244" y="200"/>
                  <a:pt x="244" y="134"/>
                </a:cubicBezTo>
                <a:cubicBezTo>
                  <a:pt x="244" y="67"/>
                  <a:pt x="189" y="1"/>
                  <a:pt x="12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20"/>
          <p:cNvSpPr/>
          <p:nvPr/>
        </p:nvSpPr>
        <p:spPr>
          <a:xfrm>
            <a:off x="8073765" y="972084"/>
            <a:ext cx="71424" cy="62339"/>
          </a:xfrm>
          <a:custGeom>
            <a:rect b="b" l="l" r="r" t="t"/>
            <a:pathLst>
              <a:path extrusionOk="0" h="446" w="511">
                <a:moveTo>
                  <a:pt x="289" y="1"/>
                </a:moveTo>
                <a:cubicBezTo>
                  <a:pt x="101" y="1"/>
                  <a:pt x="1" y="245"/>
                  <a:pt x="134" y="378"/>
                </a:cubicBezTo>
                <a:cubicBezTo>
                  <a:pt x="181" y="425"/>
                  <a:pt x="238" y="446"/>
                  <a:pt x="292" y="446"/>
                </a:cubicBezTo>
                <a:cubicBezTo>
                  <a:pt x="405" y="446"/>
                  <a:pt x="510" y="357"/>
                  <a:pt x="510" y="222"/>
                </a:cubicBezTo>
                <a:cubicBezTo>
                  <a:pt x="510" y="101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20"/>
          <p:cNvSpPr/>
          <p:nvPr/>
        </p:nvSpPr>
        <p:spPr>
          <a:xfrm>
            <a:off x="8153037" y="3761830"/>
            <a:ext cx="68209" cy="59823"/>
          </a:xfrm>
          <a:custGeom>
            <a:rect b="b" l="l" r="r" t="t"/>
            <a:pathLst>
              <a:path extrusionOk="0" h="428" w="488">
                <a:moveTo>
                  <a:pt x="277" y="1"/>
                </a:moveTo>
                <a:cubicBezTo>
                  <a:pt x="89" y="1"/>
                  <a:pt x="0" y="233"/>
                  <a:pt x="133" y="366"/>
                </a:cubicBezTo>
                <a:cubicBezTo>
                  <a:pt x="175" y="408"/>
                  <a:pt x="226" y="427"/>
                  <a:pt x="276" y="427"/>
                </a:cubicBezTo>
                <a:cubicBezTo>
                  <a:pt x="384" y="427"/>
                  <a:pt x="488" y="340"/>
                  <a:pt x="488" y="211"/>
                </a:cubicBezTo>
                <a:cubicBezTo>
                  <a:pt x="488" y="100"/>
                  <a:pt x="399" y="1"/>
                  <a:pt x="2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20"/>
          <p:cNvSpPr/>
          <p:nvPr/>
        </p:nvSpPr>
        <p:spPr>
          <a:xfrm>
            <a:off x="2765616" y="1186745"/>
            <a:ext cx="52834" cy="52694"/>
          </a:xfrm>
          <a:custGeom>
            <a:rect b="b" l="l" r="r" t="t"/>
            <a:pathLst>
              <a:path extrusionOk="0" h="377" w="378">
                <a:moveTo>
                  <a:pt x="189" y="0"/>
                </a:moveTo>
                <a:cubicBezTo>
                  <a:pt x="78" y="0"/>
                  <a:pt x="1" y="89"/>
                  <a:pt x="1" y="189"/>
                </a:cubicBezTo>
                <a:cubicBezTo>
                  <a:pt x="1" y="299"/>
                  <a:pt x="78" y="377"/>
                  <a:pt x="189" y="377"/>
                </a:cubicBezTo>
                <a:cubicBezTo>
                  <a:pt x="289" y="377"/>
                  <a:pt x="377" y="299"/>
                  <a:pt x="377" y="189"/>
                </a:cubicBezTo>
                <a:cubicBezTo>
                  <a:pt x="377" y="89"/>
                  <a:pt x="289" y="0"/>
                  <a:pt x="18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20"/>
          <p:cNvSpPr/>
          <p:nvPr/>
        </p:nvSpPr>
        <p:spPr>
          <a:xfrm>
            <a:off x="1556344" y="825280"/>
            <a:ext cx="66252" cy="57167"/>
          </a:xfrm>
          <a:custGeom>
            <a:rect b="b" l="l" r="r" t="t"/>
            <a:pathLst>
              <a:path extrusionOk="0" h="409" w="474">
                <a:moveTo>
                  <a:pt x="262" y="1"/>
                </a:moveTo>
                <a:cubicBezTo>
                  <a:pt x="92" y="1"/>
                  <a:pt x="0" y="215"/>
                  <a:pt x="119" y="345"/>
                </a:cubicBezTo>
                <a:cubicBezTo>
                  <a:pt x="160" y="389"/>
                  <a:pt x="213" y="409"/>
                  <a:pt x="265" y="409"/>
                </a:cubicBezTo>
                <a:cubicBezTo>
                  <a:pt x="370" y="409"/>
                  <a:pt x="474" y="330"/>
                  <a:pt x="474" y="212"/>
                </a:cubicBezTo>
                <a:cubicBezTo>
                  <a:pt x="474" y="90"/>
                  <a:pt x="385" y="1"/>
                  <a:pt x="274" y="1"/>
                </a:cubicBezTo>
                <a:cubicBezTo>
                  <a:pt x="270" y="1"/>
                  <a:pt x="266" y="1"/>
                  <a:pt x="26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20"/>
          <p:cNvSpPr/>
          <p:nvPr/>
        </p:nvSpPr>
        <p:spPr>
          <a:xfrm>
            <a:off x="8167707" y="2552009"/>
            <a:ext cx="38857" cy="32008"/>
          </a:xfrm>
          <a:custGeom>
            <a:rect b="b" l="l" r="r" t="t"/>
            <a:pathLst>
              <a:path extrusionOk="0" h="229" w="278">
                <a:moveTo>
                  <a:pt x="155" y="0"/>
                </a:moveTo>
                <a:cubicBezTo>
                  <a:pt x="56" y="0"/>
                  <a:pt x="0" y="122"/>
                  <a:pt x="78" y="200"/>
                </a:cubicBezTo>
                <a:cubicBezTo>
                  <a:pt x="98" y="220"/>
                  <a:pt x="124" y="229"/>
                  <a:pt x="151" y="229"/>
                </a:cubicBezTo>
                <a:cubicBezTo>
                  <a:pt x="212" y="229"/>
                  <a:pt x="277" y="181"/>
                  <a:pt x="277" y="111"/>
                </a:cubicBezTo>
                <a:cubicBezTo>
                  <a:pt x="266" y="45"/>
                  <a:pt x="222" y="0"/>
                  <a:pt x="1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20"/>
          <p:cNvSpPr/>
          <p:nvPr/>
        </p:nvSpPr>
        <p:spPr>
          <a:xfrm>
            <a:off x="3400494" y="9576652"/>
            <a:ext cx="31169" cy="25578"/>
          </a:xfrm>
          <a:custGeom>
            <a:rect b="b" l="l" r="r" t="t"/>
            <a:pathLst>
              <a:path extrusionOk="0" h="183" w="223">
                <a:moveTo>
                  <a:pt x="132" y="0"/>
                </a:moveTo>
                <a:cubicBezTo>
                  <a:pt x="109" y="0"/>
                  <a:pt x="86" y="9"/>
                  <a:pt x="67" y="27"/>
                </a:cubicBezTo>
                <a:cubicBezTo>
                  <a:pt x="1" y="83"/>
                  <a:pt x="45" y="182"/>
                  <a:pt x="134" y="182"/>
                </a:cubicBezTo>
                <a:cubicBezTo>
                  <a:pt x="178" y="182"/>
                  <a:pt x="222" y="149"/>
                  <a:pt x="222" y="94"/>
                </a:cubicBezTo>
                <a:cubicBezTo>
                  <a:pt x="222" y="35"/>
                  <a:pt x="178" y="0"/>
                  <a:pt x="13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20"/>
          <p:cNvSpPr/>
          <p:nvPr/>
        </p:nvSpPr>
        <p:spPr>
          <a:xfrm>
            <a:off x="4866952" y="4417667"/>
            <a:ext cx="48222" cy="46544"/>
          </a:xfrm>
          <a:custGeom>
            <a:rect b="b" l="l" r="r" t="t"/>
            <a:pathLst>
              <a:path extrusionOk="0" h="333" w="345">
                <a:moveTo>
                  <a:pt x="178" y="1"/>
                </a:moveTo>
                <a:cubicBezTo>
                  <a:pt x="78" y="1"/>
                  <a:pt x="1" y="78"/>
                  <a:pt x="1" y="167"/>
                </a:cubicBezTo>
                <a:cubicBezTo>
                  <a:pt x="1" y="255"/>
                  <a:pt x="78" y="333"/>
                  <a:pt x="178" y="333"/>
                </a:cubicBezTo>
                <a:cubicBezTo>
                  <a:pt x="266" y="333"/>
                  <a:pt x="344" y="255"/>
                  <a:pt x="344" y="167"/>
                </a:cubicBezTo>
                <a:cubicBezTo>
                  <a:pt x="344" y="78"/>
                  <a:pt x="266" y="1"/>
                  <a:pt x="1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20"/>
          <p:cNvSpPr/>
          <p:nvPr/>
        </p:nvSpPr>
        <p:spPr>
          <a:xfrm>
            <a:off x="5790690" y="4242073"/>
            <a:ext cx="37319" cy="32008"/>
          </a:xfrm>
          <a:custGeom>
            <a:rect b="b" l="l" r="r" t="t"/>
            <a:pathLst>
              <a:path extrusionOk="0" h="229" w="267">
                <a:moveTo>
                  <a:pt x="155" y="0"/>
                </a:moveTo>
                <a:cubicBezTo>
                  <a:pt x="56" y="0"/>
                  <a:pt x="0" y="122"/>
                  <a:pt x="78" y="200"/>
                </a:cubicBezTo>
                <a:cubicBezTo>
                  <a:pt x="98" y="220"/>
                  <a:pt x="123" y="229"/>
                  <a:pt x="148" y="229"/>
                </a:cubicBezTo>
                <a:cubicBezTo>
                  <a:pt x="207" y="229"/>
                  <a:pt x="266" y="181"/>
                  <a:pt x="266" y="111"/>
                </a:cubicBezTo>
                <a:cubicBezTo>
                  <a:pt x="266" y="56"/>
                  <a:pt x="222" y="0"/>
                  <a:pt x="1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20"/>
          <p:cNvSpPr/>
          <p:nvPr/>
        </p:nvSpPr>
        <p:spPr>
          <a:xfrm>
            <a:off x="3237520" y="2770425"/>
            <a:ext cx="41932" cy="43050"/>
          </a:xfrm>
          <a:custGeom>
            <a:rect b="b" l="l" r="r" t="t"/>
            <a:pathLst>
              <a:path extrusionOk="0" h="308" w="300">
                <a:moveTo>
                  <a:pt x="150" y="0"/>
                </a:moveTo>
                <a:cubicBezTo>
                  <a:pt x="76" y="0"/>
                  <a:pt x="1" y="53"/>
                  <a:pt x="1" y="158"/>
                </a:cubicBezTo>
                <a:cubicBezTo>
                  <a:pt x="1" y="258"/>
                  <a:pt x="76" y="308"/>
                  <a:pt x="150" y="308"/>
                </a:cubicBezTo>
                <a:cubicBezTo>
                  <a:pt x="225" y="308"/>
                  <a:pt x="300" y="258"/>
                  <a:pt x="300" y="158"/>
                </a:cubicBezTo>
                <a:cubicBezTo>
                  <a:pt x="300" y="53"/>
                  <a:pt x="225" y="0"/>
                  <a:pt x="15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20"/>
          <p:cNvSpPr/>
          <p:nvPr/>
        </p:nvSpPr>
        <p:spPr>
          <a:xfrm>
            <a:off x="3158625" y="4469308"/>
            <a:ext cx="52275" cy="44028"/>
          </a:xfrm>
          <a:custGeom>
            <a:rect b="b" l="l" r="r" t="t"/>
            <a:pathLst>
              <a:path extrusionOk="0" h="315" w="374">
                <a:moveTo>
                  <a:pt x="205" y="0"/>
                </a:moveTo>
                <a:cubicBezTo>
                  <a:pt x="70" y="0"/>
                  <a:pt x="0" y="170"/>
                  <a:pt x="108" y="267"/>
                </a:cubicBezTo>
                <a:cubicBezTo>
                  <a:pt x="140" y="299"/>
                  <a:pt x="180" y="314"/>
                  <a:pt x="219" y="314"/>
                </a:cubicBezTo>
                <a:cubicBezTo>
                  <a:pt x="299" y="314"/>
                  <a:pt x="373" y="253"/>
                  <a:pt x="373" y="156"/>
                </a:cubicBezTo>
                <a:cubicBezTo>
                  <a:pt x="373" y="67"/>
                  <a:pt x="307" y="1"/>
                  <a:pt x="218" y="1"/>
                </a:cubicBezTo>
                <a:cubicBezTo>
                  <a:pt x="214" y="0"/>
                  <a:pt x="210" y="0"/>
                  <a:pt x="20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20"/>
          <p:cNvSpPr/>
          <p:nvPr/>
        </p:nvSpPr>
        <p:spPr>
          <a:xfrm>
            <a:off x="3384280" y="9616000"/>
            <a:ext cx="63596" cy="63596"/>
          </a:xfrm>
          <a:custGeom>
            <a:rect b="b" l="l" r="r" t="t"/>
            <a:pathLst>
              <a:path extrusionOk="0" h="455" w="455">
                <a:moveTo>
                  <a:pt x="233" y="0"/>
                </a:moveTo>
                <a:cubicBezTo>
                  <a:pt x="100" y="0"/>
                  <a:pt x="0" y="100"/>
                  <a:pt x="0" y="222"/>
                </a:cubicBezTo>
                <a:cubicBezTo>
                  <a:pt x="0" y="344"/>
                  <a:pt x="100" y="455"/>
                  <a:pt x="233" y="455"/>
                </a:cubicBezTo>
                <a:cubicBezTo>
                  <a:pt x="355" y="455"/>
                  <a:pt x="455" y="344"/>
                  <a:pt x="455" y="222"/>
                </a:cubicBezTo>
                <a:cubicBezTo>
                  <a:pt x="455" y="100"/>
                  <a:pt x="355" y="0"/>
                  <a:pt x="23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20"/>
          <p:cNvSpPr/>
          <p:nvPr/>
        </p:nvSpPr>
        <p:spPr>
          <a:xfrm>
            <a:off x="2340452" y="828292"/>
            <a:ext cx="49759" cy="51157"/>
          </a:xfrm>
          <a:custGeom>
            <a:rect b="b" l="l" r="r" t="t"/>
            <a:pathLst>
              <a:path extrusionOk="0" h="366" w="356">
                <a:moveTo>
                  <a:pt x="178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77"/>
                  <a:pt x="78" y="366"/>
                  <a:pt x="178" y="366"/>
                </a:cubicBezTo>
                <a:cubicBezTo>
                  <a:pt x="278" y="366"/>
                  <a:pt x="355" y="277"/>
                  <a:pt x="355" y="178"/>
                </a:cubicBezTo>
                <a:cubicBezTo>
                  <a:pt x="355" y="78"/>
                  <a:pt x="278" y="0"/>
                  <a:pt x="1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20"/>
          <p:cNvSpPr/>
          <p:nvPr/>
        </p:nvSpPr>
        <p:spPr>
          <a:xfrm>
            <a:off x="1134641" y="3545436"/>
            <a:ext cx="26417" cy="25718"/>
          </a:xfrm>
          <a:custGeom>
            <a:rect b="b" l="l" r="r" t="t"/>
            <a:pathLst>
              <a:path extrusionOk="0" h="184" w="189">
                <a:moveTo>
                  <a:pt x="95" y="0"/>
                </a:moveTo>
                <a:cubicBezTo>
                  <a:pt x="47" y="0"/>
                  <a:pt x="0" y="31"/>
                  <a:pt x="0" y="92"/>
                </a:cubicBezTo>
                <a:cubicBezTo>
                  <a:pt x="0" y="153"/>
                  <a:pt x="45" y="183"/>
                  <a:pt x="90" y="183"/>
                </a:cubicBezTo>
                <a:cubicBezTo>
                  <a:pt x="136" y="183"/>
                  <a:pt x="183" y="153"/>
                  <a:pt x="189" y="92"/>
                </a:cubicBezTo>
                <a:cubicBezTo>
                  <a:pt x="189" y="31"/>
                  <a:pt x="142" y="0"/>
                  <a:pt x="9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20"/>
          <p:cNvSpPr/>
          <p:nvPr/>
        </p:nvSpPr>
        <p:spPr>
          <a:xfrm>
            <a:off x="3620065" y="3344395"/>
            <a:ext cx="71424" cy="61360"/>
          </a:xfrm>
          <a:custGeom>
            <a:rect b="b" l="l" r="r" t="t"/>
            <a:pathLst>
              <a:path extrusionOk="0" h="439" w="511">
                <a:moveTo>
                  <a:pt x="289" y="1"/>
                </a:moveTo>
                <a:cubicBezTo>
                  <a:pt x="101" y="1"/>
                  <a:pt x="1" y="233"/>
                  <a:pt x="134" y="377"/>
                </a:cubicBezTo>
                <a:cubicBezTo>
                  <a:pt x="179" y="419"/>
                  <a:pt x="234" y="438"/>
                  <a:pt x="287" y="438"/>
                </a:cubicBezTo>
                <a:cubicBezTo>
                  <a:pt x="402" y="438"/>
                  <a:pt x="510" y="351"/>
                  <a:pt x="510" y="222"/>
                </a:cubicBezTo>
                <a:cubicBezTo>
                  <a:pt x="510" y="100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20"/>
          <p:cNvSpPr/>
          <p:nvPr/>
        </p:nvSpPr>
        <p:spPr>
          <a:xfrm>
            <a:off x="6571225" y="4411654"/>
            <a:ext cx="68209" cy="58565"/>
          </a:xfrm>
          <a:custGeom>
            <a:rect b="b" l="l" r="r" t="t"/>
            <a:pathLst>
              <a:path extrusionOk="0" h="419" w="488">
                <a:moveTo>
                  <a:pt x="277" y="0"/>
                </a:moveTo>
                <a:cubicBezTo>
                  <a:pt x="89" y="0"/>
                  <a:pt x="0" y="222"/>
                  <a:pt x="133" y="355"/>
                </a:cubicBezTo>
                <a:cubicBezTo>
                  <a:pt x="177" y="399"/>
                  <a:pt x="230" y="418"/>
                  <a:pt x="282" y="418"/>
                </a:cubicBezTo>
                <a:cubicBezTo>
                  <a:pt x="388" y="418"/>
                  <a:pt x="488" y="337"/>
                  <a:pt x="488" y="211"/>
                </a:cubicBezTo>
                <a:cubicBezTo>
                  <a:pt x="488" y="89"/>
                  <a:pt x="399" y="0"/>
                  <a:pt x="27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20"/>
          <p:cNvSpPr/>
          <p:nvPr/>
        </p:nvSpPr>
        <p:spPr>
          <a:xfrm>
            <a:off x="1436913" y="4281344"/>
            <a:ext cx="66671" cy="57027"/>
          </a:xfrm>
          <a:custGeom>
            <a:rect b="b" l="l" r="r" t="t"/>
            <a:pathLst>
              <a:path extrusionOk="0" h="408" w="477">
                <a:moveTo>
                  <a:pt x="277" y="0"/>
                </a:moveTo>
                <a:cubicBezTo>
                  <a:pt x="89" y="0"/>
                  <a:pt x="0" y="222"/>
                  <a:pt x="122" y="343"/>
                </a:cubicBezTo>
                <a:cubicBezTo>
                  <a:pt x="166" y="387"/>
                  <a:pt x="220" y="407"/>
                  <a:pt x="272" y="407"/>
                </a:cubicBezTo>
                <a:cubicBezTo>
                  <a:pt x="377" y="407"/>
                  <a:pt x="477" y="326"/>
                  <a:pt x="477" y="199"/>
                </a:cubicBezTo>
                <a:cubicBezTo>
                  <a:pt x="477" y="89"/>
                  <a:pt x="388" y="0"/>
                  <a:pt x="27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20"/>
          <p:cNvSpPr/>
          <p:nvPr/>
        </p:nvSpPr>
        <p:spPr>
          <a:xfrm>
            <a:off x="776821" y="3850000"/>
            <a:ext cx="2791200" cy="1644000"/>
          </a:xfrm>
          <a:prstGeom prst="pie">
            <a:avLst>
              <a:gd fmla="val 10792793" name="adj1"/>
              <a:gd fmla="val 21587801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20"/>
          <p:cNvSpPr/>
          <p:nvPr/>
        </p:nvSpPr>
        <p:spPr>
          <a:xfrm>
            <a:off x="1195171" y="3957001"/>
            <a:ext cx="226418" cy="240292"/>
          </a:xfrm>
          <a:custGeom>
            <a:rect b="b" l="l" r="r" t="t"/>
            <a:pathLst>
              <a:path extrusionOk="0" h="5939" w="5418">
                <a:moveTo>
                  <a:pt x="2471" y="1"/>
                </a:moveTo>
                <a:cubicBezTo>
                  <a:pt x="2017" y="754"/>
                  <a:pt x="1906" y="1662"/>
                  <a:pt x="2172" y="2493"/>
                </a:cubicBezTo>
                <a:cubicBezTo>
                  <a:pt x="1773" y="1928"/>
                  <a:pt x="1341" y="1386"/>
                  <a:pt x="887" y="865"/>
                </a:cubicBezTo>
                <a:cubicBezTo>
                  <a:pt x="751" y="720"/>
                  <a:pt x="582" y="567"/>
                  <a:pt x="402" y="567"/>
                </a:cubicBezTo>
                <a:cubicBezTo>
                  <a:pt x="375" y="567"/>
                  <a:pt x="348" y="570"/>
                  <a:pt x="322" y="577"/>
                </a:cubicBezTo>
                <a:cubicBezTo>
                  <a:pt x="67" y="643"/>
                  <a:pt x="0" y="954"/>
                  <a:pt x="0" y="1208"/>
                </a:cubicBezTo>
                <a:cubicBezTo>
                  <a:pt x="0" y="2881"/>
                  <a:pt x="698" y="4465"/>
                  <a:pt x="1939" y="5595"/>
                </a:cubicBezTo>
                <a:lnTo>
                  <a:pt x="3612" y="5938"/>
                </a:lnTo>
                <a:cubicBezTo>
                  <a:pt x="4753" y="5351"/>
                  <a:pt x="5417" y="4133"/>
                  <a:pt x="5307" y="2859"/>
                </a:cubicBezTo>
                <a:cubicBezTo>
                  <a:pt x="5251" y="2327"/>
                  <a:pt x="4941" y="1729"/>
                  <a:pt x="4409" y="1696"/>
                </a:cubicBezTo>
                <a:cubicBezTo>
                  <a:pt x="4395" y="1695"/>
                  <a:pt x="4382" y="1695"/>
                  <a:pt x="4368" y="1695"/>
                </a:cubicBezTo>
                <a:cubicBezTo>
                  <a:pt x="3805" y="1695"/>
                  <a:pt x="3463" y="2351"/>
                  <a:pt x="3268" y="2892"/>
                </a:cubicBezTo>
                <a:cubicBezTo>
                  <a:pt x="3335" y="1862"/>
                  <a:pt x="3047" y="854"/>
                  <a:pt x="24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20"/>
          <p:cNvSpPr/>
          <p:nvPr/>
        </p:nvSpPr>
        <p:spPr>
          <a:xfrm>
            <a:off x="3253118" y="3955575"/>
            <a:ext cx="252788" cy="213629"/>
          </a:xfrm>
          <a:custGeom>
            <a:rect b="b" l="l" r="r" t="t"/>
            <a:pathLst>
              <a:path extrusionOk="0" h="5280" w="6049">
                <a:moveTo>
                  <a:pt x="681" y="1"/>
                </a:moveTo>
                <a:cubicBezTo>
                  <a:pt x="536" y="1"/>
                  <a:pt x="396" y="71"/>
                  <a:pt x="310" y="195"/>
                </a:cubicBezTo>
                <a:cubicBezTo>
                  <a:pt x="199" y="372"/>
                  <a:pt x="133" y="583"/>
                  <a:pt x="122" y="793"/>
                </a:cubicBezTo>
                <a:cubicBezTo>
                  <a:pt x="0" y="1879"/>
                  <a:pt x="22" y="2964"/>
                  <a:pt x="166" y="4050"/>
                </a:cubicBezTo>
                <a:lnTo>
                  <a:pt x="1939" y="5280"/>
                </a:lnTo>
                <a:cubicBezTo>
                  <a:pt x="3678" y="4759"/>
                  <a:pt x="5096" y="3485"/>
                  <a:pt x="5816" y="1812"/>
                </a:cubicBezTo>
                <a:cubicBezTo>
                  <a:pt x="5993" y="1369"/>
                  <a:pt x="6049" y="727"/>
                  <a:pt x="5605" y="538"/>
                </a:cubicBezTo>
                <a:cubicBezTo>
                  <a:pt x="5537" y="511"/>
                  <a:pt x="5466" y="500"/>
                  <a:pt x="5394" y="500"/>
                </a:cubicBezTo>
                <a:cubicBezTo>
                  <a:pt x="5199" y="500"/>
                  <a:pt x="4997" y="585"/>
                  <a:pt x="4819" y="682"/>
                </a:cubicBezTo>
                <a:cubicBezTo>
                  <a:pt x="4032" y="1114"/>
                  <a:pt x="3334" y="1679"/>
                  <a:pt x="2747" y="2344"/>
                </a:cubicBezTo>
                <a:cubicBezTo>
                  <a:pt x="3190" y="1724"/>
                  <a:pt x="3357" y="937"/>
                  <a:pt x="3190" y="184"/>
                </a:cubicBezTo>
                <a:lnTo>
                  <a:pt x="3190" y="184"/>
                </a:lnTo>
                <a:cubicBezTo>
                  <a:pt x="2238" y="538"/>
                  <a:pt x="1529" y="1347"/>
                  <a:pt x="1307" y="2344"/>
                </a:cubicBezTo>
                <a:cubicBezTo>
                  <a:pt x="1241" y="1746"/>
                  <a:pt x="1163" y="1148"/>
                  <a:pt x="1097" y="560"/>
                </a:cubicBezTo>
                <a:cubicBezTo>
                  <a:pt x="1075" y="361"/>
                  <a:pt x="1030" y="140"/>
                  <a:pt x="864" y="40"/>
                </a:cubicBezTo>
                <a:cubicBezTo>
                  <a:pt x="805" y="13"/>
                  <a:pt x="742" y="1"/>
                  <a:pt x="68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9" name="Google Shape;1009;p20"/>
          <p:cNvGrpSpPr/>
          <p:nvPr/>
        </p:nvGrpSpPr>
        <p:grpSpPr>
          <a:xfrm>
            <a:off x="1424871" y="3957007"/>
            <a:ext cx="1321750" cy="240285"/>
            <a:chOff x="10241371" y="3747129"/>
            <a:chExt cx="2281239" cy="824872"/>
          </a:xfrm>
        </p:grpSpPr>
        <p:sp>
          <p:nvSpPr>
            <p:cNvPr id="1010" name="Google Shape;1010;p20"/>
            <p:cNvSpPr/>
            <p:nvPr/>
          </p:nvSpPr>
          <p:spPr>
            <a:xfrm>
              <a:off x="10241371" y="3747129"/>
              <a:ext cx="2281239" cy="824872"/>
            </a:xfrm>
            <a:custGeom>
              <a:rect b="b" l="l" r="r" t="t"/>
              <a:pathLst>
                <a:path extrusionOk="0" h="11112" w="30731">
                  <a:moveTo>
                    <a:pt x="15366" y="0"/>
                  </a:moveTo>
                  <a:cubicBezTo>
                    <a:pt x="6880" y="0"/>
                    <a:pt x="1" y="2482"/>
                    <a:pt x="1" y="5550"/>
                  </a:cubicBezTo>
                  <a:cubicBezTo>
                    <a:pt x="1" y="8619"/>
                    <a:pt x="6880" y="11111"/>
                    <a:pt x="15366" y="11111"/>
                  </a:cubicBezTo>
                  <a:cubicBezTo>
                    <a:pt x="23851" y="11111"/>
                    <a:pt x="30730" y="8619"/>
                    <a:pt x="30730" y="5550"/>
                  </a:cubicBezTo>
                  <a:cubicBezTo>
                    <a:pt x="30730" y="2482"/>
                    <a:pt x="23851" y="0"/>
                    <a:pt x="15366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980"/>
                    <a:alpha val="35960"/>
                  </a:srgbClr>
                </a:gs>
                <a:gs pos="100000">
                  <a:srgbClr val="B3B3B3">
                    <a:alpha val="20000"/>
                    <a:alpha val="3596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10844131" y="3992168"/>
              <a:ext cx="1092109" cy="258255"/>
            </a:xfrm>
            <a:custGeom>
              <a:rect b="b" l="l" r="r" t="t"/>
              <a:pathLst>
                <a:path extrusionOk="0" h="3479" w="14712">
                  <a:moveTo>
                    <a:pt x="7356" y="0"/>
                  </a:moveTo>
                  <a:cubicBezTo>
                    <a:pt x="3291" y="0"/>
                    <a:pt x="1" y="776"/>
                    <a:pt x="1" y="1739"/>
                  </a:cubicBezTo>
                  <a:cubicBezTo>
                    <a:pt x="1" y="2703"/>
                    <a:pt x="3291" y="3479"/>
                    <a:pt x="7356" y="3479"/>
                  </a:cubicBezTo>
                  <a:cubicBezTo>
                    <a:pt x="11422" y="3479"/>
                    <a:pt x="14712" y="2703"/>
                    <a:pt x="14712" y="1739"/>
                  </a:cubicBezTo>
                  <a:cubicBezTo>
                    <a:pt x="14712" y="776"/>
                    <a:pt x="11422" y="0"/>
                    <a:pt x="7356" y="0"/>
                  </a:cubicBezTo>
                  <a:close/>
                </a:path>
              </a:pathLst>
            </a:custGeom>
            <a:gradFill>
              <a:gsLst>
                <a:gs pos="0">
                  <a:srgbClr val="DCECD5">
                    <a:alpha val="43137"/>
                  </a:srgbClr>
                </a:gs>
                <a:gs pos="100000">
                  <a:srgbClr val="93BC81">
                    <a:alpha val="45098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14350" rotWithShape="0" algn="bl" dir="5040000" dist="66675">
                <a:schemeClr val="accen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2" name="Google Shape;1012;p20"/>
          <p:cNvSpPr/>
          <p:nvPr/>
        </p:nvSpPr>
        <p:spPr>
          <a:xfrm>
            <a:off x="1551796" y="1963136"/>
            <a:ext cx="1172400" cy="1543019"/>
          </a:xfrm>
          <a:custGeom>
            <a:rect b="b" l="l" r="r" t="t"/>
            <a:pathLst>
              <a:path extrusionOk="0" h="36732" w="23973">
                <a:moveTo>
                  <a:pt x="17647" y="0"/>
                </a:moveTo>
                <a:lnTo>
                  <a:pt x="6913" y="709"/>
                </a:lnTo>
                <a:lnTo>
                  <a:pt x="422" y="27994"/>
                </a:lnTo>
                <a:cubicBezTo>
                  <a:pt x="1" y="29788"/>
                  <a:pt x="765" y="31683"/>
                  <a:pt x="2172" y="32314"/>
                </a:cubicBezTo>
                <a:lnTo>
                  <a:pt x="11521" y="36524"/>
                </a:lnTo>
                <a:cubicBezTo>
                  <a:pt x="11825" y="36662"/>
                  <a:pt x="12153" y="36732"/>
                  <a:pt x="12479" y="36732"/>
                </a:cubicBezTo>
                <a:cubicBezTo>
                  <a:pt x="12831" y="36732"/>
                  <a:pt x="13183" y="36651"/>
                  <a:pt x="13504" y="36490"/>
                </a:cubicBezTo>
                <a:lnTo>
                  <a:pt x="21912" y="32336"/>
                </a:lnTo>
                <a:cubicBezTo>
                  <a:pt x="23242" y="31683"/>
                  <a:pt x="23973" y="29888"/>
                  <a:pt x="23607" y="28160"/>
                </a:cubicBezTo>
                <a:lnTo>
                  <a:pt x="17647" y="0"/>
                </a:lnTo>
                <a:close/>
              </a:path>
            </a:pathLst>
          </a:custGeom>
          <a:gradFill>
            <a:gsLst>
              <a:gs pos="0">
                <a:srgbClr val="DCECD5">
                  <a:alpha val="21568"/>
                </a:srgbClr>
              </a:gs>
              <a:gs pos="100000">
                <a:srgbClr val="93BC81">
                  <a:alpha val="21568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3" name="Google Shape;1013;p20"/>
          <p:cNvGrpSpPr/>
          <p:nvPr/>
        </p:nvGrpSpPr>
        <p:grpSpPr>
          <a:xfrm>
            <a:off x="1845297" y="3678587"/>
            <a:ext cx="398560" cy="434831"/>
            <a:chOff x="10861427" y="2568630"/>
            <a:chExt cx="1073996" cy="1250952"/>
          </a:xfrm>
        </p:grpSpPr>
        <p:sp>
          <p:nvSpPr>
            <p:cNvPr id="1014" name="Google Shape;1014;p20"/>
            <p:cNvSpPr/>
            <p:nvPr/>
          </p:nvSpPr>
          <p:spPr>
            <a:xfrm>
              <a:off x="11267622" y="2577686"/>
              <a:ext cx="115209" cy="59163"/>
            </a:xfrm>
            <a:custGeom>
              <a:rect b="b" l="l" r="r" t="t"/>
              <a:pathLst>
                <a:path extrusionOk="0" h="797" w="1552">
                  <a:moveTo>
                    <a:pt x="908" y="1"/>
                  </a:moveTo>
                  <a:cubicBezTo>
                    <a:pt x="851" y="1"/>
                    <a:pt x="792" y="5"/>
                    <a:pt x="732" y="13"/>
                  </a:cubicBezTo>
                  <a:cubicBezTo>
                    <a:pt x="311" y="68"/>
                    <a:pt x="1" y="279"/>
                    <a:pt x="23" y="489"/>
                  </a:cubicBezTo>
                  <a:cubicBezTo>
                    <a:pt x="52" y="672"/>
                    <a:pt x="324" y="797"/>
                    <a:pt x="664" y="797"/>
                  </a:cubicBezTo>
                  <a:cubicBezTo>
                    <a:pt x="715" y="797"/>
                    <a:pt x="767" y="794"/>
                    <a:pt x="821" y="788"/>
                  </a:cubicBezTo>
                  <a:cubicBezTo>
                    <a:pt x="1241" y="733"/>
                    <a:pt x="1552" y="522"/>
                    <a:pt x="1529" y="312"/>
                  </a:cubicBezTo>
                  <a:cubicBezTo>
                    <a:pt x="1511" y="132"/>
                    <a:pt x="1241" y="1"/>
                    <a:pt x="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>
              <a:off x="11407400" y="2573900"/>
              <a:ext cx="116025" cy="59980"/>
            </a:xfrm>
            <a:custGeom>
              <a:rect b="b" l="l" r="r" t="t"/>
              <a:pathLst>
                <a:path extrusionOk="0" h="808" w="1563">
                  <a:moveTo>
                    <a:pt x="609" y="0"/>
                  </a:moveTo>
                  <a:cubicBezTo>
                    <a:pt x="303" y="0"/>
                    <a:pt x="61" y="105"/>
                    <a:pt x="34" y="274"/>
                  </a:cubicBezTo>
                  <a:cubicBezTo>
                    <a:pt x="1" y="485"/>
                    <a:pt x="300" y="717"/>
                    <a:pt x="721" y="784"/>
                  </a:cubicBezTo>
                  <a:cubicBezTo>
                    <a:pt x="806" y="800"/>
                    <a:pt x="888" y="807"/>
                    <a:pt x="966" y="807"/>
                  </a:cubicBezTo>
                  <a:cubicBezTo>
                    <a:pt x="1268" y="807"/>
                    <a:pt x="1503" y="696"/>
                    <a:pt x="1530" y="529"/>
                  </a:cubicBezTo>
                  <a:cubicBezTo>
                    <a:pt x="1563" y="318"/>
                    <a:pt x="1264" y="86"/>
                    <a:pt x="843" y="19"/>
                  </a:cubicBezTo>
                  <a:cubicBezTo>
                    <a:pt x="763" y="6"/>
                    <a:pt x="684" y="0"/>
                    <a:pt x="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>
              <a:off x="11302214" y="2605746"/>
              <a:ext cx="55971" cy="78983"/>
            </a:xfrm>
            <a:custGeom>
              <a:rect b="b" l="l" r="r" t="t"/>
              <a:pathLst>
                <a:path extrusionOk="0" h="1064" w="754">
                  <a:moveTo>
                    <a:pt x="720" y="0"/>
                  </a:moveTo>
                  <a:lnTo>
                    <a:pt x="0" y="22"/>
                  </a:lnTo>
                  <a:lnTo>
                    <a:pt x="33" y="1064"/>
                  </a:lnTo>
                  <a:lnTo>
                    <a:pt x="753" y="1042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>
              <a:off x="11432935" y="2601589"/>
              <a:ext cx="55971" cy="79058"/>
            </a:xfrm>
            <a:custGeom>
              <a:rect b="b" l="l" r="r" t="t"/>
              <a:pathLst>
                <a:path extrusionOk="0" h="1065" w="754">
                  <a:moveTo>
                    <a:pt x="720" y="1"/>
                  </a:moveTo>
                  <a:lnTo>
                    <a:pt x="0" y="23"/>
                  </a:lnTo>
                  <a:lnTo>
                    <a:pt x="23" y="1064"/>
                  </a:lnTo>
                  <a:lnTo>
                    <a:pt x="754" y="1053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>
              <a:off x="11029190" y="2594091"/>
              <a:ext cx="245116" cy="210004"/>
            </a:xfrm>
            <a:custGeom>
              <a:rect b="b" l="l" r="r" t="t"/>
              <a:pathLst>
                <a:path extrusionOk="0" h="2829" w="3302">
                  <a:moveTo>
                    <a:pt x="1224" y="1"/>
                  </a:moveTo>
                  <a:cubicBezTo>
                    <a:pt x="835" y="1"/>
                    <a:pt x="495" y="74"/>
                    <a:pt x="355" y="224"/>
                  </a:cubicBezTo>
                  <a:cubicBezTo>
                    <a:pt x="0" y="589"/>
                    <a:pt x="266" y="2029"/>
                    <a:pt x="798" y="2539"/>
                  </a:cubicBezTo>
                  <a:cubicBezTo>
                    <a:pt x="1019" y="2746"/>
                    <a:pt x="1325" y="2829"/>
                    <a:pt x="1633" y="2829"/>
                  </a:cubicBezTo>
                  <a:cubicBezTo>
                    <a:pt x="2066" y="2829"/>
                    <a:pt x="2502" y="2664"/>
                    <a:pt x="2703" y="2450"/>
                  </a:cubicBezTo>
                  <a:cubicBezTo>
                    <a:pt x="3047" y="2085"/>
                    <a:pt x="3301" y="955"/>
                    <a:pt x="2770" y="456"/>
                  </a:cubicBezTo>
                  <a:cubicBezTo>
                    <a:pt x="2455" y="155"/>
                    <a:pt x="1788" y="1"/>
                    <a:pt x="1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>
              <a:off x="11057918" y="2620889"/>
              <a:ext cx="153067" cy="130798"/>
            </a:xfrm>
            <a:custGeom>
              <a:rect b="b" l="l" r="r" t="t"/>
              <a:pathLst>
                <a:path extrusionOk="0" h="1762" w="2062">
                  <a:moveTo>
                    <a:pt x="755" y="1"/>
                  </a:moveTo>
                  <a:cubicBezTo>
                    <a:pt x="516" y="1"/>
                    <a:pt x="308" y="46"/>
                    <a:pt x="223" y="140"/>
                  </a:cubicBezTo>
                  <a:cubicBezTo>
                    <a:pt x="1" y="361"/>
                    <a:pt x="167" y="1270"/>
                    <a:pt x="499" y="1580"/>
                  </a:cubicBezTo>
                  <a:cubicBezTo>
                    <a:pt x="638" y="1709"/>
                    <a:pt x="831" y="1762"/>
                    <a:pt x="1024" y="1762"/>
                  </a:cubicBezTo>
                  <a:cubicBezTo>
                    <a:pt x="1293" y="1762"/>
                    <a:pt x="1562" y="1660"/>
                    <a:pt x="1685" y="1524"/>
                  </a:cubicBezTo>
                  <a:cubicBezTo>
                    <a:pt x="1906" y="1292"/>
                    <a:pt x="2061" y="594"/>
                    <a:pt x="1729" y="284"/>
                  </a:cubicBezTo>
                  <a:cubicBezTo>
                    <a:pt x="1531" y="99"/>
                    <a:pt x="1109" y="1"/>
                    <a:pt x="755" y="1"/>
                  </a:cubicBez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0"/>
            <p:cNvSpPr/>
            <p:nvPr/>
          </p:nvSpPr>
          <p:spPr>
            <a:xfrm>
              <a:off x="11066157" y="2655035"/>
              <a:ext cx="136588" cy="97022"/>
            </a:xfrm>
            <a:custGeom>
              <a:rect b="b" l="l" r="r" t="t"/>
              <a:pathLst>
                <a:path extrusionOk="0" h="1307" w="1840">
                  <a:moveTo>
                    <a:pt x="12" y="1"/>
                  </a:moveTo>
                  <a:cubicBezTo>
                    <a:pt x="1" y="366"/>
                    <a:pt x="156" y="898"/>
                    <a:pt x="388" y="1120"/>
                  </a:cubicBezTo>
                  <a:cubicBezTo>
                    <a:pt x="526" y="1253"/>
                    <a:pt x="716" y="1306"/>
                    <a:pt x="906" y="1306"/>
                  </a:cubicBezTo>
                  <a:cubicBezTo>
                    <a:pt x="1174" y="1306"/>
                    <a:pt x="1444" y="1200"/>
                    <a:pt x="1574" y="1064"/>
                  </a:cubicBezTo>
                  <a:cubicBezTo>
                    <a:pt x="1751" y="832"/>
                    <a:pt x="1840" y="522"/>
                    <a:pt x="1795" y="234"/>
                  </a:cubicBezTo>
                  <a:lnTo>
                    <a:pt x="1795" y="234"/>
                  </a:lnTo>
                  <a:cubicBezTo>
                    <a:pt x="1795" y="466"/>
                    <a:pt x="1718" y="688"/>
                    <a:pt x="1574" y="876"/>
                  </a:cubicBezTo>
                  <a:cubicBezTo>
                    <a:pt x="1445" y="1012"/>
                    <a:pt x="1173" y="1113"/>
                    <a:pt x="903" y="1113"/>
                  </a:cubicBezTo>
                  <a:cubicBezTo>
                    <a:pt x="709" y="1113"/>
                    <a:pt x="516" y="1061"/>
                    <a:pt x="377" y="931"/>
                  </a:cubicBezTo>
                  <a:cubicBezTo>
                    <a:pt x="178" y="743"/>
                    <a:pt x="45" y="344"/>
                    <a:pt x="12" y="1"/>
                  </a:cubicBezTo>
                  <a:close/>
                </a:path>
              </a:pathLst>
            </a:custGeom>
            <a:solidFill>
              <a:srgbClr val="012756">
                <a:alpha val="21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0"/>
            <p:cNvSpPr/>
            <p:nvPr/>
          </p:nvSpPr>
          <p:spPr>
            <a:xfrm>
              <a:off x="11523349" y="2568630"/>
              <a:ext cx="236134" cy="213641"/>
            </a:xfrm>
            <a:custGeom>
              <a:rect b="b" l="l" r="r" t="t"/>
              <a:pathLst>
                <a:path extrusionOk="0" h="2878" w="3181">
                  <a:moveTo>
                    <a:pt x="2216" y="0"/>
                  </a:moveTo>
                  <a:cubicBezTo>
                    <a:pt x="1638" y="0"/>
                    <a:pt x="849" y="235"/>
                    <a:pt x="499" y="600"/>
                  </a:cubicBezTo>
                  <a:cubicBezTo>
                    <a:pt x="1" y="1132"/>
                    <a:pt x="223" y="2173"/>
                    <a:pt x="588" y="2505"/>
                  </a:cubicBezTo>
                  <a:cubicBezTo>
                    <a:pt x="802" y="2707"/>
                    <a:pt x="1279" y="2877"/>
                    <a:pt x="1739" y="2877"/>
                  </a:cubicBezTo>
                  <a:cubicBezTo>
                    <a:pt x="2065" y="2877"/>
                    <a:pt x="2382" y="2792"/>
                    <a:pt x="2593" y="2572"/>
                  </a:cubicBezTo>
                  <a:cubicBezTo>
                    <a:pt x="3092" y="2040"/>
                    <a:pt x="3180" y="500"/>
                    <a:pt x="2815" y="157"/>
                  </a:cubicBezTo>
                  <a:cubicBezTo>
                    <a:pt x="2700" y="49"/>
                    <a:pt x="2480" y="0"/>
                    <a:pt x="22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11568631" y="2602331"/>
              <a:ext cx="147277" cy="133693"/>
            </a:xfrm>
            <a:custGeom>
              <a:rect b="b" l="l" r="r" t="t"/>
              <a:pathLst>
                <a:path extrusionOk="0" h="1801" w="1984">
                  <a:moveTo>
                    <a:pt x="1379" y="1"/>
                  </a:moveTo>
                  <a:cubicBezTo>
                    <a:pt x="1018" y="1"/>
                    <a:pt x="523" y="151"/>
                    <a:pt x="310" y="379"/>
                  </a:cubicBezTo>
                  <a:cubicBezTo>
                    <a:pt x="0" y="711"/>
                    <a:pt x="133" y="1353"/>
                    <a:pt x="366" y="1564"/>
                  </a:cubicBezTo>
                  <a:cubicBezTo>
                    <a:pt x="502" y="1693"/>
                    <a:pt x="797" y="1800"/>
                    <a:pt x="1080" y="1800"/>
                  </a:cubicBezTo>
                  <a:cubicBezTo>
                    <a:pt x="1282" y="1800"/>
                    <a:pt x="1478" y="1746"/>
                    <a:pt x="1606" y="1608"/>
                  </a:cubicBezTo>
                  <a:cubicBezTo>
                    <a:pt x="1928" y="1276"/>
                    <a:pt x="1983" y="312"/>
                    <a:pt x="1751" y="102"/>
                  </a:cubicBezTo>
                  <a:cubicBezTo>
                    <a:pt x="1681" y="32"/>
                    <a:pt x="1544" y="1"/>
                    <a:pt x="1379" y="1"/>
                  </a:cubicBez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11583403" y="2609828"/>
              <a:ext cx="132505" cy="126195"/>
            </a:xfrm>
            <a:custGeom>
              <a:rect b="b" l="l" r="r" t="t"/>
              <a:pathLst>
                <a:path extrusionOk="0" h="1700" w="1785">
                  <a:moveTo>
                    <a:pt x="1552" y="1"/>
                  </a:moveTo>
                  <a:lnTo>
                    <a:pt x="1552" y="1"/>
                  </a:lnTo>
                  <a:cubicBezTo>
                    <a:pt x="1651" y="366"/>
                    <a:pt x="1563" y="1042"/>
                    <a:pt x="1319" y="1319"/>
                  </a:cubicBezTo>
                  <a:cubicBezTo>
                    <a:pt x="1187" y="1455"/>
                    <a:pt x="992" y="1508"/>
                    <a:pt x="792" y="1508"/>
                  </a:cubicBezTo>
                  <a:cubicBezTo>
                    <a:pt x="504" y="1508"/>
                    <a:pt x="204" y="1399"/>
                    <a:pt x="67" y="1275"/>
                  </a:cubicBezTo>
                  <a:cubicBezTo>
                    <a:pt x="45" y="1252"/>
                    <a:pt x="23" y="1230"/>
                    <a:pt x="1" y="1197"/>
                  </a:cubicBezTo>
                  <a:lnTo>
                    <a:pt x="1" y="1197"/>
                  </a:lnTo>
                  <a:cubicBezTo>
                    <a:pt x="34" y="1297"/>
                    <a:pt x="100" y="1396"/>
                    <a:pt x="167" y="1463"/>
                  </a:cubicBezTo>
                  <a:cubicBezTo>
                    <a:pt x="303" y="1592"/>
                    <a:pt x="598" y="1699"/>
                    <a:pt x="884" y="1699"/>
                  </a:cubicBezTo>
                  <a:cubicBezTo>
                    <a:pt x="1087" y="1699"/>
                    <a:pt x="1285" y="1645"/>
                    <a:pt x="1419" y="1507"/>
                  </a:cubicBezTo>
                  <a:cubicBezTo>
                    <a:pt x="1729" y="1175"/>
                    <a:pt x="1784" y="211"/>
                    <a:pt x="1552" y="1"/>
                  </a:cubicBezTo>
                  <a:close/>
                </a:path>
              </a:pathLst>
            </a:custGeom>
            <a:solidFill>
              <a:srgbClr val="012756">
                <a:alpha val="21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0"/>
            <p:cNvSpPr/>
            <p:nvPr/>
          </p:nvSpPr>
          <p:spPr>
            <a:xfrm>
              <a:off x="11034906" y="3465050"/>
              <a:ext cx="250906" cy="312742"/>
            </a:xfrm>
            <a:custGeom>
              <a:rect b="b" l="l" r="r" t="t"/>
              <a:pathLst>
                <a:path extrusionOk="0" h="4213" w="3380">
                  <a:moveTo>
                    <a:pt x="1496" y="0"/>
                  </a:moveTo>
                  <a:lnTo>
                    <a:pt x="189" y="2881"/>
                  </a:lnTo>
                  <a:cubicBezTo>
                    <a:pt x="1" y="3279"/>
                    <a:pt x="178" y="3756"/>
                    <a:pt x="577" y="3944"/>
                  </a:cubicBezTo>
                  <a:lnTo>
                    <a:pt x="1020" y="4144"/>
                  </a:lnTo>
                  <a:cubicBezTo>
                    <a:pt x="1125" y="4190"/>
                    <a:pt x="1235" y="4212"/>
                    <a:pt x="1344" y="4212"/>
                  </a:cubicBezTo>
                  <a:cubicBezTo>
                    <a:pt x="1649" y="4212"/>
                    <a:pt x="1942" y="4039"/>
                    <a:pt x="2072" y="3745"/>
                  </a:cubicBezTo>
                  <a:lnTo>
                    <a:pt x="3379" y="865"/>
                  </a:lnTo>
                  <a:lnTo>
                    <a:pt x="1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0"/>
            <p:cNvSpPr/>
            <p:nvPr/>
          </p:nvSpPr>
          <p:spPr>
            <a:xfrm>
              <a:off x="11139350" y="3464233"/>
              <a:ext cx="146461" cy="310886"/>
            </a:xfrm>
            <a:custGeom>
              <a:rect b="b" l="l" r="r" t="t"/>
              <a:pathLst>
                <a:path extrusionOk="0" h="4188" w="1973">
                  <a:moveTo>
                    <a:pt x="78" y="0"/>
                  </a:moveTo>
                  <a:lnTo>
                    <a:pt x="1" y="178"/>
                  </a:lnTo>
                  <a:lnTo>
                    <a:pt x="1707" y="953"/>
                  </a:lnTo>
                  <a:lnTo>
                    <a:pt x="399" y="3833"/>
                  </a:lnTo>
                  <a:cubicBezTo>
                    <a:pt x="333" y="3988"/>
                    <a:pt x="222" y="4110"/>
                    <a:pt x="78" y="4188"/>
                  </a:cubicBezTo>
                  <a:cubicBezTo>
                    <a:pt x="333" y="4143"/>
                    <a:pt x="555" y="3977"/>
                    <a:pt x="665" y="3734"/>
                  </a:cubicBezTo>
                  <a:lnTo>
                    <a:pt x="1972" y="85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0"/>
            <p:cNvSpPr/>
            <p:nvPr/>
          </p:nvSpPr>
          <p:spPr>
            <a:xfrm>
              <a:off x="11016868" y="3653895"/>
              <a:ext cx="182612" cy="159897"/>
            </a:xfrm>
            <a:custGeom>
              <a:rect b="b" l="l" r="r" t="t"/>
              <a:pathLst>
                <a:path extrusionOk="0" h="2154" w="2460">
                  <a:moveTo>
                    <a:pt x="925" y="0"/>
                  </a:moveTo>
                  <a:cubicBezTo>
                    <a:pt x="710" y="0"/>
                    <a:pt x="506" y="135"/>
                    <a:pt x="421" y="348"/>
                  </a:cubicBezTo>
                  <a:lnTo>
                    <a:pt x="0" y="1389"/>
                  </a:lnTo>
                  <a:lnTo>
                    <a:pt x="953" y="1766"/>
                  </a:lnTo>
                  <a:lnTo>
                    <a:pt x="1274" y="1577"/>
                  </a:lnTo>
                  <a:lnTo>
                    <a:pt x="1385" y="1876"/>
                  </a:lnTo>
                  <a:lnTo>
                    <a:pt x="1928" y="2153"/>
                  </a:lnTo>
                  <a:lnTo>
                    <a:pt x="2349" y="1112"/>
                  </a:lnTo>
                  <a:cubicBezTo>
                    <a:pt x="2459" y="835"/>
                    <a:pt x="2326" y="525"/>
                    <a:pt x="2049" y="414"/>
                  </a:cubicBezTo>
                  <a:lnTo>
                    <a:pt x="1119" y="38"/>
                  </a:lnTo>
                  <a:cubicBezTo>
                    <a:pt x="1055" y="12"/>
                    <a:pt x="990" y="0"/>
                    <a:pt x="92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0"/>
            <p:cNvSpPr/>
            <p:nvPr/>
          </p:nvSpPr>
          <p:spPr>
            <a:xfrm>
              <a:off x="11543095" y="3462600"/>
              <a:ext cx="244299" cy="312742"/>
            </a:xfrm>
            <a:custGeom>
              <a:rect b="b" l="l" r="r" t="t"/>
              <a:pathLst>
                <a:path extrusionOk="0" h="4213" w="3291">
                  <a:moveTo>
                    <a:pt x="1917" y="0"/>
                  </a:moveTo>
                  <a:lnTo>
                    <a:pt x="1" y="787"/>
                  </a:lnTo>
                  <a:lnTo>
                    <a:pt x="1197" y="3711"/>
                  </a:lnTo>
                  <a:cubicBezTo>
                    <a:pt x="1324" y="4023"/>
                    <a:pt x="1623" y="4213"/>
                    <a:pt x="1939" y="4213"/>
                  </a:cubicBezTo>
                  <a:cubicBezTo>
                    <a:pt x="2039" y="4213"/>
                    <a:pt x="2140" y="4194"/>
                    <a:pt x="2239" y="4154"/>
                  </a:cubicBezTo>
                  <a:lnTo>
                    <a:pt x="2682" y="3966"/>
                  </a:lnTo>
                  <a:cubicBezTo>
                    <a:pt x="3091" y="3800"/>
                    <a:pt x="3291" y="3335"/>
                    <a:pt x="3114" y="2925"/>
                  </a:cubicBezTo>
                  <a:lnTo>
                    <a:pt x="19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0"/>
            <p:cNvSpPr/>
            <p:nvPr/>
          </p:nvSpPr>
          <p:spPr>
            <a:xfrm>
              <a:off x="11543911" y="3462600"/>
              <a:ext cx="148094" cy="310886"/>
            </a:xfrm>
            <a:custGeom>
              <a:rect b="b" l="l" r="r" t="t"/>
              <a:pathLst>
                <a:path extrusionOk="0" h="4188" w="1995">
                  <a:moveTo>
                    <a:pt x="1917" y="0"/>
                  </a:moveTo>
                  <a:lnTo>
                    <a:pt x="1" y="787"/>
                  </a:lnTo>
                  <a:lnTo>
                    <a:pt x="1208" y="3711"/>
                  </a:lnTo>
                  <a:cubicBezTo>
                    <a:pt x="1297" y="3955"/>
                    <a:pt x="1507" y="4132"/>
                    <a:pt x="1762" y="4188"/>
                  </a:cubicBezTo>
                  <a:cubicBezTo>
                    <a:pt x="1618" y="4099"/>
                    <a:pt x="1519" y="3977"/>
                    <a:pt x="1452" y="3822"/>
                  </a:cubicBezTo>
                  <a:lnTo>
                    <a:pt x="256" y="886"/>
                  </a:lnTo>
                  <a:lnTo>
                    <a:pt x="1995" y="177"/>
                  </a:lnTo>
                  <a:lnTo>
                    <a:pt x="191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11622077" y="3654340"/>
              <a:ext cx="180979" cy="157002"/>
            </a:xfrm>
            <a:custGeom>
              <a:rect b="b" l="l" r="r" t="t"/>
              <a:pathLst>
                <a:path extrusionOk="0" h="2115" w="2438">
                  <a:moveTo>
                    <a:pt x="1554" y="0"/>
                  </a:moveTo>
                  <a:cubicBezTo>
                    <a:pt x="1494" y="0"/>
                    <a:pt x="1433" y="10"/>
                    <a:pt x="1374" y="32"/>
                  </a:cubicBezTo>
                  <a:lnTo>
                    <a:pt x="432" y="364"/>
                  </a:lnTo>
                  <a:cubicBezTo>
                    <a:pt x="155" y="464"/>
                    <a:pt x="0" y="774"/>
                    <a:pt x="100" y="1062"/>
                  </a:cubicBezTo>
                  <a:lnTo>
                    <a:pt x="477" y="2114"/>
                  </a:lnTo>
                  <a:lnTo>
                    <a:pt x="1031" y="1870"/>
                  </a:lnTo>
                  <a:lnTo>
                    <a:pt x="1152" y="1571"/>
                  </a:lnTo>
                  <a:lnTo>
                    <a:pt x="1474" y="1760"/>
                  </a:lnTo>
                  <a:lnTo>
                    <a:pt x="2437" y="1416"/>
                  </a:lnTo>
                  <a:lnTo>
                    <a:pt x="2061" y="364"/>
                  </a:lnTo>
                  <a:cubicBezTo>
                    <a:pt x="1982" y="137"/>
                    <a:pt x="1774" y="0"/>
                    <a:pt x="155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10861427" y="2720879"/>
              <a:ext cx="1073996" cy="978607"/>
            </a:xfrm>
            <a:custGeom>
              <a:rect b="b" l="l" r="r" t="t"/>
              <a:pathLst>
                <a:path extrusionOk="0" h="13183" w="14468">
                  <a:moveTo>
                    <a:pt x="7240" y="0"/>
                  </a:moveTo>
                  <a:cubicBezTo>
                    <a:pt x="5553" y="0"/>
                    <a:pt x="3867" y="643"/>
                    <a:pt x="2581" y="1928"/>
                  </a:cubicBezTo>
                  <a:cubicBezTo>
                    <a:pt x="0" y="4509"/>
                    <a:pt x="0" y="8674"/>
                    <a:pt x="2581" y="11255"/>
                  </a:cubicBezTo>
                  <a:cubicBezTo>
                    <a:pt x="3867" y="12540"/>
                    <a:pt x="5553" y="13183"/>
                    <a:pt x="7240" y="13183"/>
                  </a:cubicBezTo>
                  <a:cubicBezTo>
                    <a:pt x="8926" y="13183"/>
                    <a:pt x="10613" y="12540"/>
                    <a:pt x="11898" y="11255"/>
                  </a:cubicBezTo>
                  <a:cubicBezTo>
                    <a:pt x="14468" y="8674"/>
                    <a:pt x="14468" y="4509"/>
                    <a:pt x="11898" y="1928"/>
                  </a:cubicBezTo>
                  <a:cubicBezTo>
                    <a:pt x="10613" y="643"/>
                    <a:pt x="8926" y="0"/>
                    <a:pt x="72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10909083" y="3174804"/>
              <a:ext cx="993454" cy="538037"/>
            </a:xfrm>
            <a:custGeom>
              <a:rect b="b" l="l" r="r" t="t"/>
              <a:pathLst>
                <a:path extrusionOk="0" h="7248" w="13383">
                  <a:moveTo>
                    <a:pt x="13161" y="0"/>
                  </a:moveTo>
                  <a:cubicBezTo>
                    <a:pt x="13106" y="3523"/>
                    <a:pt x="10281" y="6370"/>
                    <a:pt x="6769" y="6469"/>
                  </a:cubicBezTo>
                  <a:cubicBezTo>
                    <a:pt x="6706" y="6471"/>
                    <a:pt x="6643" y="6472"/>
                    <a:pt x="6579" y="6472"/>
                  </a:cubicBezTo>
                  <a:cubicBezTo>
                    <a:pt x="3130" y="6472"/>
                    <a:pt x="262" y="3814"/>
                    <a:pt x="1" y="366"/>
                  </a:cubicBezTo>
                  <a:lnTo>
                    <a:pt x="1" y="665"/>
                  </a:lnTo>
                  <a:cubicBezTo>
                    <a:pt x="12" y="4304"/>
                    <a:pt x="2971" y="7247"/>
                    <a:pt x="6600" y="7247"/>
                  </a:cubicBezTo>
                  <a:cubicBezTo>
                    <a:pt x="6660" y="7247"/>
                    <a:pt x="6720" y="7246"/>
                    <a:pt x="6780" y="7245"/>
                  </a:cubicBezTo>
                  <a:cubicBezTo>
                    <a:pt x="10491" y="7134"/>
                    <a:pt x="13383" y="3999"/>
                    <a:pt x="13183" y="299"/>
                  </a:cubicBezTo>
                  <a:cubicBezTo>
                    <a:pt x="13183" y="199"/>
                    <a:pt x="13172" y="100"/>
                    <a:pt x="13161" y="0"/>
                  </a:cubicBezTo>
                  <a:close/>
                </a:path>
              </a:pathLst>
            </a:custGeom>
            <a:solidFill>
              <a:srgbClr val="CCCCCC">
                <a:alpha val="382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 rot="680208">
              <a:off x="11246875" y="2684504"/>
              <a:ext cx="506569" cy="318610"/>
            </a:xfrm>
            <a:custGeom>
              <a:rect b="b" l="l" r="r" t="t"/>
              <a:pathLst>
                <a:path extrusionOk="0" h="4292" w="6824">
                  <a:moveTo>
                    <a:pt x="864" y="0"/>
                  </a:moveTo>
                  <a:cubicBezTo>
                    <a:pt x="443" y="532"/>
                    <a:pt x="0" y="1130"/>
                    <a:pt x="11" y="1817"/>
                  </a:cubicBezTo>
                  <a:cubicBezTo>
                    <a:pt x="22" y="2548"/>
                    <a:pt x="587" y="3202"/>
                    <a:pt x="1285" y="3457"/>
                  </a:cubicBezTo>
                  <a:cubicBezTo>
                    <a:pt x="1548" y="3550"/>
                    <a:pt x="1825" y="3591"/>
                    <a:pt x="2105" y="3591"/>
                  </a:cubicBezTo>
                  <a:cubicBezTo>
                    <a:pt x="2558" y="3591"/>
                    <a:pt x="3017" y="3484"/>
                    <a:pt x="3434" y="3313"/>
                  </a:cubicBezTo>
                  <a:cubicBezTo>
                    <a:pt x="3656" y="3689"/>
                    <a:pt x="3922" y="4066"/>
                    <a:pt x="4320" y="4221"/>
                  </a:cubicBezTo>
                  <a:cubicBezTo>
                    <a:pt x="4461" y="4268"/>
                    <a:pt x="4606" y="4291"/>
                    <a:pt x="4750" y="4291"/>
                  </a:cubicBezTo>
                  <a:cubicBezTo>
                    <a:pt x="4945" y="4291"/>
                    <a:pt x="5139" y="4249"/>
                    <a:pt x="5317" y="4166"/>
                  </a:cubicBezTo>
                  <a:cubicBezTo>
                    <a:pt x="5628" y="4011"/>
                    <a:pt x="5904" y="3811"/>
                    <a:pt x="6137" y="3556"/>
                  </a:cubicBezTo>
                  <a:cubicBezTo>
                    <a:pt x="6436" y="3246"/>
                    <a:pt x="6713" y="2858"/>
                    <a:pt x="6769" y="2438"/>
                  </a:cubicBezTo>
                  <a:cubicBezTo>
                    <a:pt x="6824" y="2005"/>
                    <a:pt x="6602" y="1507"/>
                    <a:pt x="6181" y="1385"/>
                  </a:cubicBezTo>
                  <a:lnTo>
                    <a:pt x="8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11604055" y="2948552"/>
              <a:ext cx="287332" cy="347752"/>
            </a:xfrm>
            <a:custGeom>
              <a:rect b="b" l="l" r="r" t="t"/>
              <a:pathLst>
                <a:path extrusionOk="0" h="7361" w="5340">
                  <a:moveTo>
                    <a:pt x="4011" y="1"/>
                  </a:moveTo>
                  <a:lnTo>
                    <a:pt x="4011" y="1"/>
                  </a:lnTo>
                  <a:cubicBezTo>
                    <a:pt x="4022" y="610"/>
                    <a:pt x="3712" y="1175"/>
                    <a:pt x="3202" y="1508"/>
                  </a:cubicBezTo>
                  <a:cubicBezTo>
                    <a:pt x="2770" y="1784"/>
                    <a:pt x="2227" y="1851"/>
                    <a:pt x="1740" y="2039"/>
                  </a:cubicBezTo>
                  <a:cubicBezTo>
                    <a:pt x="1186" y="2250"/>
                    <a:pt x="709" y="2615"/>
                    <a:pt x="355" y="3103"/>
                  </a:cubicBezTo>
                  <a:cubicBezTo>
                    <a:pt x="211" y="3280"/>
                    <a:pt x="111" y="3490"/>
                    <a:pt x="67" y="3712"/>
                  </a:cubicBezTo>
                  <a:cubicBezTo>
                    <a:pt x="1" y="4122"/>
                    <a:pt x="233" y="4565"/>
                    <a:pt x="565" y="4831"/>
                  </a:cubicBezTo>
                  <a:cubicBezTo>
                    <a:pt x="831" y="5041"/>
                    <a:pt x="1175" y="5196"/>
                    <a:pt x="1263" y="5518"/>
                  </a:cubicBezTo>
                  <a:cubicBezTo>
                    <a:pt x="1330" y="5761"/>
                    <a:pt x="1230" y="6016"/>
                    <a:pt x="1230" y="6271"/>
                  </a:cubicBezTo>
                  <a:cubicBezTo>
                    <a:pt x="1252" y="6681"/>
                    <a:pt x="1507" y="7046"/>
                    <a:pt x="1884" y="7213"/>
                  </a:cubicBezTo>
                  <a:cubicBezTo>
                    <a:pt x="2105" y="7313"/>
                    <a:pt x="2346" y="7361"/>
                    <a:pt x="2591" y="7361"/>
                  </a:cubicBezTo>
                  <a:cubicBezTo>
                    <a:pt x="2751" y="7361"/>
                    <a:pt x="2912" y="7341"/>
                    <a:pt x="3069" y="7301"/>
                  </a:cubicBezTo>
                  <a:cubicBezTo>
                    <a:pt x="4432" y="6980"/>
                    <a:pt x="5340" y="5684"/>
                    <a:pt x="5163" y="4288"/>
                  </a:cubicBezTo>
                  <a:lnTo>
                    <a:pt x="401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0"/>
            <p:cNvSpPr/>
            <p:nvPr/>
          </p:nvSpPr>
          <p:spPr>
            <a:xfrm>
              <a:off x="11106465" y="2698906"/>
              <a:ext cx="594602" cy="543085"/>
            </a:xfrm>
            <a:custGeom>
              <a:rect b="b" l="l" r="r" t="t"/>
              <a:pathLst>
                <a:path extrusionOk="0" h="7316" w="8010">
                  <a:moveTo>
                    <a:pt x="3992" y="1"/>
                  </a:moveTo>
                  <a:cubicBezTo>
                    <a:pt x="2305" y="1"/>
                    <a:pt x="796" y="1178"/>
                    <a:pt x="421" y="2888"/>
                  </a:cubicBezTo>
                  <a:cubicBezTo>
                    <a:pt x="1" y="4860"/>
                    <a:pt x="1252" y="6810"/>
                    <a:pt x="3235" y="7231"/>
                  </a:cubicBezTo>
                  <a:cubicBezTo>
                    <a:pt x="3497" y="7288"/>
                    <a:pt x="3758" y="7316"/>
                    <a:pt x="4015" y="7316"/>
                  </a:cubicBezTo>
                  <a:cubicBezTo>
                    <a:pt x="5697" y="7316"/>
                    <a:pt x="7213" y="6139"/>
                    <a:pt x="7578" y="4428"/>
                  </a:cubicBezTo>
                  <a:cubicBezTo>
                    <a:pt x="8010" y="2456"/>
                    <a:pt x="6747" y="507"/>
                    <a:pt x="4775" y="86"/>
                  </a:cubicBezTo>
                  <a:cubicBezTo>
                    <a:pt x="4512" y="28"/>
                    <a:pt x="4250" y="1"/>
                    <a:pt x="3992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0"/>
            <p:cNvSpPr/>
            <p:nvPr/>
          </p:nvSpPr>
          <p:spPr>
            <a:xfrm>
              <a:off x="11109731" y="2649542"/>
              <a:ext cx="596310" cy="544050"/>
            </a:xfrm>
            <a:custGeom>
              <a:rect b="b" l="l" r="r" t="t"/>
              <a:pathLst>
                <a:path extrusionOk="0" h="7329" w="8033">
                  <a:moveTo>
                    <a:pt x="4017" y="0"/>
                  </a:moveTo>
                  <a:cubicBezTo>
                    <a:pt x="3080" y="0"/>
                    <a:pt x="2144" y="357"/>
                    <a:pt x="1430" y="1072"/>
                  </a:cubicBezTo>
                  <a:cubicBezTo>
                    <a:pt x="1" y="2512"/>
                    <a:pt x="1" y="4827"/>
                    <a:pt x="1430" y="6256"/>
                  </a:cubicBezTo>
                  <a:cubicBezTo>
                    <a:pt x="2144" y="6971"/>
                    <a:pt x="3080" y="7328"/>
                    <a:pt x="4017" y="7328"/>
                  </a:cubicBezTo>
                  <a:cubicBezTo>
                    <a:pt x="4953" y="7328"/>
                    <a:pt x="5889" y="6971"/>
                    <a:pt x="6603" y="6256"/>
                  </a:cubicBezTo>
                  <a:cubicBezTo>
                    <a:pt x="8032" y="4827"/>
                    <a:pt x="8032" y="2512"/>
                    <a:pt x="6603" y="1072"/>
                  </a:cubicBezTo>
                  <a:cubicBezTo>
                    <a:pt x="5889" y="357"/>
                    <a:pt x="4953" y="0"/>
                    <a:pt x="40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 rot="-132944">
              <a:off x="11406004" y="2675298"/>
              <a:ext cx="188300" cy="139158"/>
            </a:xfrm>
            <a:custGeom>
              <a:rect b="b" l="l" r="r" t="t"/>
              <a:pathLst>
                <a:path extrusionOk="0" h="3906" w="5285">
                  <a:moveTo>
                    <a:pt x="2728" y="0"/>
                  </a:moveTo>
                  <a:cubicBezTo>
                    <a:pt x="2502" y="0"/>
                    <a:pt x="2275" y="22"/>
                    <a:pt x="2049" y="41"/>
                  </a:cubicBezTo>
                  <a:lnTo>
                    <a:pt x="1285" y="229"/>
                  </a:lnTo>
                  <a:cubicBezTo>
                    <a:pt x="288" y="307"/>
                    <a:pt x="0" y="1625"/>
                    <a:pt x="864" y="2112"/>
                  </a:cubicBezTo>
                  <a:cubicBezTo>
                    <a:pt x="1230" y="2323"/>
                    <a:pt x="1695" y="2279"/>
                    <a:pt x="2072" y="2489"/>
                  </a:cubicBezTo>
                  <a:cubicBezTo>
                    <a:pt x="2526" y="2744"/>
                    <a:pt x="2725" y="3320"/>
                    <a:pt x="3146" y="3641"/>
                  </a:cubicBezTo>
                  <a:cubicBezTo>
                    <a:pt x="3379" y="3822"/>
                    <a:pt x="3647" y="3906"/>
                    <a:pt x="3911" y="3906"/>
                  </a:cubicBezTo>
                  <a:cubicBezTo>
                    <a:pt x="4439" y="3906"/>
                    <a:pt x="4948" y="3571"/>
                    <a:pt x="5118" y="3010"/>
                  </a:cubicBezTo>
                  <a:cubicBezTo>
                    <a:pt x="5284" y="2434"/>
                    <a:pt x="5029" y="1824"/>
                    <a:pt x="4730" y="1315"/>
                  </a:cubicBezTo>
                  <a:cubicBezTo>
                    <a:pt x="4453" y="838"/>
                    <a:pt x="4110" y="373"/>
                    <a:pt x="3600" y="163"/>
                  </a:cubicBezTo>
                  <a:cubicBezTo>
                    <a:pt x="3317" y="37"/>
                    <a:pt x="3024" y="0"/>
                    <a:pt x="272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 rot="-9764984">
              <a:off x="11154208" y="2890621"/>
              <a:ext cx="173557" cy="246787"/>
            </a:xfrm>
            <a:custGeom>
              <a:rect b="b" l="l" r="r" t="t"/>
              <a:pathLst>
                <a:path extrusionOk="0" h="5419" w="3811">
                  <a:moveTo>
                    <a:pt x="299" y="0"/>
                  </a:moveTo>
                  <a:cubicBezTo>
                    <a:pt x="285" y="37"/>
                    <a:pt x="275" y="74"/>
                    <a:pt x="267" y="112"/>
                  </a:cubicBezTo>
                  <a:lnTo>
                    <a:pt x="267" y="112"/>
                  </a:lnTo>
                  <a:lnTo>
                    <a:pt x="299" y="0"/>
                  </a:lnTo>
                  <a:close/>
                  <a:moveTo>
                    <a:pt x="267" y="112"/>
                  </a:moveTo>
                  <a:lnTo>
                    <a:pt x="0" y="1019"/>
                  </a:lnTo>
                  <a:cubicBezTo>
                    <a:pt x="144" y="1462"/>
                    <a:pt x="288" y="1928"/>
                    <a:pt x="244" y="2404"/>
                  </a:cubicBezTo>
                  <a:cubicBezTo>
                    <a:pt x="211" y="2703"/>
                    <a:pt x="100" y="2991"/>
                    <a:pt x="100" y="3301"/>
                  </a:cubicBezTo>
                  <a:cubicBezTo>
                    <a:pt x="100" y="3911"/>
                    <a:pt x="521" y="4442"/>
                    <a:pt x="975" y="4841"/>
                  </a:cubicBezTo>
                  <a:cubicBezTo>
                    <a:pt x="1230" y="5096"/>
                    <a:pt x="1551" y="5273"/>
                    <a:pt x="1883" y="5373"/>
                  </a:cubicBezTo>
                  <a:cubicBezTo>
                    <a:pt x="2003" y="5404"/>
                    <a:pt x="2123" y="5418"/>
                    <a:pt x="2241" y="5418"/>
                  </a:cubicBezTo>
                  <a:cubicBezTo>
                    <a:pt x="2928" y="5418"/>
                    <a:pt x="3542" y="4919"/>
                    <a:pt x="3656" y="4210"/>
                  </a:cubicBezTo>
                  <a:cubicBezTo>
                    <a:pt x="3689" y="3933"/>
                    <a:pt x="3656" y="3634"/>
                    <a:pt x="3689" y="3357"/>
                  </a:cubicBezTo>
                  <a:cubicBezTo>
                    <a:pt x="3722" y="3113"/>
                    <a:pt x="3811" y="2880"/>
                    <a:pt x="3778" y="2648"/>
                  </a:cubicBezTo>
                  <a:cubicBezTo>
                    <a:pt x="3733" y="2293"/>
                    <a:pt x="3423" y="2038"/>
                    <a:pt x="3102" y="1905"/>
                  </a:cubicBezTo>
                  <a:cubicBezTo>
                    <a:pt x="2770" y="1773"/>
                    <a:pt x="2415" y="1739"/>
                    <a:pt x="2072" y="1662"/>
                  </a:cubicBezTo>
                  <a:cubicBezTo>
                    <a:pt x="1662" y="1573"/>
                    <a:pt x="1274" y="1418"/>
                    <a:pt x="920" y="1197"/>
                  </a:cubicBezTo>
                  <a:cubicBezTo>
                    <a:pt x="709" y="1075"/>
                    <a:pt x="521" y="908"/>
                    <a:pt x="388" y="698"/>
                  </a:cubicBezTo>
                  <a:cubicBezTo>
                    <a:pt x="267" y="530"/>
                    <a:pt x="224" y="315"/>
                    <a:pt x="267" y="112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11153305" y="3453395"/>
              <a:ext cx="491865" cy="328479"/>
            </a:xfrm>
            <a:custGeom>
              <a:rect b="b" l="l" r="r" t="t"/>
              <a:pathLst>
                <a:path extrusionOk="0" h="4425" w="6626">
                  <a:moveTo>
                    <a:pt x="3397" y="0"/>
                  </a:moveTo>
                  <a:cubicBezTo>
                    <a:pt x="3347" y="0"/>
                    <a:pt x="3297" y="1"/>
                    <a:pt x="3247" y="2"/>
                  </a:cubicBezTo>
                  <a:cubicBezTo>
                    <a:pt x="1441" y="47"/>
                    <a:pt x="1" y="1088"/>
                    <a:pt x="34" y="2307"/>
                  </a:cubicBezTo>
                  <a:cubicBezTo>
                    <a:pt x="67" y="3491"/>
                    <a:pt x="1481" y="4425"/>
                    <a:pt x="3229" y="4425"/>
                  </a:cubicBezTo>
                  <a:cubicBezTo>
                    <a:pt x="3279" y="4425"/>
                    <a:pt x="3329" y="4424"/>
                    <a:pt x="3380" y="4422"/>
                  </a:cubicBezTo>
                  <a:cubicBezTo>
                    <a:pt x="5185" y="4367"/>
                    <a:pt x="6625" y="3337"/>
                    <a:pt x="6592" y="2118"/>
                  </a:cubicBezTo>
                  <a:cubicBezTo>
                    <a:pt x="6560" y="933"/>
                    <a:pt x="5145" y="0"/>
                    <a:pt x="3397" y="0"/>
                  </a:cubicBez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0"/>
            <p:cNvSpPr/>
            <p:nvPr/>
          </p:nvSpPr>
          <p:spPr>
            <a:xfrm>
              <a:off x="11153305" y="3454212"/>
              <a:ext cx="489415" cy="186917"/>
            </a:xfrm>
            <a:custGeom>
              <a:rect b="b" l="l" r="r" t="t"/>
              <a:pathLst>
                <a:path extrusionOk="0" h="2518" w="6593">
                  <a:moveTo>
                    <a:pt x="3370" y="1"/>
                  </a:moveTo>
                  <a:cubicBezTo>
                    <a:pt x="3329" y="1"/>
                    <a:pt x="3288" y="1"/>
                    <a:pt x="3247" y="2"/>
                  </a:cubicBezTo>
                  <a:cubicBezTo>
                    <a:pt x="1441" y="58"/>
                    <a:pt x="1" y="1088"/>
                    <a:pt x="34" y="2307"/>
                  </a:cubicBezTo>
                  <a:cubicBezTo>
                    <a:pt x="34" y="2373"/>
                    <a:pt x="45" y="2451"/>
                    <a:pt x="56" y="2517"/>
                  </a:cubicBezTo>
                  <a:cubicBezTo>
                    <a:pt x="178" y="1387"/>
                    <a:pt x="1552" y="468"/>
                    <a:pt x="3258" y="412"/>
                  </a:cubicBezTo>
                  <a:cubicBezTo>
                    <a:pt x="3301" y="411"/>
                    <a:pt x="3344" y="411"/>
                    <a:pt x="3386" y="411"/>
                  </a:cubicBezTo>
                  <a:cubicBezTo>
                    <a:pt x="5035" y="411"/>
                    <a:pt x="6398" y="1238"/>
                    <a:pt x="6581" y="2329"/>
                  </a:cubicBezTo>
                  <a:cubicBezTo>
                    <a:pt x="6592" y="2262"/>
                    <a:pt x="6592" y="2196"/>
                    <a:pt x="6592" y="2118"/>
                  </a:cubicBezTo>
                  <a:cubicBezTo>
                    <a:pt x="6549" y="927"/>
                    <a:pt x="5130" y="1"/>
                    <a:pt x="3370" y="1"/>
                  </a:cubicBezTo>
                  <a:close/>
                </a:path>
              </a:pathLst>
            </a:custGeom>
            <a:solidFill>
              <a:srgbClr val="012756">
                <a:alpha val="21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0"/>
            <p:cNvSpPr/>
            <p:nvPr/>
          </p:nvSpPr>
          <p:spPr>
            <a:xfrm>
              <a:off x="11460030" y="3613142"/>
              <a:ext cx="144011" cy="165167"/>
            </a:xfrm>
            <a:custGeom>
              <a:rect b="b" l="l" r="r" t="t"/>
              <a:pathLst>
                <a:path extrusionOk="0" h="2225" w="1940">
                  <a:moveTo>
                    <a:pt x="662" y="1"/>
                  </a:moveTo>
                  <a:cubicBezTo>
                    <a:pt x="581" y="1"/>
                    <a:pt x="504" y="18"/>
                    <a:pt x="433" y="55"/>
                  </a:cubicBezTo>
                  <a:cubicBezTo>
                    <a:pt x="67" y="254"/>
                    <a:pt x="1" y="875"/>
                    <a:pt x="300" y="1462"/>
                  </a:cubicBezTo>
                  <a:cubicBezTo>
                    <a:pt x="541" y="1926"/>
                    <a:pt x="948" y="2225"/>
                    <a:pt x="1288" y="2225"/>
                  </a:cubicBezTo>
                  <a:cubicBezTo>
                    <a:pt x="1370" y="2225"/>
                    <a:pt x="1448" y="2207"/>
                    <a:pt x="1519" y="2171"/>
                  </a:cubicBezTo>
                  <a:cubicBezTo>
                    <a:pt x="1884" y="1982"/>
                    <a:pt x="1940" y="1351"/>
                    <a:pt x="1640" y="775"/>
                  </a:cubicBezTo>
                  <a:cubicBezTo>
                    <a:pt x="1399" y="302"/>
                    <a:pt x="1000" y="1"/>
                    <a:pt x="662" y="1"/>
                  </a:cubicBez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11356477" y="3647585"/>
              <a:ext cx="114318" cy="171997"/>
            </a:xfrm>
            <a:custGeom>
              <a:rect b="b" l="l" r="r" t="t"/>
              <a:pathLst>
                <a:path extrusionOk="0" h="2317" w="1540">
                  <a:moveTo>
                    <a:pt x="755" y="1"/>
                  </a:moveTo>
                  <a:cubicBezTo>
                    <a:pt x="751" y="1"/>
                    <a:pt x="747" y="1"/>
                    <a:pt x="742" y="1"/>
                  </a:cubicBezTo>
                  <a:cubicBezTo>
                    <a:pt x="321" y="12"/>
                    <a:pt x="0" y="544"/>
                    <a:pt x="22" y="1186"/>
                  </a:cubicBezTo>
                  <a:cubicBezTo>
                    <a:pt x="44" y="1811"/>
                    <a:pt x="381" y="2316"/>
                    <a:pt x="795" y="2316"/>
                  </a:cubicBezTo>
                  <a:cubicBezTo>
                    <a:pt x="800" y="2316"/>
                    <a:pt x="804" y="2316"/>
                    <a:pt x="809" y="2316"/>
                  </a:cubicBezTo>
                  <a:cubicBezTo>
                    <a:pt x="1219" y="2305"/>
                    <a:pt x="1540" y="1773"/>
                    <a:pt x="1529" y="1142"/>
                  </a:cubicBezTo>
                  <a:cubicBezTo>
                    <a:pt x="1507" y="506"/>
                    <a:pt x="1160" y="1"/>
                    <a:pt x="755" y="1"/>
                  </a:cubicBez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11223231" y="3643131"/>
              <a:ext cx="130798" cy="158932"/>
            </a:xfrm>
            <a:custGeom>
              <a:rect b="b" l="l" r="r" t="t"/>
              <a:pathLst>
                <a:path extrusionOk="0" h="2141" w="1762">
                  <a:moveTo>
                    <a:pt x="1025" y="1"/>
                  </a:moveTo>
                  <a:cubicBezTo>
                    <a:pt x="661" y="1"/>
                    <a:pt x="284" y="365"/>
                    <a:pt x="156" y="880"/>
                  </a:cubicBezTo>
                  <a:cubicBezTo>
                    <a:pt x="1" y="1468"/>
                    <a:pt x="211" y="2021"/>
                    <a:pt x="610" y="2121"/>
                  </a:cubicBezTo>
                  <a:cubicBezTo>
                    <a:pt x="657" y="2134"/>
                    <a:pt x="705" y="2140"/>
                    <a:pt x="752" y="2140"/>
                  </a:cubicBezTo>
                  <a:cubicBezTo>
                    <a:pt x="1118" y="2140"/>
                    <a:pt x="1479" y="1777"/>
                    <a:pt x="1607" y="1257"/>
                  </a:cubicBezTo>
                  <a:cubicBezTo>
                    <a:pt x="1762" y="681"/>
                    <a:pt x="1563" y="127"/>
                    <a:pt x="1153" y="16"/>
                  </a:cubicBezTo>
                  <a:cubicBezTo>
                    <a:pt x="1111" y="6"/>
                    <a:pt x="1068" y="1"/>
                    <a:pt x="1025" y="1"/>
                  </a:cubicBez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3" name="Google Shape;1043;p20"/>
            <p:cNvGrpSpPr/>
            <p:nvPr/>
          </p:nvGrpSpPr>
          <p:grpSpPr>
            <a:xfrm>
              <a:off x="11238439" y="2931393"/>
              <a:ext cx="155740" cy="132876"/>
              <a:chOff x="11206826" y="2924793"/>
              <a:chExt cx="155740" cy="132876"/>
            </a:xfrm>
          </p:grpSpPr>
          <p:sp>
            <p:nvSpPr>
              <p:cNvPr id="1044" name="Google Shape;1044;p20"/>
              <p:cNvSpPr/>
              <p:nvPr/>
            </p:nvSpPr>
            <p:spPr>
              <a:xfrm>
                <a:off x="11206826" y="2924793"/>
                <a:ext cx="155740" cy="132876"/>
              </a:xfrm>
              <a:custGeom>
                <a:rect b="b" l="l" r="r" t="t"/>
                <a:pathLst>
                  <a:path extrusionOk="0" h="1790" w="2098">
                    <a:moveTo>
                      <a:pt x="1184" y="0"/>
                    </a:moveTo>
                    <a:cubicBezTo>
                      <a:pt x="1177" y="0"/>
                      <a:pt x="1170" y="0"/>
                      <a:pt x="1163" y="0"/>
                    </a:cubicBezTo>
                    <a:cubicBezTo>
                      <a:pt x="366" y="23"/>
                      <a:pt x="0" y="997"/>
                      <a:pt x="576" y="1540"/>
                    </a:cubicBezTo>
                    <a:cubicBezTo>
                      <a:pt x="755" y="1713"/>
                      <a:pt x="971" y="1790"/>
                      <a:pt x="1183" y="1790"/>
                    </a:cubicBezTo>
                    <a:cubicBezTo>
                      <a:pt x="1651" y="1790"/>
                      <a:pt x="2098" y="1414"/>
                      <a:pt x="2083" y="864"/>
                    </a:cubicBezTo>
                    <a:cubicBezTo>
                      <a:pt x="2072" y="384"/>
                      <a:pt x="1662" y="0"/>
                      <a:pt x="1184" y="0"/>
                    </a:cubicBezTo>
                    <a:close/>
                  </a:path>
                </a:pathLst>
              </a:custGeom>
              <a:solidFill>
                <a:srgbClr val="FF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20"/>
              <p:cNvSpPr/>
              <p:nvPr/>
            </p:nvSpPr>
            <p:spPr>
              <a:xfrm>
                <a:off x="11244610" y="2950254"/>
                <a:ext cx="73861" cy="63395"/>
              </a:xfrm>
              <a:custGeom>
                <a:rect b="b" l="l" r="r" t="t"/>
                <a:pathLst>
                  <a:path extrusionOk="0" h="854" w="995">
                    <a:moveTo>
                      <a:pt x="554" y="1"/>
                    </a:moveTo>
                    <a:cubicBezTo>
                      <a:pt x="178" y="12"/>
                      <a:pt x="1" y="477"/>
                      <a:pt x="278" y="732"/>
                    </a:cubicBezTo>
                    <a:cubicBezTo>
                      <a:pt x="362" y="816"/>
                      <a:pt x="465" y="854"/>
                      <a:pt x="566" y="854"/>
                    </a:cubicBezTo>
                    <a:cubicBezTo>
                      <a:pt x="784" y="854"/>
                      <a:pt x="994" y="679"/>
                      <a:pt x="987" y="422"/>
                    </a:cubicBezTo>
                    <a:cubicBezTo>
                      <a:pt x="987" y="189"/>
                      <a:pt x="787" y="1"/>
                      <a:pt x="554" y="1"/>
                    </a:cubicBezTo>
                    <a:close/>
                  </a:path>
                </a:pathLst>
              </a:custGeom>
              <a:solidFill>
                <a:srgbClr val="E5A1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6" name="Google Shape;1046;p20"/>
            <p:cNvGrpSpPr/>
            <p:nvPr/>
          </p:nvGrpSpPr>
          <p:grpSpPr>
            <a:xfrm>
              <a:off x="11428242" y="2927916"/>
              <a:ext cx="156037" cy="132653"/>
              <a:chOff x="11423879" y="2918928"/>
              <a:chExt cx="156037" cy="132653"/>
            </a:xfrm>
          </p:grpSpPr>
          <p:sp>
            <p:nvSpPr>
              <p:cNvPr id="1047" name="Google Shape;1047;p20"/>
              <p:cNvSpPr/>
              <p:nvPr/>
            </p:nvSpPr>
            <p:spPr>
              <a:xfrm>
                <a:off x="11423879" y="2918928"/>
                <a:ext cx="156037" cy="132653"/>
              </a:xfrm>
              <a:custGeom>
                <a:rect b="b" l="l" r="r" t="t"/>
                <a:pathLst>
                  <a:path extrusionOk="0" h="1787" w="2102">
                    <a:moveTo>
                      <a:pt x="1215" y="1"/>
                    </a:moveTo>
                    <a:cubicBezTo>
                      <a:pt x="1201" y="1"/>
                      <a:pt x="1188" y="1"/>
                      <a:pt x="1175" y="2"/>
                    </a:cubicBezTo>
                    <a:cubicBezTo>
                      <a:pt x="377" y="24"/>
                      <a:pt x="1" y="988"/>
                      <a:pt x="588" y="1542"/>
                    </a:cubicBezTo>
                    <a:cubicBezTo>
                      <a:pt x="767" y="1711"/>
                      <a:pt x="981" y="1786"/>
                      <a:pt x="1192" y="1786"/>
                    </a:cubicBezTo>
                    <a:cubicBezTo>
                      <a:pt x="1657" y="1786"/>
                      <a:pt x="2102" y="1415"/>
                      <a:pt x="2094" y="866"/>
                    </a:cubicBezTo>
                    <a:cubicBezTo>
                      <a:pt x="2073" y="381"/>
                      <a:pt x="1684" y="1"/>
                      <a:pt x="1215" y="1"/>
                    </a:cubicBezTo>
                    <a:close/>
                  </a:path>
                </a:pathLst>
              </a:custGeom>
              <a:solidFill>
                <a:srgbClr val="FF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20"/>
              <p:cNvSpPr/>
              <p:nvPr/>
            </p:nvSpPr>
            <p:spPr>
              <a:xfrm>
                <a:off x="11480592" y="2943722"/>
                <a:ext cx="73861" cy="63395"/>
              </a:xfrm>
              <a:custGeom>
                <a:rect b="b" l="l" r="r" t="t"/>
                <a:pathLst>
                  <a:path extrusionOk="0" h="854" w="995">
                    <a:moveTo>
                      <a:pt x="555" y="0"/>
                    </a:moveTo>
                    <a:cubicBezTo>
                      <a:pt x="178" y="11"/>
                      <a:pt x="1" y="477"/>
                      <a:pt x="278" y="731"/>
                    </a:cubicBezTo>
                    <a:cubicBezTo>
                      <a:pt x="362" y="816"/>
                      <a:pt x="465" y="853"/>
                      <a:pt x="566" y="853"/>
                    </a:cubicBezTo>
                    <a:cubicBezTo>
                      <a:pt x="785" y="853"/>
                      <a:pt x="994" y="678"/>
                      <a:pt x="987" y="421"/>
                    </a:cubicBezTo>
                    <a:cubicBezTo>
                      <a:pt x="987" y="189"/>
                      <a:pt x="787" y="0"/>
                      <a:pt x="555" y="0"/>
                    </a:cubicBezTo>
                    <a:close/>
                  </a:path>
                </a:pathLst>
              </a:custGeom>
              <a:solidFill>
                <a:srgbClr val="E5A1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9" name="Google Shape;1049;p20"/>
            <p:cNvGrpSpPr/>
            <p:nvPr/>
          </p:nvGrpSpPr>
          <p:grpSpPr>
            <a:xfrm>
              <a:off x="11288289" y="2839465"/>
              <a:ext cx="73873" cy="62798"/>
              <a:chOff x="11231052" y="2829553"/>
              <a:chExt cx="73873" cy="62798"/>
            </a:xfrm>
          </p:grpSpPr>
          <p:sp>
            <p:nvSpPr>
              <p:cNvPr id="1050" name="Google Shape;1050;p20"/>
              <p:cNvSpPr/>
              <p:nvPr/>
            </p:nvSpPr>
            <p:spPr>
              <a:xfrm>
                <a:off x="11231052" y="2829553"/>
                <a:ext cx="73873" cy="62798"/>
              </a:xfrm>
              <a:custGeom>
                <a:rect b="b" l="l" r="r" t="t"/>
                <a:pathLst>
                  <a:path extrusionOk="0" h="1382" w="1626">
                    <a:moveTo>
                      <a:pt x="929" y="0"/>
                    </a:moveTo>
                    <a:cubicBezTo>
                      <a:pt x="922" y="0"/>
                      <a:pt x="915" y="0"/>
                      <a:pt x="908" y="1"/>
                    </a:cubicBezTo>
                    <a:cubicBezTo>
                      <a:pt x="288" y="12"/>
                      <a:pt x="0" y="765"/>
                      <a:pt x="443" y="1186"/>
                    </a:cubicBezTo>
                    <a:cubicBezTo>
                      <a:pt x="585" y="1321"/>
                      <a:pt x="755" y="1381"/>
                      <a:pt x="920" y="1381"/>
                    </a:cubicBezTo>
                    <a:cubicBezTo>
                      <a:pt x="1283" y="1381"/>
                      <a:pt x="1625" y="1091"/>
                      <a:pt x="1617" y="665"/>
                    </a:cubicBezTo>
                    <a:cubicBezTo>
                      <a:pt x="1596" y="295"/>
                      <a:pt x="1296" y="0"/>
                      <a:pt x="929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20"/>
              <p:cNvSpPr/>
              <p:nvPr/>
            </p:nvSpPr>
            <p:spPr>
              <a:xfrm>
                <a:off x="11265263" y="2834097"/>
                <a:ext cx="31076" cy="26264"/>
              </a:xfrm>
              <a:custGeom>
                <a:rect b="b" l="l" r="r" t="t"/>
                <a:pathLst>
                  <a:path extrusionOk="0" h="578" w="684">
                    <a:moveTo>
                      <a:pt x="388" y="0"/>
                    </a:moveTo>
                    <a:cubicBezTo>
                      <a:pt x="122" y="11"/>
                      <a:pt x="0" y="321"/>
                      <a:pt x="189" y="499"/>
                    </a:cubicBezTo>
                    <a:cubicBezTo>
                      <a:pt x="250" y="553"/>
                      <a:pt x="320" y="577"/>
                      <a:pt x="388" y="577"/>
                    </a:cubicBezTo>
                    <a:cubicBezTo>
                      <a:pt x="542" y="577"/>
                      <a:pt x="684" y="454"/>
                      <a:pt x="676" y="277"/>
                    </a:cubicBezTo>
                    <a:cubicBezTo>
                      <a:pt x="676" y="122"/>
                      <a:pt x="543" y="0"/>
                      <a:pt x="3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2" name="Google Shape;1052;p20"/>
            <p:cNvGrpSpPr/>
            <p:nvPr/>
          </p:nvGrpSpPr>
          <p:grpSpPr>
            <a:xfrm>
              <a:off x="11423998" y="2832147"/>
              <a:ext cx="73849" cy="62959"/>
              <a:chOff x="11478560" y="2822197"/>
              <a:chExt cx="73849" cy="62959"/>
            </a:xfrm>
          </p:grpSpPr>
          <p:sp>
            <p:nvSpPr>
              <p:cNvPr id="1053" name="Google Shape;1053;p20"/>
              <p:cNvSpPr/>
              <p:nvPr/>
            </p:nvSpPr>
            <p:spPr>
              <a:xfrm>
                <a:off x="11478560" y="2822197"/>
                <a:ext cx="73849" cy="62959"/>
              </a:xfrm>
              <a:custGeom>
                <a:rect b="b" l="l" r="r" t="t"/>
                <a:pathLst>
                  <a:path extrusionOk="0" h="1386" w="1626">
                    <a:moveTo>
                      <a:pt x="929" y="1"/>
                    </a:moveTo>
                    <a:cubicBezTo>
                      <a:pt x="922" y="1"/>
                      <a:pt x="916" y="1"/>
                      <a:pt x="909" y="1"/>
                    </a:cubicBezTo>
                    <a:cubicBezTo>
                      <a:pt x="289" y="12"/>
                      <a:pt x="0" y="776"/>
                      <a:pt x="444" y="1197"/>
                    </a:cubicBezTo>
                    <a:cubicBezTo>
                      <a:pt x="584" y="1327"/>
                      <a:pt x="751" y="1385"/>
                      <a:pt x="914" y="1385"/>
                    </a:cubicBezTo>
                    <a:cubicBezTo>
                      <a:pt x="1279" y="1385"/>
                      <a:pt x="1625" y="1094"/>
                      <a:pt x="1618" y="665"/>
                    </a:cubicBezTo>
                    <a:cubicBezTo>
                      <a:pt x="1596" y="296"/>
                      <a:pt x="1297" y="1"/>
                      <a:pt x="929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20"/>
              <p:cNvSpPr/>
              <p:nvPr/>
            </p:nvSpPr>
            <p:spPr>
              <a:xfrm>
                <a:off x="11512760" y="2827194"/>
                <a:ext cx="31111" cy="26301"/>
              </a:xfrm>
              <a:custGeom>
                <a:rect b="b" l="l" r="r" t="t"/>
                <a:pathLst>
                  <a:path extrusionOk="0" h="579" w="685">
                    <a:moveTo>
                      <a:pt x="408" y="1"/>
                    </a:moveTo>
                    <a:cubicBezTo>
                      <a:pt x="402" y="1"/>
                      <a:pt x="395" y="1"/>
                      <a:pt x="389" y="2"/>
                    </a:cubicBezTo>
                    <a:cubicBezTo>
                      <a:pt x="123" y="2"/>
                      <a:pt x="1" y="323"/>
                      <a:pt x="189" y="500"/>
                    </a:cubicBezTo>
                    <a:cubicBezTo>
                      <a:pt x="250" y="554"/>
                      <a:pt x="321" y="579"/>
                      <a:pt x="389" y="579"/>
                    </a:cubicBezTo>
                    <a:cubicBezTo>
                      <a:pt x="543" y="579"/>
                      <a:pt x="684" y="455"/>
                      <a:pt x="677" y="279"/>
                    </a:cubicBezTo>
                    <a:cubicBezTo>
                      <a:pt x="677" y="119"/>
                      <a:pt x="555" y="1"/>
                      <a:pt x="4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55" name="Google Shape;1055;p20"/>
            <p:cNvSpPr/>
            <p:nvPr/>
          </p:nvSpPr>
          <p:spPr>
            <a:xfrm>
              <a:off x="11184728" y="2969550"/>
              <a:ext cx="458649" cy="306251"/>
            </a:xfrm>
            <a:custGeom>
              <a:rect b="b" l="l" r="r" t="t"/>
              <a:pathLst>
                <a:path extrusionOk="0" h="4424" w="6625">
                  <a:moveTo>
                    <a:pt x="3369" y="0"/>
                  </a:moveTo>
                  <a:cubicBezTo>
                    <a:pt x="3328" y="0"/>
                    <a:pt x="3287" y="1"/>
                    <a:pt x="3246" y="2"/>
                  </a:cubicBezTo>
                  <a:cubicBezTo>
                    <a:pt x="1440" y="57"/>
                    <a:pt x="0" y="1087"/>
                    <a:pt x="34" y="2306"/>
                  </a:cubicBezTo>
                  <a:cubicBezTo>
                    <a:pt x="66" y="3490"/>
                    <a:pt x="1480" y="4424"/>
                    <a:pt x="3229" y="4424"/>
                  </a:cubicBezTo>
                  <a:cubicBezTo>
                    <a:pt x="3278" y="4424"/>
                    <a:pt x="3329" y="4423"/>
                    <a:pt x="3379" y="4422"/>
                  </a:cubicBezTo>
                  <a:cubicBezTo>
                    <a:pt x="5185" y="4377"/>
                    <a:pt x="6625" y="3347"/>
                    <a:pt x="6592" y="2117"/>
                  </a:cubicBezTo>
                  <a:cubicBezTo>
                    <a:pt x="6559" y="926"/>
                    <a:pt x="5130" y="0"/>
                    <a:pt x="3369" y="0"/>
                  </a:cubicBez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11187013" y="3106130"/>
              <a:ext cx="456364" cy="171193"/>
            </a:xfrm>
            <a:custGeom>
              <a:rect b="b" l="l" r="r" t="t"/>
              <a:pathLst>
                <a:path extrusionOk="0" h="2473" w="6592">
                  <a:moveTo>
                    <a:pt x="6548" y="0"/>
                  </a:moveTo>
                  <a:cubicBezTo>
                    <a:pt x="6448" y="1153"/>
                    <a:pt x="5052" y="2094"/>
                    <a:pt x="3324" y="2138"/>
                  </a:cubicBezTo>
                  <a:cubicBezTo>
                    <a:pt x="3271" y="2140"/>
                    <a:pt x="3219" y="2141"/>
                    <a:pt x="3167" y="2141"/>
                  </a:cubicBezTo>
                  <a:cubicBezTo>
                    <a:pt x="1509" y="2141"/>
                    <a:pt x="151" y="1295"/>
                    <a:pt x="1" y="189"/>
                  </a:cubicBezTo>
                  <a:cubicBezTo>
                    <a:pt x="1" y="244"/>
                    <a:pt x="1" y="300"/>
                    <a:pt x="1" y="344"/>
                  </a:cubicBezTo>
                  <a:cubicBezTo>
                    <a:pt x="44" y="1546"/>
                    <a:pt x="1463" y="2472"/>
                    <a:pt x="3223" y="2472"/>
                  </a:cubicBezTo>
                  <a:cubicBezTo>
                    <a:pt x="3264" y="2472"/>
                    <a:pt x="3305" y="2472"/>
                    <a:pt x="3346" y="2471"/>
                  </a:cubicBezTo>
                  <a:cubicBezTo>
                    <a:pt x="5163" y="2415"/>
                    <a:pt x="6592" y="1385"/>
                    <a:pt x="6559" y="167"/>
                  </a:cubicBezTo>
                  <a:cubicBezTo>
                    <a:pt x="6559" y="111"/>
                    <a:pt x="6548" y="56"/>
                    <a:pt x="6548" y="0"/>
                  </a:cubicBezTo>
                  <a:close/>
                </a:path>
              </a:pathLst>
            </a:custGeom>
            <a:solidFill>
              <a:srgbClr val="012756">
                <a:alpha val="21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11390267" y="3095400"/>
              <a:ext cx="48392" cy="84385"/>
            </a:xfrm>
            <a:custGeom>
              <a:rect b="b" l="l" r="r" t="t"/>
              <a:pathLst>
                <a:path extrusionOk="0" h="1219" w="699">
                  <a:moveTo>
                    <a:pt x="333" y="0"/>
                  </a:moveTo>
                  <a:cubicBezTo>
                    <a:pt x="144" y="11"/>
                    <a:pt x="0" y="288"/>
                    <a:pt x="11" y="621"/>
                  </a:cubicBezTo>
                  <a:cubicBezTo>
                    <a:pt x="22" y="953"/>
                    <a:pt x="177" y="1219"/>
                    <a:pt x="366" y="1219"/>
                  </a:cubicBezTo>
                  <a:cubicBezTo>
                    <a:pt x="554" y="1208"/>
                    <a:pt x="698" y="942"/>
                    <a:pt x="687" y="599"/>
                  </a:cubicBezTo>
                  <a:cubicBezTo>
                    <a:pt x="676" y="266"/>
                    <a:pt x="521" y="0"/>
                    <a:pt x="333" y="0"/>
                  </a:cubicBezTo>
                  <a:close/>
                </a:path>
              </a:pathLst>
            </a:custGeom>
            <a:solidFill>
              <a:srgbClr val="E5A1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0"/>
            <p:cNvSpPr/>
            <p:nvPr/>
          </p:nvSpPr>
          <p:spPr>
            <a:xfrm>
              <a:off x="11156646" y="3343310"/>
              <a:ext cx="214680" cy="310886"/>
            </a:xfrm>
            <a:custGeom>
              <a:rect b="b" l="l" r="r" t="t"/>
              <a:pathLst>
                <a:path extrusionOk="0" h="4188" w="2892">
                  <a:moveTo>
                    <a:pt x="2016" y="1"/>
                  </a:moveTo>
                  <a:lnTo>
                    <a:pt x="0" y="499"/>
                  </a:lnTo>
                  <a:lnTo>
                    <a:pt x="765" y="3579"/>
                  </a:lnTo>
                  <a:cubicBezTo>
                    <a:pt x="859" y="3948"/>
                    <a:pt x="1188" y="4188"/>
                    <a:pt x="1544" y="4188"/>
                  </a:cubicBezTo>
                  <a:cubicBezTo>
                    <a:pt x="1605" y="4188"/>
                    <a:pt x="1667" y="4181"/>
                    <a:pt x="1728" y="4166"/>
                  </a:cubicBezTo>
                  <a:lnTo>
                    <a:pt x="2194" y="4044"/>
                  </a:lnTo>
                  <a:cubicBezTo>
                    <a:pt x="2626" y="3945"/>
                    <a:pt x="2892" y="3513"/>
                    <a:pt x="2781" y="3081"/>
                  </a:cubicBezTo>
                  <a:lnTo>
                    <a:pt x="20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0"/>
            <p:cNvSpPr/>
            <p:nvPr/>
          </p:nvSpPr>
          <p:spPr>
            <a:xfrm>
              <a:off x="11294790" y="3343310"/>
              <a:ext cx="71634" cy="281341"/>
            </a:xfrm>
            <a:custGeom>
              <a:rect b="b" l="l" r="r" t="t"/>
              <a:pathLst>
                <a:path extrusionOk="0" h="3790" w="965">
                  <a:moveTo>
                    <a:pt x="144" y="1"/>
                  </a:moveTo>
                  <a:lnTo>
                    <a:pt x="0" y="245"/>
                  </a:lnTo>
                  <a:lnTo>
                    <a:pt x="765" y="3313"/>
                  </a:lnTo>
                  <a:cubicBezTo>
                    <a:pt x="798" y="3468"/>
                    <a:pt x="787" y="3634"/>
                    <a:pt x="731" y="3790"/>
                  </a:cubicBezTo>
                  <a:cubicBezTo>
                    <a:pt x="898" y="3590"/>
                    <a:pt x="964" y="3324"/>
                    <a:pt x="909" y="3081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11206826" y="3537277"/>
              <a:ext cx="177638" cy="153142"/>
            </a:xfrm>
            <a:custGeom>
              <a:rect b="b" l="l" r="r" t="t"/>
              <a:pathLst>
                <a:path extrusionOk="0" h="2063" w="2393">
                  <a:moveTo>
                    <a:pt x="1560" y="1"/>
                  </a:moveTo>
                  <a:cubicBezTo>
                    <a:pt x="1509" y="1"/>
                    <a:pt x="1457" y="8"/>
                    <a:pt x="1407" y="24"/>
                  </a:cubicBezTo>
                  <a:lnTo>
                    <a:pt x="454" y="312"/>
                  </a:lnTo>
                  <a:cubicBezTo>
                    <a:pt x="166" y="390"/>
                    <a:pt x="0" y="689"/>
                    <a:pt x="89" y="977"/>
                  </a:cubicBezTo>
                  <a:lnTo>
                    <a:pt x="410" y="2063"/>
                  </a:lnTo>
                  <a:lnTo>
                    <a:pt x="1385" y="1764"/>
                  </a:lnTo>
                  <a:lnTo>
                    <a:pt x="1518" y="1420"/>
                  </a:lnTo>
                  <a:lnTo>
                    <a:pt x="1795" y="1597"/>
                  </a:lnTo>
                  <a:lnTo>
                    <a:pt x="2393" y="1465"/>
                  </a:lnTo>
                  <a:lnTo>
                    <a:pt x="2072" y="390"/>
                  </a:lnTo>
                  <a:cubicBezTo>
                    <a:pt x="2008" y="155"/>
                    <a:pt x="1789" y="1"/>
                    <a:pt x="156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11455131" y="3343310"/>
              <a:ext cx="198275" cy="307768"/>
            </a:xfrm>
            <a:custGeom>
              <a:rect b="b" l="l" r="r" t="t"/>
              <a:pathLst>
                <a:path extrusionOk="0" h="4146" w="2671">
                  <a:moveTo>
                    <a:pt x="621" y="1"/>
                  </a:moveTo>
                  <a:lnTo>
                    <a:pt x="78" y="3125"/>
                  </a:lnTo>
                  <a:cubicBezTo>
                    <a:pt x="0" y="3557"/>
                    <a:pt x="289" y="3978"/>
                    <a:pt x="732" y="4055"/>
                  </a:cubicBezTo>
                  <a:lnTo>
                    <a:pt x="1197" y="4133"/>
                  </a:lnTo>
                  <a:cubicBezTo>
                    <a:pt x="1244" y="4141"/>
                    <a:pt x="1291" y="4146"/>
                    <a:pt x="1338" y="4146"/>
                  </a:cubicBezTo>
                  <a:cubicBezTo>
                    <a:pt x="1717" y="4146"/>
                    <a:pt x="2058" y="3874"/>
                    <a:pt x="2127" y="3479"/>
                  </a:cubicBezTo>
                  <a:lnTo>
                    <a:pt x="2670" y="367"/>
                  </a:lnTo>
                  <a:lnTo>
                    <a:pt x="6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0"/>
            <p:cNvSpPr/>
            <p:nvPr/>
          </p:nvSpPr>
          <p:spPr>
            <a:xfrm>
              <a:off x="11455947" y="3342493"/>
              <a:ext cx="55971" cy="283791"/>
            </a:xfrm>
            <a:custGeom>
              <a:rect b="b" l="l" r="r" t="t"/>
              <a:pathLst>
                <a:path extrusionOk="0" h="3823" w="754">
                  <a:moveTo>
                    <a:pt x="599" y="1"/>
                  </a:moveTo>
                  <a:lnTo>
                    <a:pt x="45" y="3125"/>
                  </a:lnTo>
                  <a:cubicBezTo>
                    <a:pt x="1" y="3380"/>
                    <a:pt x="89" y="3645"/>
                    <a:pt x="266" y="3823"/>
                  </a:cubicBezTo>
                  <a:cubicBezTo>
                    <a:pt x="200" y="3679"/>
                    <a:pt x="178" y="3513"/>
                    <a:pt x="211" y="3357"/>
                  </a:cubicBezTo>
                  <a:lnTo>
                    <a:pt x="754" y="234"/>
                  </a:lnTo>
                  <a:lnTo>
                    <a:pt x="599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0"/>
            <p:cNvSpPr/>
            <p:nvPr/>
          </p:nvSpPr>
          <p:spPr>
            <a:xfrm>
              <a:off x="11441992" y="3537277"/>
              <a:ext cx="173556" cy="145793"/>
            </a:xfrm>
            <a:custGeom>
              <a:rect b="b" l="l" r="r" t="t"/>
              <a:pathLst>
                <a:path extrusionOk="0" h="1964" w="2338">
                  <a:moveTo>
                    <a:pt x="769" y="0"/>
                  </a:moveTo>
                  <a:cubicBezTo>
                    <a:pt x="522" y="0"/>
                    <a:pt x="292" y="174"/>
                    <a:pt x="244" y="423"/>
                  </a:cubicBezTo>
                  <a:lnTo>
                    <a:pt x="0" y="1520"/>
                  </a:lnTo>
                  <a:lnTo>
                    <a:pt x="598" y="1609"/>
                  </a:lnTo>
                  <a:lnTo>
                    <a:pt x="853" y="1420"/>
                  </a:lnTo>
                  <a:lnTo>
                    <a:pt x="1030" y="1753"/>
                  </a:lnTo>
                  <a:lnTo>
                    <a:pt x="2027" y="1963"/>
                  </a:lnTo>
                  <a:lnTo>
                    <a:pt x="2271" y="866"/>
                  </a:lnTo>
                  <a:cubicBezTo>
                    <a:pt x="2338" y="578"/>
                    <a:pt x="2149" y="290"/>
                    <a:pt x="1861" y="224"/>
                  </a:cubicBezTo>
                  <a:lnTo>
                    <a:pt x="886" y="13"/>
                  </a:lnTo>
                  <a:cubicBezTo>
                    <a:pt x="847" y="4"/>
                    <a:pt x="808" y="0"/>
                    <a:pt x="76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0"/>
            <p:cNvSpPr/>
            <p:nvPr/>
          </p:nvSpPr>
          <p:spPr>
            <a:xfrm rot="-7511384">
              <a:off x="10884328" y="3213116"/>
              <a:ext cx="417821" cy="266708"/>
            </a:xfrm>
            <a:custGeom>
              <a:rect b="b" l="l" r="r" t="t"/>
              <a:pathLst>
                <a:path extrusionOk="0" h="3906" w="5285">
                  <a:moveTo>
                    <a:pt x="2728" y="0"/>
                  </a:moveTo>
                  <a:cubicBezTo>
                    <a:pt x="2502" y="0"/>
                    <a:pt x="2275" y="22"/>
                    <a:pt x="2049" y="41"/>
                  </a:cubicBezTo>
                  <a:lnTo>
                    <a:pt x="1285" y="229"/>
                  </a:lnTo>
                  <a:cubicBezTo>
                    <a:pt x="288" y="307"/>
                    <a:pt x="0" y="1625"/>
                    <a:pt x="864" y="2112"/>
                  </a:cubicBezTo>
                  <a:cubicBezTo>
                    <a:pt x="1230" y="2323"/>
                    <a:pt x="1695" y="2279"/>
                    <a:pt x="2072" y="2489"/>
                  </a:cubicBezTo>
                  <a:cubicBezTo>
                    <a:pt x="2526" y="2744"/>
                    <a:pt x="2725" y="3320"/>
                    <a:pt x="3146" y="3641"/>
                  </a:cubicBezTo>
                  <a:cubicBezTo>
                    <a:pt x="3379" y="3822"/>
                    <a:pt x="3647" y="3906"/>
                    <a:pt x="3911" y="3906"/>
                  </a:cubicBezTo>
                  <a:cubicBezTo>
                    <a:pt x="4439" y="3906"/>
                    <a:pt x="4948" y="3571"/>
                    <a:pt x="5118" y="3010"/>
                  </a:cubicBezTo>
                  <a:cubicBezTo>
                    <a:pt x="5284" y="2434"/>
                    <a:pt x="5029" y="1824"/>
                    <a:pt x="4730" y="1315"/>
                  </a:cubicBezTo>
                  <a:cubicBezTo>
                    <a:pt x="4453" y="838"/>
                    <a:pt x="4110" y="373"/>
                    <a:pt x="3600" y="163"/>
                  </a:cubicBezTo>
                  <a:cubicBezTo>
                    <a:pt x="3317" y="37"/>
                    <a:pt x="3024" y="0"/>
                    <a:pt x="272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5" name="Google Shape;1065;p20"/>
          <p:cNvSpPr/>
          <p:nvPr/>
        </p:nvSpPr>
        <p:spPr>
          <a:xfrm>
            <a:off x="1414101" y="1371692"/>
            <a:ext cx="1447789" cy="1543019"/>
          </a:xfrm>
          <a:custGeom>
            <a:rect b="b" l="l" r="r" t="t"/>
            <a:pathLst>
              <a:path extrusionOk="0" h="36732" w="23973">
                <a:moveTo>
                  <a:pt x="17647" y="0"/>
                </a:moveTo>
                <a:lnTo>
                  <a:pt x="6913" y="709"/>
                </a:lnTo>
                <a:lnTo>
                  <a:pt x="422" y="27994"/>
                </a:lnTo>
                <a:cubicBezTo>
                  <a:pt x="1" y="29788"/>
                  <a:pt x="765" y="31683"/>
                  <a:pt x="2172" y="32314"/>
                </a:cubicBezTo>
                <a:lnTo>
                  <a:pt x="11521" y="36524"/>
                </a:lnTo>
                <a:cubicBezTo>
                  <a:pt x="11825" y="36662"/>
                  <a:pt x="12153" y="36732"/>
                  <a:pt x="12479" y="36732"/>
                </a:cubicBezTo>
                <a:cubicBezTo>
                  <a:pt x="12831" y="36732"/>
                  <a:pt x="13183" y="36651"/>
                  <a:pt x="13504" y="36490"/>
                </a:cubicBezTo>
                <a:lnTo>
                  <a:pt x="21912" y="32336"/>
                </a:lnTo>
                <a:cubicBezTo>
                  <a:pt x="23242" y="31683"/>
                  <a:pt x="23973" y="29888"/>
                  <a:pt x="23607" y="28160"/>
                </a:cubicBezTo>
                <a:lnTo>
                  <a:pt x="17647" y="0"/>
                </a:lnTo>
                <a:close/>
              </a:path>
            </a:pathLst>
          </a:custGeom>
          <a:gradFill>
            <a:gsLst>
              <a:gs pos="0">
                <a:srgbClr val="DCECD5">
                  <a:alpha val="21568"/>
                </a:srgbClr>
              </a:gs>
              <a:gs pos="100000">
                <a:srgbClr val="93BC81">
                  <a:alpha val="21568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6" name="Google Shape;1066;p20"/>
          <p:cNvGrpSpPr/>
          <p:nvPr/>
        </p:nvGrpSpPr>
        <p:grpSpPr>
          <a:xfrm rot="-430807">
            <a:off x="1299314" y="763897"/>
            <a:ext cx="1572843" cy="682879"/>
            <a:chOff x="10183025" y="930335"/>
            <a:chExt cx="2439057" cy="1413983"/>
          </a:xfrm>
        </p:grpSpPr>
        <p:grpSp>
          <p:nvGrpSpPr>
            <p:cNvPr id="1067" name="Google Shape;1067;p20"/>
            <p:cNvGrpSpPr/>
            <p:nvPr/>
          </p:nvGrpSpPr>
          <p:grpSpPr>
            <a:xfrm>
              <a:off x="10183025" y="1133809"/>
              <a:ext cx="2439057" cy="1210509"/>
              <a:chOff x="10183025" y="1133809"/>
              <a:chExt cx="2439057" cy="1210509"/>
            </a:xfrm>
          </p:grpSpPr>
          <p:sp>
            <p:nvSpPr>
              <p:cNvPr id="1068" name="Google Shape;1068;p20"/>
              <p:cNvSpPr/>
              <p:nvPr/>
            </p:nvSpPr>
            <p:spPr>
              <a:xfrm>
                <a:off x="10183025" y="1133809"/>
                <a:ext cx="2439057" cy="1210509"/>
              </a:xfrm>
              <a:custGeom>
                <a:rect b="b" l="l" r="r" t="t"/>
                <a:pathLst>
                  <a:path extrusionOk="0" h="16307" w="32857">
                    <a:moveTo>
                      <a:pt x="16429" y="0"/>
                    </a:moveTo>
                    <a:cubicBezTo>
                      <a:pt x="7356" y="0"/>
                      <a:pt x="0" y="3645"/>
                      <a:pt x="0" y="8153"/>
                    </a:cubicBezTo>
                    <a:cubicBezTo>
                      <a:pt x="0" y="12651"/>
                      <a:pt x="7356" y="16307"/>
                      <a:pt x="16429" y="16307"/>
                    </a:cubicBezTo>
                    <a:cubicBezTo>
                      <a:pt x="25501" y="16307"/>
                      <a:pt x="32857" y="12651"/>
                      <a:pt x="32857" y="8153"/>
                    </a:cubicBezTo>
                    <a:cubicBezTo>
                      <a:pt x="32857" y="3645"/>
                      <a:pt x="25501" y="0"/>
                      <a:pt x="164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0"/>
              <p:cNvSpPr/>
              <p:nvPr/>
            </p:nvSpPr>
            <p:spPr>
              <a:xfrm>
                <a:off x="10183025" y="1694628"/>
                <a:ext cx="2439057" cy="649683"/>
              </a:xfrm>
              <a:custGeom>
                <a:rect b="b" l="l" r="r" t="t"/>
                <a:pathLst>
                  <a:path extrusionOk="0" h="8752" w="32857">
                    <a:moveTo>
                      <a:pt x="45" y="0"/>
                    </a:moveTo>
                    <a:cubicBezTo>
                      <a:pt x="11" y="200"/>
                      <a:pt x="0" y="399"/>
                      <a:pt x="0" y="598"/>
                    </a:cubicBezTo>
                    <a:cubicBezTo>
                      <a:pt x="0" y="5096"/>
                      <a:pt x="7356" y="8752"/>
                      <a:pt x="16429" y="8752"/>
                    </a:cubicBezTo>
                    <a:cubicBezTo>
                      <a:pt x="25501" y="8752"/>
                      <a:pt x="32857" y="5096"/>
                      <a:pt x="32857" y="598"/>
                    </a:cubicBezTo>
                    <a:cubicBezTo>
                      <a:pt x="32857" y="399"/>
                      <a:pt x="32846" y="200"/>
                      <a:pt x="32812" y="0"/>
                    </a:cubicBezTo>
                    <a:cubicBezTo>
                      <a:pt x="32192" y="4221"/>
                      <a:pt x="25091" y="7555"/>
                      <a:pt x="16429" y="7555"/>
                    </a:cubicBezTo>
                    <a:cubicBezTo>
                      <a:pt x="7755" y="7555"/>
                      <a:pt x="654" y="4221"/>
                      <a:pt x="45" y="0"/>
                    </a:cubicBezTo>
                    <a:close/>
                  </a:path>
                </a:pathLst>
              </a:custGeom>
              <a:solidFill>
                <a:srgbClr val="E537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0"/>
              <p:cNvSpPr/>
              <p:nvPr/>
            </p:nvSpPr>
            <p:spPr>
              <a:xfrm>
                <a:off x="10844947" y="1320427"/>
                <a:ext cx="1110221" cy="466329"/>
              </a:xfrm>
              <a:custGeom>
                <a:rect b="b" l="l" r="r" t="t"/>
                <a:pathLst>
                  <a:path extrusionOk="0" h="6282" w="14956">
                    <a:moveTo>
                      <a:pt x="7478" y="1"/>
                    </a:moveTo>
                    <a:cubicBezTo>
                      <a:pt x="3357" y="1"/>
                      <a:pt x="1" y="1175"/>
                      <a:pt x="1" y="2626"/>
                    </a:cubicBezTo>
                    <a:cubicBezTo>
                      <a:pt x="1" y="4077"/>
                      <a:pt x="3357" y="6282"/>
                      <a:pt x="7478" y="6282"/>
                    </a:cubicBezTo>
                    <a:cubicBezTo>
                      <a:pt x="11610" y="6282"/>
                      <a:pt x="14956" y="4077"/>
                      <a:pt x="14956" y="2626"/>
                    </a:cubicBezTo>
                    <a:cubicBezTo>
                      <a:pt x="14956" y="1186"/>
                      <a:pt x="11610" y="1"/>
                      <a:pt x="7478" y="1"/>
                    </a:cubicBezTo>
                    <a:close/>
                  </a:path>
                </a:pathLst>
              </a:custGeom>
              <a:solidFill>
                <a:srgbClr val="BC50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0"/>
              <p:cNvSpPr/>
              <p:nvPr/>
            </p:nvSpPr>
            <p:spPr>
              <a:xfrm>
                <a:off x="10294001" y="1488190"/>
                <a:ext cx="339688" cy="262412"/>
              </a:xfrm>
              <a:custGeom>
                <a:rect b="b" l="l" r="r" t="t"/>
                <a:pathLst>
                  <a:path extrusionOk="0" h="3535" w="4576">
                    <a:moveTo>
                      <a:pt x="2530" y="1"/>
                    </a:moveTo>
                    <a:cubicBezTo>
                      <a:pt x="2280" y="1"/>
                      <a:pt x="2020" y="40"/>
                      <a:pt x="1762" y="122"/>
                    </a:cubicBezTo>
                    <a:cubicBezTo>
                      <a:pt x="654" y="477"/>
                      <a:pt x="1" y="1496"/>
                      <a:pt x="289" y="2416"/>
                    </a:cubicBezTo>
                    <a:cubicBezTo>
                      <a:pt x="518" y="3112"/>
                      <a:pt x="1235" y="3535"/>
                      <a:pt x="2052" y="3535"/>
                    </a:cubicBezTo>
                    <a:cubicBezTo>
                      <a:pt x="2300" y="3535"/>
                      <a:pt x="2558" y="3495"/>
                      <a:pt x="2814" y="3413"/>
                    </a:cubicBezTo>
                    <a:cubicBezTo>
                      <a:pt x="3922" y="3058"/>
                      <a:pt x="4576" y="2039"/>
                      <a:pt x="4288" y="1131"/>
                    </a:cubicBezTo>
                    <a:cubicBezTo>
                      <a:pt x="4067" y="425"/>
                      <a:pt x="3351" y="1"/>
                      <a:pt x="25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20"/>
              <p:cNvSpPr/>
              <p:nvPr/>
            </p:nvSpPr>
            <p:spPr>
              <a:xfrm>
                <a:off x="10330226" y="1515359"/>
                <a:ext cx="303462" cy="235985"/>
              </a:xfrm>
              <a:custGeom>
                <a:rect b="b" l="l" r="r" t="t"/>
                <a:pathLst>
                  <a:path extrusionOk="0" h="3179" w="4088">
                    <a:moveTo>
                      <a:pt x="3224" y="0"/>
                    </a:moveTo>
                    <a:lnTo>
                      <a:pt x="3224" y="0"/>
                    </a:lnTo>
                    <a:cubicBezTo>
                      <a:pt x="3312" y="111"/>
                      <a:pt x="3368" y="244"/>
                      <a:pt x="3412" y="377"/>
                    </a:cubicBezTo>
                    <a:cubicBezTo>
                      <a:pt x="3711" y="1285"/>
                      <a:pt x="3047" y="2315"/>
                      <a:pt x="1950" y="2670"/>
                    </a:cubicBezTo>
                    <a:cubicBezTo>
                      <a:pt x="1708" y="2752"/>
                      <a:pt x="1457" y="2793"/>
                      <a:pt x="1207" y="2793"/>
                    </a:cubicBezTo>
                    <a:cubicBezTo>
                      <a:pt x="783" y="2793"/>
                      <a:pt x="363" y="2674"/>
                      <a:pt x="0" y="2437"/>
                    </a:cubicBezTo>
                    <a:lnTo>
                      <a:pt x="0" y="2437"/>
                    </a:lnTo>
                    <a:cubicBezTo>
                      <a:pt x="322" y="2904"/>
                      <a:pt x="913" y="3178"/>
                      <a:pt x="1574" y="3178"/>
                    </a:cubicBezTo>
                    <a:cubicBezTo>
                      <a:pt x="1822" y="3178"/>
                      <a:pt x="2080" y="3139"/>
                      <a:pt x="2338" y="3058"/>
                    </a:cubicBezTo>
                    <a:cubicBezTo>
                      <a:pt x="3434" y="2714"/>
                      <a:pt x="4088" y="1684"/>
                      <a:pt x="3811" y="776"/>
                    </a:cubicBezTo>
                    <a:cubicBezTo>
                      <a:pt x="3700" y="454"/>
                      <a:pt x="3501" y="189"/>
                      <a:pt x="3224" y="0"/>
                    </a:cubicBezTo>
                    <a:close/>
                  </a:path>
                </a:pathLst>
              </a:custGeom>
              <a:solidFill>
                <a:srgbClr val="FFFFFF">
                  <a:alpha val="35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20"/>
              <p:cNvSpPr/>
              <p:nvPr/>
            </p:nvSpPr>
            <p:spPr>
              <a:xfrm>
                <a:off x="12150828" y="1484701"/>
                <a:ext cx="341321" cy="271023"/>
              </a:xfrm>
              <a:custGeom>
                <a:rect b="b" l="l" r="r" t="t"/>
                <a:pathLst>
                  <a:path extrusionOk="0" h="3651" w="4598">
                    <a:moveTo>
                      <a:pt x="1973" y="0"/>
                    </a:moveTo>
                    <a:cubicBezTo>
                      <a:pt x="1333" y="0"/>
                      <a:pt x="756" y="282"/>
                      <a:pt x="466" y="801"/>
                    </a:cubicBezTo>
                    <a:cubicBezTo>
                      <a:pt x="0" y="1643"/>
                      <a:pt x="443" y="2773"/>
                      <a:pt x="1463" y="3338"/>
                    </a:cubicBezTo>
                    <a:cubicBezTo>
                      <a:pt x="1841" y="3550"/>
                      <a:pt x="2245" y="3651"/>
                      <a:pt x="2628" y="3651"/>
                    </a:cubicBezTo>
                    <a:cubicBezTo>
                      <a:pt x="3265" y="3651"/>
                      <a:pt x="3841" y="3370"/>
                      <a:pt x="4132" y="2850"/>
                    </a:cubicBezTo>
                    <a:cubicBezTo>
                      <a:pt x="4598" y="2019"/>
                      <a:pt x="4154" y="878"/>
                      <a:pt x="3146" y="313"/>
                    </a:cubicBezTo>
                    <a:cubicBezTo>
                      <a:pt x="2764" y="102"/>
                      <a:pt x="2357" y="0"/>
                      <a:pt x="19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0"/>
              <p:cNvSpPr/>
              <p:nvPr/>
            </p:nvSpPr>
            <p:spPr>
              <a:xfrm>
                <a:off x="12162334" y="1573705"/>
                <a:ext cx="311702" cy="182018"/>
              </a:xfrm>
              <a:custGeom>
                <a:rect b="b" l="l" r="r" t="t"/>
                <a:pathLst>
                  <a:path extrusionOk="0" h="2452" w="4199">
                    <a:moveTo>
                      <a:pt x="167" y="1"/>
                    </a:moveTo>
                    <a:lnTo>
                      <a:pt x="167" y="1"/>
                    </a:lnTo>
                    <a:cubicBezTo>
                      <a:pt x="0" y="765"/>
                      <a:pt x="443" y="1662"/>
                      <a:pt x="1308" y="2139"/>
                    </a:cubicBezTo>
                    <a:cubicBezTo>
                      <a:pt x="1686" y="2351"/>
                      <a:pt x="2090" y="2452"/>
                      <a:pt x="2473" y="2452"/>
                    </a:cubicBezTo>
                    <a:cubicBezTo>
                      <a:pt x="3110" y="2452"/>
                      <a:pt x="3686" y="2171"/>
                      <a:pt x="3977" y="1651"/>
                    </a:cubicBezTo>
                    <a:cubicBezTo>
                      <a:pt x="4143" y="1352"/>
                      <a:pt x="4199" y="1020"/>
                      <a:pt x="4143" y="699"/>
                    </a:cubicBezTo>
                    <a:lnTo>
                      <a:pt x="4143" y="699"/>
                    </a:lnTo>
                    <a:cubicBezTo>
                      <a:pt x="4121" y="832"/>
                      <a:pt x="4066" y="964"/>
                      <a:pt x="3999" y="1097"/>
                    </a:cubicBezTo>
                    <a:cubicBezTo>
                      <a:pt x="3709" y="1617"/>
                      <a:pt x="3132" y="1898"/>
                      <a:pt x="2495" y="1898"/>
                    </a:cubicBezTo>
                    <a:cubicBezTo>
                      <a:pt x="2112" y="1898"/>
                      <a:pt x="1708" y="1797"/>
                      <a:pt x="1330" y="1585"/>
                    </a:cubicBezTo>
                    <a:cubicBezTo>
                      <a:pt x="709" y="1264"/>
                      <a:pt x="288" y="676"/>
                      <a:pt x="167" y="1"/>
                    </a:cubicBezTo>
                    <a:close/>
                  </a:path>
                </a:pathLst>
              </a:custGeom>
              <a:solidFill>
                <a:srgbClr val="FFFFFF">
                  <a:alpha val="35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0"/>
              <p:cNvSpPr/>
              <p:nvPr/>
            </p:nvSpPr>
            <p:spPr>
              <a:xfrm>
                <a:off x="12009343" y="1726919"/>
                <a:ext cx="244299" cy="193821"/>
              </a:xfrm>
              <a:custGeom>
                <a:rect b="b" l="l" r="r" t="t"/>
                <a:pathLst>
                  <a:path extrusionOk="0" h="2611" w="3291">
                    <a:moveTo>
                      <a:pt x="1403" y="1"/>
                    </a:moveTo>
                    <a:cubicBezTo>
                      <a:pt x="948" y="1"/>
                      <a:pt x="540" y="201"/>
                      <a:pt x="333" y="573"/>
                    </a:cubicBezTo>
                    <a:cubicBezTo>
                      <a:pt x="1" y="1171"/>
                      <a:pt x="322" y="1991"/>
                      <a:pt x="1042" y="2390"/>
                    </a:cubicBezTo>
                    <a:cubicBezTo>
                      <a:pt x="1316" y="2539"/>
                      <a:pt x="1606" y="2611"/>
                      <a:pt x="1880" y="2611"/>
                    </a:cubicBezTo>
                    <a:cubicBezTo>
                      <a:pt x="2339" y="2611"/>
                      <a:pt x="2751" y="2410"/>
                      <a:pt x="2959" y="2035"/>
                    </a:cubicBezTo>
                    <a:cubicBezTo>
                      <a:pt x="3291" y="1437"/>
                      <a:pt x="2970" y="629"/>
                      <a:pt x="2250" y="230"/>
                    </a:cubicBezTo>
                    <a:cubicBezTo>
                      <a:pt x="1973" y="75"/>
                      <a:pt x="1679" y="1"/>
                      <a:pt x="14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0"/>
              <p:cNvSpPr/>
              <p:nvPr/>
            </p:nvSpPr>
            <p:spPr>
              <a:xfrm>
                <a:off x="12017583" y="1790832"/>
                <a:ext cx="222920" cy="130055"/>
              </a:xfrm>
              <a:custGeom>
                <a:rect b="b" l="l" r="r" t="t"/>
                <a:pathLst>
                  <a:path extrusionOk="0" h="1752" w="3003">
                    <a:moveTo>
                      <a:pt x="111" y="0"/>
                    </a:moveTo>
                    <a:lnTo>
                      <a:pt x="111" y="0"/>
                    </a:lnTo>
                    <a:cubicBezTo>
                      <a:pt x="1" y="554"/>
                      <a:pt x="322" y="1186"/>
                      <a:pt x="931" y="1518"/>
                    </a:cubicBezTo>
                    <a:cubicBezTo>
                      <a:pt x="1207" y="1677"/>
                      <a:pt x="1500" y="1752"/>
                      <a:pt x="1776" y="1752"/>
                    </a:cubicBezTo>
                    <a:cubicBezTo>
                      <a:pt x="2232" y="1752"/>
                      <a:pt x="2641" y="1547"/>
                      <a:pt x="2848" y="1174"/>
                    </a:cubicBezTo>
                    <a:cubicBezTo>
                      <a:pt x="2958" y="975"/>
                      <a:pt x="3003" y="731"/>
                      <a:pt x="2969" y="499"/>
                    </a:cubicBezTo>
                    <a:lnTo>
                      <a:pt x="2969" y="499"/>
                    </a:lnTo>
                    <a:cubicBezTo>
                      <a:pt x="2947" y="598"/>
                      <a:pt x="2914" y="698"/>
                      <a:pt x="2859" y="787"/>
                    </a:cubicBezTo>
                    <a:cubicBezTo>
                      <a:pt x="2652" y="1159"/>
                      <a:pt x="2244" y="1359"/>
                      <a:pt x="1789" y="1359"/>
                    </a:cubicBezTo>
                    <a:cubicBezTo>
                      <a:pt x="1513" y="1359"/>
                      <a:pt x="1219" y="1285"/>
                      <a:pt x="942" y="1130"/>
                    </a:cubicBezTo>
                    <a:cubicBezTo>
                      <a:pt x="510" y="909"/>
                      <a:pt x="200" y="488"/>
                      <a:pt x="111" y="0"/>
                    </a:cubicBezTo>
                    <a:close/>
                  </a:path>
                </a:pathLst>
              </a:custGeom>
              <a:solidFill>
                <a:srgbClr val="FFFFFF">
                  <a:alpha val="35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20"/>
              <p:cNvSpPr/>
              <p:nvPr/>
            </p:nvSpPr>
            <p:spPr>
              <a:xfrm>
                <a:off x="11839947" y="1857121"/>
                <a:ext cx="176896" cy="161010"/>
              </a:xfrm>
              <a:custGeom>
                <a:rect b="b" l="l" r="r" t="t"/>
                <a:pathLst>
                  <a:path extrusionOk="0" h="2169" w="2383">
                    <a:moveTo>
                      <a:pt x="983" y="1"/>
                    </a:moveTo>
                    <a:cubicBezTo>
                      <a:pt x="760" y="1"/>
                      <a:pt x="550" y="74"/>
                      <a:pt x="389" y="226"/>
                    </a:cubicBezTo>
                    <a:cubicBezTo>
                      <a:pt x="1" y="592"/>
                      <a:pt x="45" y="1278"/>
                      <a:pt x="488" y="1744"/>
                    </a:cubicBezTo>
                    <a:cubicBezTo>
                      <a:pt x="747" y="2022"/>
                      <a:pt x="1086" y="2168"/>
                      <a:pt x="1400" y="2168"/>
                    </a:cubicBezTo>
                    <a:cubicBezTo>
                      <a:pt x="1623" y="2168"/>
                      <a:pt x="1834" y="2095"/>
                      <a:pt x="1995" y="1943"/>
                    </a:cubicBezTo>
                    <a:cubicBezTo>
                      <a:pt x="2383" y="1578"/>
                      <a:pt x="2338" y="891"/>
                      <a:pt x="1895" y="425"/>
                    </a:cubicBezTo>
                    <a:cubicBezTo>
                      <a:pt x="1636" y="147"/>
                      <a:pt x="1297" y="1"/>
                      <a:pt x="9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20"/>
              <p:cNvSpPr/>
              <p:nvPr/>
            </p:nvSpPr>
            <p:spPr>
              <a:xfrm>
                <a:off x="11842471" y="1887853"/>
                <a:ext cx="164499" cy="130278"/>
              </a:xfrm>
              <a:custGeom>
                <a:rect b="b" l="l" r="r" t="t"/>
                <a:pathLst>
                  <a:path extrusionOk="0" h="1755" w="2216">
                    <a:moveTo>
                      <a:pt x="211" y="0"/>
                    </a:moveTo>
                    <a:cubicBezTo>
                      <a:pt x="0" y="388"/>
                      <a:pt x="78" y="931"/>
                      <a:pt x="465" y="1330"/>
                    </a:cubicBezTo>
                    <a:cubicBezTo>
                      <a:pt x="718" y="1608"/>
                      <a:pt x="1054" y="1754"/>
                      <a:pt x="1367" y="1754"/>
                    </a:cubicBezTo>
                    <a:cubicBezTo>
                      <a:pt x="1589" y="1754"/>
                      <a:pt x="1800" y="1681"/>
                      <a:pt x="1961" y="1529"/>
                    </a:cubicBezTo>
                    <a:cubicBezTo>
                      <a:pt x="2094" y="1396"/>
                      <a:pt x="2182" y="1230"/>
                      <a:pt x="2216" y="1053"/>
                    </a:cubicBezTo>
                    <a:lnTo>
                      <a:pt x="2216" y="1053"/>
                    </a:lnTo>
                    <a:cubicBezTo>
                      <a:pt x="2171" y="1119"/>
                      <a:pt x="2127" y="1175"/>
                      <a:pt x="2072" y="1230"/>
                    </a:cubicBezTo>
                    <a:cubicBezTo>
                      <a:pt x="1910" y="1383"/>
                      <a:pt x="1698" y="1456"/>
                      <a:pt x="1474" y="1456"/>
                    </a:cubicBezTo>
                    <a:cubicBezTo>
                      <a:pt x="1160" y="1456"/>
                      <a:pt x="823" y="1313"/>
                      <a:pt x="565" y="1042"/>
                    </a:cubicBezTo>
                    <a:cubicBezTo>
                      <a:pt x="299" y="765"/>
                      <a:pt x="166" y="388"/>
                      <a:pt x="211" y="0"/>
                    </a:cubicBezTo>
                    <a:close/>
                  </a:path>
                </a:pathLst>
              </a:custGeom>
              <a:solidFill>
                <a:srgbClr val="FFFFFF">
                  <a:alpha val="35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0"/>
              <p:cNvSpPr/>
              <p:nvPr/>
            </p:nvSpPr>
            <p:spPr>
              <a:xfrm>
                <a:off x="10582687" y="1707322"/>
                <a:ext cx="264862" cy="229156"/>
              </a:xfrm>
              <a:custGeom>
                <a:rect b="b" l="l" r="r" t="t"/>
                <a:pathLst>
                  <a:path extrusionOk="0" h="3087" w="3568">
                    <a:moveTo>
                      <a:pt x="2082" y="1"/>
                    </a:moveTo>
                    <a:cubicBezTo>
                      <a:pt x="1662" y="1"/>
                      <a:pt x="1212" y="170"/>
                      <a:pt x="842" y="505"/>
                    </a:cubicBezTo>
                    <a:cubicBezTo>
                      <a:pt x="144" y="1136"/>
                      <a:pt x="0" y="2111"/>
                      <a:pt x="521" y="2687"/>
                    </a:cubicBezTo>
                    <a:cubicBezTo>
                      <a:pt x="763" y="2955"/>
                      <a:pt x="1106" y="3087"/>
                      <a:pt x="1475" y="3087"/>
                    </a:cubicBezTo>
                    <a:cubicBezTo>
                      <a:pt x="1897" y="3087"/>
                      <a:pt x="2352" y="2914"/>
                      <a:pt x="2725" y="2576"/>
                    </a:cubicBezTo>
                    <a:cubicBezTo>
                      <a:pt x="3423" y="1945"/>
                      <a:pt x="3567" y="970"/>
                      <a:pt x="3046" y="405"/>
                    </a:cubicBezTo>
                    <a:cubicBezTo>
                      <a:pt x="2802" y="134"/>
                      <a:pt x="2454" y="1"/>
                      <a:pt x="20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0"/>
              <p:cNvSpPr/>
              <p:nvPr/>
            </p:nvSpPr>
            <p:spPr>
              <a:xfrm>
                <a:off x="10641033" y="1710217"/>
                <a:ext cx="207331" cy="227597"/>
              </a:xfrm>
              <a:custGeom>
                <a:rect b="b" l="l" r="r" t="t"/>
                <a:pathLst>
                  <a:path extrusionOk="0" h="3066" w="2793">
                    <a:moveTo>
                      <a:pt x="1574" y="1"/>
                    </a:moveTo>
                    <a:cubicBezTo>
                      <a:pt x="1673" y="56"/>
                      <a:pt x="1762" y="134"/>
                      <a:pt x="1839" y="222"/>
                    </a:cubicBezTo>
                    <a:cubicBezTo>
                      <a:pt x="2360" y="787"/>
                      <a:pt x="2216" y="1773"/>
                      <a:pt x="1518" y="2404"/>
                    </a:cubicBezTo>
                    <a:cubicBezTo>
                      <a:pt x="1187" y="2726"/>
                      <a:pt x="741" y="2903"/>
                      <a:pt x="283" y="2903"/>
                    </a:cubicBezTo>
                    <a:cubicBezTo>
                      <a:pt x="189" y="2903"/>
                      <a:pt x="95" y="2896"/>
                      <a:pt x="1" y="2881"/>
                    </a:cubicBezTo>
                    <a:lnTo>
                      <a:pt x="1" y="2881"/>
                    </a:lnTo>
                    <a:cubicBezTo>
                      <a:pt x="203" y="3005"/>
                      <a:pt x="440" y="3065"/>
                      <a:pt x="690" y="3065"/>
                    </a:cubicBezTo>
                    <a:cubicBezTo>
                      <a:pt x="1110" y="3065"/>
                      <a:pt x="1564" y="2893"/>
                      <a:pt x="1939" y="2560"/>
                    </a:cubicBezTo>
                    <a:cubicBezTo>
                      <a:pt x="2648" y="1928"/>
                      <a:pt x="2792" y="953"/>
                      <a:pt x="2271" y="377"/>
                    </a:cubicBezTo>
                    <a:cubicBezTo>
                      <a:pt x="2083" y="178"/>
                      <a:pt x="1839" y="45"/>
                      <a:pt x="1574" y="1"/>
                    </a:cubicBezTo>
                    <a:close/>
                  </a:path>
                </a:pathLst>
              </a:custGeom>
              <a:solidFill>
                <a:srgbClr val="FFFFFF">
                  <a:alpha val="35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1" name="Google Shape;1081;p20"/>
            <p:cNvGrpSpPr/>
            <p:nvPr/>
          </p:nvGrpSpPr>
          <p:grpSpPr>
            <a:xfrm>
              <a:off x="11008628" y="1068114"/>
              <a:ext cx="747514" cy="711888"/>
              <a:chOff x="11008628" y="1068114"/>
              <a:chExt cx="747514" cy="711888"/>
            </a:xfrm>
          </p:grpSpPr>
          <p:sp>
            <p:nvSpPr>
              <p:cNvPr id="1082" name="Google Shape;1082;p20"/>
              <p:cNvSpPr/>
              <p:nvPr/>
            </p:nvSpPr>
            <p:spPr>
              <a:xfrm>
                <a:off x="11057918" y="1086894"/>
                <a:ext cx="653840" cy="294480"/>
              </a:xfrm>
              <a:custGeom>
                <a:rect b="b" l="l" r="r" t="t"/>
                <a:pathLst>
                  <a:path extrusionOk="0" h="3967" w="8808">
                    <a:moveTo>
                      <a:pt x="8010" y="1"/>
                    </a:moveTo>
                    <a:lnTo>
                      <a:pt x="5795" y="2216"/>
                    </a:lnTo>
                    <a:cubicBezTo>
                      <a:pt x="5374" y="2637"/>
                      <a:pt x="4820" y="2848"/>
                      <a:pt x="4266" y="2848"/>
                    </a:cubicBezTo>
                    <a:cubicBezTo>
                      <a:pt x="3712" y="2848"/>
                      <a:pt x="3158" y="2637"/>
                      <a:pt x="2737" y="2216"/>
                    </a:cubicBezTo>
                    <a:lnTo>
                      <a:pt x="799" y="278"/>
                    </a:lnTo>
                    <a:lnTo>
                      <a:pt x="1" y="1064"/>
                    </a:lnTo>
                    <a:lnTo>
                      <a:pt x="1940" y="3003"/>
                    </a:lnTo>
                    <a:cubicBezTo>
                      <a:pt x="2560" y="3623"/>
                      <a:pt x="3391" y="3967"/>
                      <a:pt x="4266" y="3967"/>
                    </a:cubicBezTo>
                    <a:cubicBezTo>
                      <a:pt x="5141" y="3967"/>
                      <a:pt x="5972" y="3623"/>
                      <a:pt x="6592" y="3003"/>
                    </a:cubicBezTo>
                    <a:lnTo>
                      <a:pt x="8808" y="787"/>
                    </a:lnTo>
                    <a:lnTo>
                      <a:pt x="8010" y="1"/>
                    </a:ln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0"/>
              <p:cNvSpPr/>
              <p:nvPr/>
            </p:nvSpPr>
            <p:spPr>
              <a:xfrm>
                <a:off x="11057918" y="1129652"/>
                <a:ext cx="653023" cy="251722"/>
              </a:xfrm>
              <a:custGeom>
                <a:rect b="b" l="l" r="r" t="t"/>
                <a:pathLst>
                  <a:path extrusionOk="0" h="3391" w="8797">
                    <a:moveTo>
                      <a:pt x="8586" y="1"/>
                    </a:moveTo>
                    <a:lnTo>
                      <a:pt x="6592" y="2006"/>
                    </a:lnTo>
                    <a:cubicBezTo>
                      <a:pt x="5950" y="2643"/>
                      <a:pt x="5108" y="2961"/>
                      <a:pt x="4266" y="2961"/>
                    </a:cubicBezTo>
                    <a:cubicBezTo>
                      <a:pt x="3424" y="2961"/>
                      <a:pt x="2582" y="2643"/>
                      <a:pt x="1940" y="2006"/>
                    </a:cubicBezTo>
                    <a:lnTo>
                      <a:pt x="211" y="278"/>
                    </a:lnTo>
                    <a:lnTo>
                      <a:pt x="1" y="488"/>
                    </a:lnTo>
                    <a:lnTo>
                      <a:pt x="1940" y="2427"/>
                    </a:lnTo>
                    <a:cubicBezTo>
                      <a:pt x="2582" y="3069"/>
                      <a:pt x="3421" y="3391"/>
                      <a:pt x="4260" y="3391"/>
                    </a:cubicBezTo>
                    <a:cubicBezTo>
                      <a:pt x="5099" y="3391"/>
                      <a:pt x="5939" y="3069"/>
                      <a:pt x="6581" y="2427"/>
                    </a:cubicBezTo>
                    <a:lnTo>
                      <a:pt x="8797" y="211"/>
                    </a:lnTo>
                    <a:lnTo>
                      <a:pt x="8586" y="1"/>
                    </a:lnTo>
                    <a:close/>
                  </a:path>
                </a:pathLst>
              </a:custGeom>
              <a:solidFill>
                <a:srgbClr val="0484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20"/>
              <p:cNvSpPr/>
              <p:nvPr/>
            </p:nvSpPr>
            <p:spPr>
              <a:xfrm>
                <a:off x="11087536" y="1191338"/>
                <a:ext cx="585620" cy="588664"/>
              </a:xfrm>
              <a:custGeom>
                <a:rect b="b" l="l" r="r" t="t"/>
                <a:pathLst>
                  <a:path extrusionOk="0" h="7930" w="7889">
                    <a:moveTo>
                      <a:pt x="3944" y="1"/>
                    </a:moveTo>
                    <a:cubicBezTo>
                      <a:pt x="1762" y="1"/>
                      <a:pt x="1" y="3989"/>
                      <a:pt x="1" y="6171"/>
                    </a:cubicBezTo>
                    <a:cubicBezTo>
                      <a:pt x="1" y="7701"/>
                      <a:pt x="866" y="7929"/>
                      <a:pt x="2136" y="7929"/>
                    </a:cubicBezTo>
                    <a:cubicBezTo>
                      <a:pt x="2677" y="7929"/>
                      <a:pt x="3292" y="7888"/>
                      <a:pt x="3944" y="7888"/>
                    </a:cubicBezTo>
                    <a:cubicBezTo>
                      <a:pt x="4593" y="7888"/>
                      <a:pt x="5207" y="7929"/>
                      <a:pt x="5748" y="7929"/>
                    </a:cubicBezTo>
                    <a:cubicBezTo>
                      <a:pt x="7017" y="7929"/>
                      <a:pt x="7888" y="7701"/>
                      <a:pt x="7888" y="6171"/>
                    </a:cubicBezTo>
                    <a:cubicBezTo>
                      <a:pt x="7888" y="3989"/>
                      <a:pt x="6116" y="1"/>
                      <a:pt x="3944" y="1"/>
                    </a:cubicBez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20"/>
              <p:cNvSpPr/>
              <p:nvPr/>
            </p:nvSpPr>
            <p:spPr>
              <a:xfrm>
                <a:off x="11087536" y="1192155"/>
                <a:ext cx="528016" cy="587847"/>
              </a:xfrm>
              <a:custGeom>
                <a:rect b="b" l="l" r="r" t="t"/>
                <a:pathLst>
                  <a:path extrusionOk="0" h="7919" w="7113">
                    <a:moveTo>
                      <a:pt x="3767" y="1"/>
                    </a:moveTo>
                    <a:cubicBezTo>
                      <a:pt x="1673" y="189"/>
                      <a:pt x="1" y="4044"/>
                      <a:pt x="1" y="6160"/>
                    </a:cubicBezTo>
                    <a:cubicBezTo>
                      <a:pt x="1" y="7690"/>
                      <a:pt x="866" y="7918"/>
                      <a:pt x="2136" y="7918"/>
                    </a:cubicBezTo>
                    <a:cubicBezTo>
                      <a:pt x="2677" y="7918"/>
                      <a:pt x="3292" y="7877"/>
                      <a:pt x="3944" y="7877"/>
                    </a:cubicBezTo>
                    <a:cubicBezTo>
                      <a:pt x="4592" y="7877"/>
                      <a:pt x="5205" y="7918"/>
                      <a:pt x="5745" y="7918"/>
                    </a:cubicBezTo>
                    <a:cubicBezTo>
                      <a:pt x="6285" y="7918"/>
                      <a:pt x="6753" y="7877"/>
                      <a:pt x="7113" y="7711"/>
                    </a:cubicBezTo>
                    <a:lnTo>
                      <a:pt x="7113" y="7711"/>
                    </a:lnTo>
                    <a:cubicBezTo>
                      <a:pt x="6884" y="7740"/>
                      <a:pt x="6633" y="7750"/>
                      <a:pt x="6363" y="7750"/>
                    </a:cubicBezTo>
                    <a:cubicBezTo>
                      <a:pt x="5825" y="7750"/>
                      <a:pt x="5215" y="7711"/>
                      <a:pt x="4565" y="7711"/>
                    </a:cubicBezTo>
                    <a:cubicBezTo>
                      <a:pt x="3912" y="7711"/>
                      <a:pt x="3298" y="7752"/>
                      <a:pt x="2756" y="7752"/>
                    </a:cubicBezTo>
                    <a:cubicBezTo>
                      <a:pt x="1487" y="7752"/>
                      <a:pt x="621" y="7524"/>
                      <a:pt x="621" y="5994"/>
                    </a:cubicBezTo>
                    <a:cubicBezTo>
                      <a:pt x="621" y="4088"/>
                      <a:pt x="1973" y="787"/>
                      <a:pt x="3767" y="1"/>
                    </a:cubicBezTo>
                    <a:close/>
                  </a:path>
                </a:pathLst>
              </a:custGeom>
              <a:solidFill>
                <a:srgbClr val="0484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20"/>
              <p:cNvSpPr/>
              <p:nvPr/>
            </p:nvSpPr>
            <p:spPr>
              <a:xfrm>
                <a:off x="11008628" y="1076057"/>
                <a:ext cx="204807" cy="170215"/>
              </a:xfrm>
              <a:custGeom>
                <a:rect b="b" l="l" r="r" t="t"/>
                <a:pathLst>
                  <a:path extrusionOk="0" h="2293" w="2759">
                    <a:moveTo>
                      <a:pt x="1993" y="0"/>
                    </a:moveTo>
                    <a:cubicBezTo>
                      <a:pt x="1649" y="0"/>
                      <a:pt x="1210" y="191"/>
                      <a:pt x="831" y="534"/>
                    </a:cubicBezTo>
                    <a:cubicBezTo>
                      <a:pt x="233" y="1077"/>
                      <a:pt x="0" y="1786"/>
                      <a:pt x="310" y="2119"/>
                    </a:cubicBezTo>
                    <a:cubicBezTo>
                      <a:pt x="420" y="2236"/>
                      <a:pt x="581" y="2293"/>
                      <a:pt x="770" y="2293"/>
                    </a:cubicBezTo>
                    <a:cubicBezTo>
                      <a:pt x="1115" y="2293"/>
                      <a:pt x="1552" y="2104"/>
                      <a:pt x="1939" y="1753"/>
                    </a:cubicBezTo>
                    <a:cubicBezTo>
                      <a:pt x="2526" y="1221"/>
                      <a:pt x="2759" y="512"/>
                      <a:pt x="2448" y="180"/>
                    </a:cubicBezTo>
                    <a:cubicBezTo>
                      <a:pt x="2342" y="58"/>
                      <a:pt x="2182" y="0"/>
                      <a:pt x="1993" y="0"/>
                    </a:cubicBez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20"/>
              <p:cNvSpPr/>
              <p:nvPr/>
            </p:nvSpPr>
            <p:spPr>
              <a:xfrm>
                <a:off x="11556308" y="1068114"/>
                <a:ext cx="199834" cy="174372"/>
              </a:xfrm>
              <a:custGeom>
                <a:rect b="b" l="l" r="r" t="t"/>
                <a:pathLst>
                  <a:path extrusionOk="0" h="2349" w="2692">
                    <a:moveTo>
                      <a:pt x="741" y="0"/>
                    </a:moveTo>
                    <a:cubicBezTo>
                      <a:pt x="571" y="0"/>
                      <a:pt x="425" y="50"/>
                      <a:pt x="321" y="154"/>
                    </a:cubicBezTo>
                    <a:cubicBezTo>
                      <a:pt x="0" y="475"/>
                      <a:pt x="199" y="1195"/>
                      <a:pt x="764" y="1760"/>
                    </a:cubicBezTo>
                    <a:cubicBezTo>
                      <a:pt x="1143" y="2139"/>
                      <a:pt x="1592" y="2349"/>
                      <a:pt x="1943" y="2349"/>
                    </a:cubicBezTo>
                    <a:cubicBezTo>
                      <a:pt x="2116" y="2349"/>
                      <a:pt x="2265" y="2298"/>
                      <a:pt x="2371" y="2192"/>
                    </a:cubicBezTo>
                    <a:cubicBezTo>
                      <a:pt x="2692" y="1871"/>
                      <a:pt x="2493" y="1151"/>
                      <a:pt x="1928" y="597"/>
                    </a:cubicBezTo>
                    <a:cubicBezTo>
                      <a:pt x="1546" y="215"/>
                      <a:pt x="1093" y="0"/>
                      <a:pt x="741" y="0"/>
                    </a:cubicBez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20"/>
              <p:cNvSpPr/>
              <p:nvPr/>
            </p:nvSpPr>
            <p:spPr>
              <a:xfrm>
                <a:off x="11224048" y="1311816"/>
                <a:ext cx="324916" cy="286166"/>
              </a:xfrm>
              <a:custGeom>
                <a:rect b="b" l="l" r="r" t="t"/>
                <a:pathLst>
                  <a:path extrusionOk="0" h="3855" w="4377">
                    <a:moveTo>
                      <a:pt x="2184" y="1"/>
                    </a:moveTo>
                    <a:cubicBezTo>
                      <a:pt x="1936" y="1"/>
                      <a:pt x="1684" y="49"/>
                      <a:pt x="1441" y="150"/>
                    </a:cubicBezTo>
                    <a:cubicBezTo>
                      <a:pt x="466" y="560"/>
                      <a:pt x="1" y="1690"/>
                      <a:pt x="411" y="2676"/>
                    </a:cubicBezTo>
                    <a:cubicBezTo>
                      <a:pt x="719" y="3410"/>
                      <a:pt x="1436" y="3855"/>
                      <a:pt x="2193" y="3855"/>
                    </a:cubicBezTo>
                    <a:cubicBezTo>
                      <a:pt x="2441" y="3855"/>
                      <a:pt x="2693" y="3807"/>
                      <a:pt x="2936" y="3706"/>
                    </a:cubicBezTo>
                    <a:cubicBezTo>
                      <a:pt x="3911" y="3296"/>
                      <a:pt x="4376" y="2166"/>
                      <a:pt x="3966" y="1180"/>
                    </a:cubicBezTo>
                    <a:cubicBezTo>
                      <a:pt x="3658" y="446"/>
                      <a:pt x="2941" y="1"/>
                      <a:pt x="21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20"/>
              <p:cNvSpPr/>
              <p:nvPr/>
            </p:nvSpPr>
            <p:spPr>
              <a:xfrm>
                <a:off x="11286551" y="1346779"/>
                <a:ext cx="199092" cy="180905"/>
              </a:xfrm>
              <a:custGeom>
                <a:rect b="b" l="l" r="r" t="t"/>
                <a:pathLst>
                  <a:path extrusionOk="0" h="2437" w="2682">
                    <a:moveTo>
                      <a:pt x="1339" y="1"/>
                    </a:moveTo>
                    <a:cubicBezTo>
                      <a:pt x="788" y="1"/>
                      <a:pt x="289" y="382"/>
                      <a:pt x="156" y="942"/>
                    </a:cubicBezTo>
                    <a:cubicBezTo>
                      <a:pt x="1" y="1595"/>
                      <a:pt x="410" y="2249"/>
                      <a:pt x="1064" y="2404"/>
                    </a:cubicBezTo>
                    <a:cubicBezTo>
                      <a:pt x="1158" y="2426"/>
                      <a:pt x="1251" y="2437"/>
                      <a:pt x="1343" y="2437"/>
                    </a:cubicBezTo>
                    <a:cubicBezTo>
                      <a:pt x="1894" y="2437"/>
                      <a:pt x="2393" y="2056"/>
                      <a:pt x="2526" y="1496"/>
                    </a:cubicBezTo>
                    <a:cubicBezTo>
                      <a:pt x="2681" y="842"/>
                      <a:pt x="2271" y="189"/>
                      <a:pt x="1618" y="33"/>
                    </a:cubicBezTo>
                    <a:cubicBezTo>
                      <a:pt x="1524" y="11"/>
                      <a:pt x="1431" y="1"/>
                      <a:pt x="1339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20"/>
              <p:cNvSpPr/>
              <p:nvPr/>
            </p:nvSpPr>
            <p:spPr>
              <a:xfrm>
                <a:off x="11361376" y="1365708"/>
                <a:ext cx="84774" cy="72080"/>
              </a:xfrm>
              <a:custGeom>
                <a:rect b="b" l="l" r="r" t="t"/>
                <a:pathLst>
                  <a:path extrusionOk="0" h="971" w="1142">
                    <a:moveTo>
                      <a:pt x="654" y="0"/>
                    </a:moveTo>
                    <a:cubicBezTo>
                      <a:pt x="222" y="0"/>
                      <a:pt x="1" y="521"/>
                      <a:pt x="311" y="831"/>
                    </a:cubicBezTo>
                    <a:cubicBezTo>
                      <a:pt x="411" y="927"/>
                      <a:pt x="533" y="971"/>
                      <a:pt x="653" y="971"/>
                    </a:cubicBezTo>
                    <a:cubicBezTo>
                      <a:pt x="903" y="971"/>
                      <a:pt x="1142" y="780"/>
                      <a:pt x="1142" y="487"/>
                    </a:cubicBezTo>
                    <a:cubicBezTo>
                      <a:pt x="1142" y="211"/>
                      <a:pt x="920" y="0"/>
                      <a:pt x="6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20"/>
              <p:cNvSpPr/>
              <p:nvPr/>
            </p:nvSpPr>
            <p:spPr>
              <a:xfrm>
                <a:off x="11606414" y="1111539"/>
                <a:ext cx="113576" cy="93088"/>
              </a:xfrm>
              <a:custGeom>
                <a:rect b="b" l="l" r="r" t="t"/>
                <a:pathLst>
                  <a:path extrusionOk="0" h="1254" w="1530">
                    <a:moveTo>
                      <a:pt x="319" y="0"/>
                    </a:moveTo>
                    <a:cubicBezTo>
                      <a:pt x="240" y="0"/>
                      <a:pt x="176" y="22"/>
                      <a:pt x="134" y="67"/>
                    </a:cubicBezTo>
                    <a:cubicBezTo>
                      <a:pt x="1" y="223"/>
                      <a:pt x="167" y="599"/>
                      <a:pt x="510" y="909"/>
                    </a:cubicBezTo>
                    <a:cubicBezTo>
                      <a:pt x="761" y="1128"/>
                      <a:pt x="1028" y="1254"/>
                      <a:pt x="1214" y="1254"/>
                    </a:cubicBezTo>
                    <a:cubicBezTo>
                      <a:pt x="1291" y="1254"/>
                      <a:pt x="1354" y="1232"/>
                      <a:pt x="1397" y="1186"/>
                    </a:cubicBezTo>
                    <a:cubicBezTo>
                      <a:pt x="1530" y="1031"/>
                      <a:pt x="1363" y="655"/>
                      <a:pt x="1020" y="344"/>
                    </a:cubicBezTo>
                    <a:cubicBezTo>
                      <a:pt x="777" y="125"/>
                      <a:pt x="507" y="0"/>
                      <a:pt x="319" y="0"/>
                    </a:cubicBezTo>
                    <a:close/>
                  </a:path>
                </a:pathLst>
              </a:custGeom>
              <a:solidFill>
                <a:srgbClr val="0484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20"/>
              <p:cNvSpPr/>
              <p:nvPr/>
            </p:nvSpPr>
            <p:spPr>
              <a:xfrm>
                <a:off x="11054651" y="1118294"/>
                <a:ext cx="114392" cy="93681"/>
              </a:xfrm>
              <a:custGeom>
                <a:rect b="b" l="l" r="r" t="t"/>
                <a:pathLst>
                  <a:path extrusionOk="0" h="1262" w="1541">
                    <a:moveTo>
                      <a:pt x="1221" y="0"/>
                    </a:moveTo>
                    <a:cubicBezTo>
                      <a:pt x="1035" y="0"/>
                      <a:pt x="767" y="131"/>
                      <a:pt x="521" y="353"/>
                    </a:cubicBezTo>
                    <a:cubicBezTo>
                      <a:pt x="167" y="663"/>
                      <a:pt x="1" y="1051"/>
                      <a:pt x="145" y="1195"/>
                    </a:cubicBezTo>
                    <a:cubicBezTo>
                      <a:pt x="187" y="1240"/>
                      <a:pt x="250" y="1262"/>
                      <a:pt x="326" y="1262"/>
                    </a:cubicBezTo>
                    <a:cubicBezTo>
                      <a:pt x="511" y="1262"/>
                      <a:pt x="777" y="1134"/>
                      <a:pt x="1020" y="907"/>
                    </a:cubicBezTo>
                    <a:cubicBezTo>
                      <a:pt x="1374" y="597"/>
                      <a:pt x="1540" y="220"/>
                      <a:pt x="1396" y="65"/>
                    </a:cubicBezTo>
                    <a:cubicBezTo>
                      <a:pt x="1355" y="21"/>
                      <a:pt x="1295" y="0"/>
                      <a:pt x="1221" y="0"/>
                    </a:cubicBezTo>
                    <a:close/>
                  </a:path>
                </a:pathLst>
              </a:custGeom>
              <a:solidFill>
                <a:srgbClr val="0484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20"/>
              <p:cNvSpPr/>
              <p:nvPr/>
            </p:nvSpPr>
            <p:spPr>
              <a:xfrm>
                <a:off x="11308746" y="1655137"/>
                <a:ext cx="168656" cy="62058"/>
              </a:xfrm>
              <a:custGeom>
                <a:rect b="b" l="l" r="r" t="t"/>
                <a:pathLst>
                  <a:path extrusionOk="0" h="836" w="2272">
                    <a:moveTo>
                      <a:pt x="2272" y="0"/>
                    </a:moveTo>
                    <a:lnTo>
                      <a:pt x="2272" y="0"/>
                    </a:lnTo>
                    <a:cubicBezTo>
                      <a:pt x="2271" y="0"/>
                      <a:pt x="1720" y="128"/>
                      <a:pt x="1047" y="128"/>
                    </a:cubicBezTo>
                    <a:cubicBezTo>
                      <a:pt x="711" y="128"/>
                      <a:pt x="344" y="96"/>
                      <a:pt x="1" y="0"/>
                    </a:cubicBezTo>
                    <a:lnTo>
                      <a:pt x="1" y="0"/>
                    </a:lnTo>
                    <a:cubicBezTo>
                      <a:pt x="1" y="0"/>
                      <a:pt x="204" y="836"/>
                      <a:pt x="1062" y="836"/>
                    </a:cubicBezTo>
                    <a:cubicBezTo>
                      <a:pt x="1098" y="836"/>
                      <a:pt x="1136" y="834"/>
                      <a:pt x="1175" y="831"/>
                    </a:cubicBezTo>
                    <a:cubicBezTo>
                      <a:pt x="2128" y="743"/>
                      <a:pt x="2272" y="0"/>
                      <a:pt x="22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rgbClr val="0064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20"/>
              <p:cNvSpPr/>
              <p:nvPr/>
            </p:nvSpPr>
            <p:spPr>
              <a:xfrm>
                <a:off x="11235554" y="1555592"/>
                <a:ext cx="324916" cy="111943"/>
              </a:xfrm>
              <a:custGeom>
                <a:rect b="b" l="l" r="r" t="t"/>
                <a:pathLst>
                  <a:path extrusionOk="0" fill="none" h="1508" w="4377">
                    <a:moveTo>
                      <a:pt x="4376" y="1"/>
                    </a:moveTo>
                    <a:cubicBezTo>
                      <a:pt x="4376" y="832"/>
                      <a:pt x="3391" y="1508"/>
                      <a:pt x="2183" y="1508"/>
                    </a:cubicBezTo>
                    <a:cubicBezTo>
                      <a:pt x="976" y="1508"/>
                      <a:pt x="1" y="832"/>
                      <a:pt x="1" y="1"/>
                    </a:cubicBezTo>
                  </a:path>
                </a:pathLst>
              </a:custGeom>
              <a:noFill/>
              <a:ln cap="rnd" cmpd="sng" w="9525">
                <a:solidFill>
                  <a:srgbClr val="0064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20"/>
              <p:cNvSpPr/>
              <p:nvPr/>
            </p:nvSpPr>
            <p:spPr>
              <a:xfrm>
                <a:off x="11342447" y="1215983"/>
                <a:ext cx="39566" cy="40382"/>
              </a:xfrm>
              <a:custGeom>
                <a:rect b="b" l="l" r="r" t="t"/>
                <a:pathLst>
                  <a:path extrusionOk="0" h="544" w="533">
                    <a:moveTo>
                      <a:pt x="267" y="1"/>
                    </a:moveTo>
                    <a:cubicBezTo>
                      <a:pt x="123" y="1"/>
                      <a:pt x="1" y="123"/>
                      <a:pt x="1" y="278"/>
                    </a:cubicBezTo>
                    <a:cubicBezTo>
                      <a:pt x="1" y="422"/>
                      <a:pt x="123" y="544"/>
                      <a:pt x="267" y="544"/>
                    </a:cubicBezTo>
                    <a:cubicBezTo>
                      <a:pt x="422" y="544"/>
                      <a:pt x="533" y="422"/>
                      <a:pt x="533" y="278"/>
                    </a:cubicBezTo>
                    <a:cubicBezTo>
                      <a:pt x="533" y="123"/>
                      <a:pt x="422" y="1"/>
                      <a:pt x="267" y="1"/>
                    </a:cubicBezTo>
                    <a:close/>
                  </a:path>
                </a:pathLst>
              </a:custGeom>
              <a:solidFill>
                <a:srgbClr val="0484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20"/>
              <p:cNvSpPr/>
              <p:nvPr/>
            </p:nvSpPr>
            <p:spPr>
              <a:xfrm>
                <a:off x="11372882" y="1258740"/>
                <a:ext cx="39566" cy="39566"/>
              </a:xfrm>
              <a:custGeom>
                <a:rect b="b" l="l" r="r" t="t"/>
                <a:pathLst>
                  <a:path extrusionOk="0" h="533" w="533">
                    <a:moveTo>
                      <a:pt x="267" y="1"/>
                    </a:moveTo>
                    <a:cubicBezTo>
                      <a:pt x="123" y="1"/>
                      <a:pt x="1" y="123"/>
                      <a:pt x="1" y="267"/>
                    </a:cubicBezTo>
                    <a:cubicBezTo>
                      <a:pt x="1" y="411"/>
                      <a:pt x="123" y="533"/>
                      <a:pt x="267" y="533"/>
                    </a:cubicBezTo>
                    <a:cubicBezTo>
                      <a:pt x="422" y="533"/>
                      <a:pt x="532" y="411"/>
                      <a:pt x="532" y="267"/>
                    </a:cubicBezTo>
                    <a:cubicBezTo>
                      <a:pt x="532" y="123"/>
                      <a:pt x="422" y="1"/>
                      <a:pt x="267" y="1"/>
                    </a:cubicBezTo>
                    <a:close/>
                  </a:path>
                </a:pathLst>
              </a:custGeom>
              <a:solidFill>
                <a:srgbClr val="0484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20"/>
              <p:cNvSpPr/>
              <p:nvPr/>
            </p:nvSpPr>
            <p:spPr>
              <a:xfrm>
                <a:off x="11406583" y="1215983"/>
                <a:ext cx="39566" cy="40382"/>
              </a:xfrm>
              <a:custGeom>
                <a:rect b="b" l="l" r="r" t="t"/>
                <a:pathLst>
                  <a:path extrusionOk="0" h="544" w="533">
                    <a:moveTo>
                      <a:pt x="267" y="1"/>
                    </a:moveTo>
                    <a:cubicBezTo>
                      <a:pt x="112" y="1"/>
                      <a:pt x="1" y="123"/>
                      <a:pt x="1" y="278"/>
                    </a:cubicBezTo>
                    <a:cubicBezTo>
                      <a:pt x="1" y="422"/>
                      <a:pt x="112" y="544"/>
                      <a:pt x="267" y="544"/>
                    </a:cubicBezTo>
                    <a:cubicBezTo>
                      <a:pt x="411" y="544"/>
                      <a:pt x="533" y="422"/>
                      <a:pt x="533" y="278"/>
                    </a:cubicBezTo>
                    <a:cubicBezTo>
                      <a:pt x="533" y="123"/>
                      <a:pt x="411" y="1"/>
                      <a:pt x="267" y="1"/>
                    </a:cubicBezTo>
                    <a:close/>
                  </a:path>
                </a:pathLst>
              </a:custGeom>
              <a:solidFill>
                <a:srgbClr val="0484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20"/>
              <p:cNvSpPr/>
              <p:nvPr/>
            </p:nvSpPr>
            <p:spPr>
              <a:xfrm>
                <a:off x="11289000" y="1248051"/>
                <a:ext cx="39566" cy="40382"/>
              </a:xfrm>
              <a:custGeom>
                <a:rect b="b" l="l" r="r" t="t"/>
                <a:pathLst>
                  <a:path extrusionOk="0" h="544" w="533">
                    <a:moveTo>
                      <a:pt x="267" y="1"/>
                    </a:moveTo>
                    <a:cubicBezTo>
                      <a:pt x="123" y="1"/>
                      <a:pt x="1" y="123"/>
                      <a:pt x="1" y="267"/>
                    </a:cubicBezTo>
                    <a:cubicBezTo>
                      <a:pt x="1" y="422"/>
                      <a:pt x="123" y="544"/>
                      <a:pt x="267" y="544"/>
                    </a:cubicBezTo>
                    <a:cubicBezTo>
                      <a:pt x="411" y="544"/>
                      <a:pt x="533" y="422"/>
                      <a:pt x="533" y="267"/>
                    </a:cubicBezTo>
                    <a:cubicBezTo>
                      <a:pt x="533" y="123"/>
                      <a:pt x="411" y="1"/>
                      <a:pt x="267" y="1"/>
                    </a:cubicBezTo>
                    <a:close/>
                  </a:path>
                </a:pathLst>
              </a:custGeom>
              <a:solidFill>
                <a:srgbClr val="0484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20"/>
              <p:cNvSpPr/>
              <p:nvPr/>
            </p:nvSpPr>
            <p:spPr>
              <a:xfrm>
                <a:off x="11448524" y="1248051"/>
                <a:ext cx="40382" cy="40382"/>
              </a:xfrm>
              <a:custGeom>
                <a:rect b="b" l="l" r="r" t="t"/>
                <a:pathLst>
                  <a:path extrusionOk="0" h="544" w="544">
                    <a:moveTo>
                      <a:pt x="267" y="1"/>
                    </a:moveTo>
                    <a:cubicBezTo>
                      <a:pt x="123" y="1"/>
                      <a:pt x="1" y="123"/>
                      <a:pt x="1" y="267"/>
                    </a:cubicBezTo>
                    <a:cubicBezTo>
                      <a:pt x="1" y="422"/>
                      <a:pt x="123" y="544"/>
                      <a:pt x="267" y="544"/>
                    </a:cubicBezTo>
                    <a:cubicBezTo>
                      <a:pt x="422" y="544"/>
                      <a:pt x="544" y="422"/>
                      <a:pt x="544" y="267"/>
                    </a:cubicBezTo>
                    <a:cubicBezTo>
                      <a:pt x="544" y="123"/>
                      <a:pt x="422" y="1"/>
                      <a:pt x="267" y="1"/>
                    </a:cubicBezTo>
                    <a:close/>
                  </a:path>
                </a:pathLst>
              </a:custGeom>
              <a:solidFill>
                <a:srgbClr val="0484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0" name="Google Shape;1100;p20"/>
            <p:cNvGrpSpPr/>
            <p:nvPr/>
          </p:nvGrpSpPr>
          <p:grpSpPr>
            <a:xfrm>
              <a:off x="10835933" y="930335"/>
              <a:ext cx="1124177" cy="883293"/>
              <a:chOff x="9364833" y="233085"/>
              <a:chExt cx="1124177" cy="883293"/>
            </a:xfrm>
          </p:grpSpPr>
          <p:sp>
            <p:nvSpPr>
              <p:cNvPr id="1101" name="Google Shape;1101;p20"/>
              <p:cNvSpPr/>
              <p:nvPr/>
            </p:nvSpPr>
            <p:spPr>
              <a:xfrm>
                <a:off x="9365650" y="233085"/>
                <a:ext cx="1122544" cy="883293"/>
              </a:xfrm>
              <a:custGeom>
                <a:rect b="b" l="l" r="r" t="t"/>
                <a:pathLst>
                  <a:path extrusionOk="0" h="11899" w="15122">
                    <a:moveTo>
                      <a:pt x="7556" y="1"/>
                    </a:moveTo>
                    <a:cubicBezTo>
                      <a:pt x="3379" y="1"/>
                      <a:pt x="1" y="3147"/>
                      <a:pt x="1" y="7046"/>
                    </a:cubicBezTo>
                    <a:cubicBezTo>
                      <a:pt x="1" y="10946"/>
                      <a:pt x="3379" y="11898"/>
                      <a:pt x="7556" y="11898"/>
                    </a:cubicBezTo>
                    <a:cubicBezTo>
                      <a:pt x="11732" y="11898"/>
                      <a:pt x="15122" y="10946"/>
                      <a:pt x="15122" y="7046"/>
                    </a:cubicBezTo>
                    <a:cubicBezTo>
                      <a:pt x="15122" y="3158"/>
                      <a:pt x="11732" y="1"/>
                      <a:pt x="7556" y="1"/>
                    </a:cubicBezTo>
                    <a:close/>
                  </a:path>
                </a:pathLst>
              </a:custGeom>
              <a:solidFill>
                <a:srgbClr val="6AA9E2">
                  <a:alpha val="382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20"/>
              <p:cNvSpPr/>
              <p:nvPr/>
            </p:nvSpPr>
            <p:spPr>
              <a:xfrm>
                <a:off x="9407591" y="233085"/>
                <a:ext cx="1080603" cy="702388"/>
              </a:xfrm>
              <a:custGeom>
                <a:rect b="b" l="l" r="r" t="t"/>
                <a:pathLst>
                  <a:path extrusionOk="0" h="9462" w="14557">
                    <a:moveTo>
                      <a:pt x="6991" y="1"/>
                    </a:moveTo>
                    <a:cubicBezTo>
                      <a:pt x="3834" y="1"/>
                      <a:pt x="1131" y="1807"/>
                      <a:pt x="1" y="4365"/>
                    </a:cubicBezTo>
                    <a:cubicBezTo>
                      <a:pt x="1263" y="2095"/>
                      <a:pt x="3800" y="544"/>
                      <a:pt x="6725" y="544"/>
                    </a:cubicBezTo>
                    <a:cubicBezTo>
                      <a:pt x="10890" y="544"/>
                      <a:pt x="14280" y="3701"/>
                      <a:pt x="14280" y="7600"/>
                    </a:cubicBezTo>
                    <a:cubicBezTo>
                      <a:pt x="14291" y="8232"/>
                      <a:pt x="14180" y="8863"/>
                      <a:pt x="13947" y="9461"/>
                    </a:cubicBezTo>
                    <a:cubicBezTo>
                      <a:pt x="14335" y="8819"/>
                      <a:pt x="14557" y="8032"/>
                      <a:pt x="14557" y="7046"/>
                    </a:cubicBezTo>
                    <a:cubicBezTo>
                      <a:pt x="14557" y="3158"/>
                      <a:pt x="11167" y="1"/>
                      <a:pt x="6991" y="1"/>
                    </a:cubicBezTo>
                    <a:close/>
                  </a:path>
                </a:pathLst>
              </a:custGeom>
              <a:solidFill>
                <a:srgbClr val="FFFFFF">
                  <a:alpha val="35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20"/>
              <p:cNvSpPr/>
              <p:nvPr/>
            </p:nvSpPr>
            <p:spPr>
              <a:xfrm>
                <a:off x="9364833" y="419777"/>
                <a:ext cx="1096266" cy="695781"/>
              </a:xfrm>
              <a:custGeom>
                <a:rect b="b" l="l" r="r" t="t"/>
                <a:pathLst>
                  <a:path extrusionOk="0" h="9373" w="14768">
                    <a:moveTo>
                      <a:pt x="1773" y="0"/>
                    </a:moveTo>
                    <a:lnTo>
                      <a:pt x="1773" y="0"/>
                    </a:lnTo>
                    <a:cubicBezTo>
                      <a:pt x="643" y="1230"/>
                      <a:pt x="12" y="2847"/>
                      <a:pt x="1" y="4531"/>
                    </a:cubicBezTo>
                    <a:cubicBezTo>
                      <a:pt x="1" y="8420"/>
                      <a:pt x="3390" y="9372"/>
                      <a:pt x="7567" y="9372"/>
                    </a:cubicBezTo>
                    <a:cubicBezTo>
                      <a:pt x="10934" y="9372"/>
                      <a:pt x="13792" y="8752"/>
                      <a:pt x="14767" y="6470"/>
                    </a:cubicBezTo>
                    <a:lnTo>
                      <a:pt x="14767" y="6470"/>
                    </a:lnTo>
                    <a:cubicBezTo>
                      <a:pt x="13416" y="7700"/>
                      <a:pt x="11112" y="8065"/>
                      <a:pt x="8508" y="8065"/>
                    </a:cubicBezTo>
                    <a:cubicBezTo>
                      <a:pt x="4332" y="8065"/>
                      <a:pt x="942" y="7112"/>
                      <a:pt x="942" y="3213"/>
                    </a:cubicBezTo>
                    <a:cubicBezTo>
                      <a:pt x="942" y="2094"/>
                      <a:pt x="1230" y="986"/>
                      <a:pt x="1773" y="0"/>
                    </a:cubicBezTo>
                    <a:close/>
                  </a:path>
                </a:pathLst>
              </a:custGeom>
              <a:solidFill>
                <a:srgbClr val="FFFFFF">
                  <a:alpha val="35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20"/>
              <p:cNvSpPr/>
              <p:nvPr/>
            </p:nvSpPr>
            <p:spPr>
              <a:xfrm>
                <a:off x="10001295" y="474931"/>
                <a:ext cx="383262" cy="349932"/>
              </a:xfrm>
              <a:custGeom>
                <a:rect b="b" l="l" r="r" t="t"/>
                <a:pathLst>
                  <a:path extrusionOk="0" h="4714" w="5163">
                    <a:moveTo>
                      <a:pt x="2577" y="1"/>
                    </a:moveTo>
                    <a:cubicBezTo>
                      <a:pt x="1492" y="1"/>
                      <a:pt x="518" y="756"/>
                      <a:pt x="278" y="1861"/>
                    </a:cubicBezTo>
                    <a:cubicBezTo>
                      <a:pt x="1" y="3135"/>
                      <a:pt x="809" y="4386"/>
                      <a:pt x="2083" y="4663"/>
                    </a:cubicBezTo>
                    <a:cubicBezTo>
                      <a:pt x="2247" y="4698"/>
                      <a:pt x="2410" y="4714"/>
                      <a:pt x="2571" y="4714"/>
                    </a:cubicBezTo>
                    <a:cubicBezTo>
                      <a:pt x="3663" y="4714"/>
                      <a:pt x="4645" y="3958"/>
                      <a:pt x="4886" y="2858"/>
                    </a:cubicBezTo>
                    <a:cubicBezTo>
                      <a:pt x="5163" y="1584"/>
                      <a:pt x="4354" y="321"/>
                      <a:pt x="3080" y="55"/>
                    </a:cubicBezTo>
                    <a:cubicBezTo>
                      <a:pt x="2911" y="18"/>
                      <a:pt x="2743" y="1"/>
                      <a:pt x="2577" y="1"/>
                    </a:cubicBezTo>
                    <a:close/>
                  </a:path>
                </a:pathLst>
              </a:custGeom>
              <a:solidFill>
                <a:srgbClr val="FFFFFF">
                  <a:alpha val="35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20"/>
              <p:cNvSpPr/>
              <p:nvPr/>
            </p:nvSpPr>
            <p:spPr>
              <a:xfrm>
                <a:off x="9934709" y="348960"/>
                <a:ext cx="170289" cy="155740"/>
              </a:xfrm>
              <a:custGeom>
                <a:rect b="b" l="l" r="r" t="t"/>
                <a:pathLst>
                  <a:path extrusionOk="0" h="2098" w="2294">
                    <a:moveTo>
                      <a:pt x="1150" y="0"/>
                    </a:moveTo>
                    <a:cubicBezTo>
                      <a:pt x="667" y="0"/>
                      <a:pt x="228" y="332"/>
                      <a:pt x="122" y="822"/>
                    </a:cubicBezTo>
                    <a:cubicBezTo>
                      <a:pt x="0" y="1387"/>
                      <a:pt x="355" y="1951"/>
                      <a:pt x="931" y="2073"/>
                    </a:cubicBezTo>
                    <a:cubicBezTo>
                      <a:pt x="1006" y="2090"/>
                      <a:pt x="1081" y="2097"/>
                      <a:pt x="1155" y="2097"/>
                    </a:cubicBezTo>
                    <a:cubicBezTo>
                      <a:pt x="1635" y="2097"/>
                      <a:pt x="2066" y="1766"/>
                      <a:pt x="2172" y="1276"/>
                    </a:cubicBezTo>
                    <a:cubicBezTo>
                      <a:pt x="2294" y="700"/>
                      <a:pt x="1939" y="146"/>
                      <a:pt x="1374" y="24"/>
                    </a:cubicBezTo>
                    <a:cubicBezTo>
                      <a:pt x="1299" y="8"/>
                      <a:pt x="1224" y="0"/>
                      <a:pt x="1150" y="0"/>
                    </a:cubicBezTo>
                    <a:close/>
                  </a:path>
                </a:pathLst>
              </a:custGeom>
              <a:solidFill>
                <a:srgbClr val="FFFFFF">
                  <a:alpha val="35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20"/>
              <p:cNvSpPr/>
              <p:nvPr/>
            </p:nvSpPr>
            <p:spPr>
              <a:xfrm>
                <a:off x="9365650" y="710913"/>
                <a:ext cx="1122544" cy="405458"/>
              </a:xfrm>
              <a:custGeom>
                <a:rect b="b" l="l" r="r" t="t"/>
                <a:pathLst>
                  <a:path extrusionOk="0" h="5462" w="15122">
                    <a:moveTo>
                      <a:pt x="34" y="0"/>
                    </a:moveTo>
                    <a:cubicBezTo>
                      <a:pt x="12" y="199"/>
                      <a:pt x="1" y="399"/>
                      <a:pt x="1" y="609"/>
                    </a:cubicBezTo>
                    <a:cubicBezTo>
                      <a:pt x="1" y="4509"/>
                      <a:pt x="3390" y="5461"/>
                      <a:pt x="7556" y="5461"/>
                    </a:cubicBezTo>
                    <a:cubicBezTo>
                      <a:pt x="11732" y="5461"/>
                      <a:pt x="15122" y="4509"/>
                      <a:pt x="15122" y="609"/>
                    </a:cubicBezTo>
                    <a:cubicBezTo>
                      <a:pt x="15122" y="399"/>
                      <a:pt x="15111" y="199"/>
                      <a:pt x="15089" y="0"/>
                    </a:cubicBezTo>
                    <a:cubicBezTo>
                      <a:pt x="14767" y="3390"/>
                      <a:pt x="11510" y="4243"/>
                      <a:pt x="7567" y="4243"/>
                    </a:cubicBezTo>
                    <a:cubicBezTo>
                      <a:pt x="3612" y="4243"/>
                      <a:pt x="366" y="3390"/>
                      <a:pt x="34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20"/>
              <p:cNvSpPr/>
              <p:nvPr/>
            </p:nvSpPr>
            <p:spPr>
              <a:xfrm>
                <a:off x="9366467" y="738008"/>
                <a:ext cx="1122544" cy="378363"/>
              </a:xfrm>
              <a:custGeom>
                <a:rect b="b" l="l" r="r" t="t"/>
                <a:pathLst>
                  <a:path extrusionOk="0" h="5097" w="15122">
                    <a:moveTo>
                      <a:pt x="1" y="1"/>
                    </a:moveTo>
                    <a:lnTo>
                      <a:pt x="1" y="244"/>
                    </a:lnTo>
                    <a:cubicBezTo>
                      <a:pt x="1" y="4144"/>
                      <a:pt x="3379" y="5096"/>
                      <a:pt x="7556" y="5096"/>
                    </a:cubicBezTo>
                    <a:cubicBezTo>
                      <a:pt x="11732" y="5096"/>
                      <a:pt x="15122" y="4144"/>
                      <a:pt x="15122" y="244"/>
                    </a:cubicBezTo>
                    <a:lnTo>
                      <a:pt x="15122" y="1"/>
                    </a:lnTo>
                    <a:cubicBezTo>
                      <a:pt x="14967" y="3689"/>
                      <a:pt x="11643" y="4598"/>
                      <a:pt x="7556" y="4598"/>
                    </a:cubicBezTo>
                    <a:cubicBezTo>
                      <a:pt x="3457" y="4598"/>
                      <a:pt x="134" y="3689"/>
                      <a:pt x="1" y="1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1"/>
          <p:cNvSpPr/>
          <p:nvPr/>
        </p:nvSpPr>
        <p:spPr>
          <a:xfrm>
            <a:off x="7084876" y="545202"/>
            <a:ext cx="1172412" cy="552278"/>
          </a:xfrm>
          <a:custGeom>
            <a:rect b="b" l="l" r="r" t="t"/>
            <a:pathLst>
              <a:path extrusionOk="0" h="6153" w="13062">
                <a:moveTo>
                  <a:pt x="5434" y="1"/>
                </a:moveTo>
                <a:cubicBezTo>
                  <a:pt x="5031" y="1"/>
                  <a:pt x="4641" y="127"/>
                  <a:pt x="4310" y="414"/>
                </a:cubicBezTo>
                <a:cubicBezTo>
                  <a:pt x="3634" y="990"/>
                  <a:pt x="3789" y="1721"/>
                  <a:pt x="3712" y="2496"/>
                </a:cubicBezTo>
                <a:cubicBezTo>
                  <a:pt x="3191" y="2341"/>
                  <a:pt x="2704" y="2086"/>
                  <a:pt x="2117" y="2086"/>
                </a:cubicBezTo>
                <a:cubicBezTo>
                  <a:pt x="2092" y="2086"/>
                  <a:pt x="2067" y="2085"/>
                  <a:pt x="2043" y="2085"/>
                </a:cubicBezTo>
                <a:cubicBezTo>
                  <a:pt x="1461" y="2085"/>
                  <a:pt x="914" y="2337"/>
                  <a:pt x="510" y="2762"/>
                </a:cubicBezTo>
                <a:cubicBezTo>
                  <a:pt x="100" y="3227"/>
                  <a:pt x="1" y="3881"/>
                  <a:pt x="255" y="4446"/>
                </a:cubicBezTo>
                <a:cubicBezTo>
                  <a:pt x="528" y="5003"/>
                  <a:pt x="973" y="5198"/>
                  <a:pt x="1456" y="5198"/>
                </a:cubicBezTo>
                <a:cubicBezTo>
                  <a:pt x="1993" y="5198"/>
                  <a:pt x="2576" y="4957"/>
                  <a:pt x="3025" y="4701"/>
                </a:cubicBezTo>
                <a:cubicBezTo>
                  <a:pt x="3672" y="5660"/>
                  <a:pt x="4713" y="6152"/>
                  <a:pt x="5761" y="6152"/>
                </a:cubicBezTo>
                <a:cubicBezTo>
                  <a:pt x="6650" y="6152"/>
                  <a:pt x="7544" y="5799"/>
                  <a:pt x="8209" y="5077"/>
                </a:cubicBezTo>
                <a:cubicBezTo>
                  <a:pt x="8971" y="5438"/>
                  <a:pt x="9806" y="5623"/>
                  <a:pt x="10651" y="5623"/>
                </a:cubicBezTo>
                <a:cubicBezTo>
                  <a:pt x="10948" y="5623"/>
                  <a:pt x="11247" y="5600"/>
                  <a:pt x="11544" y="5554"/>
                </a:cubicBezTo>
                <a:cubicBezTo>
                  <a:pt x="12164" y="5443"/>
                  <a:pt x="12873" y="5133"/>
                  <a:pt x="12973" y="4512"/>
                </a:cubicBezTo>
                <a:cubicBezTo>
                  <a:pt x="13061" y="3992"/>
                  <a:pt x="12651" y="3482"/>
                  <a:pt x="12164" y="3283"/>
                </a:cubicBezTo>
                <a:cubicBezTo>
                  <a:pt x="11861" y="3159"/>
                  <a:pt x="11532" y="3125"/>
                  <a:pt x="11201" y="3125"/>
                </a:cubicBezTo>
                <a:cubicBezTo>
                  <a:pt x="11000" y="3125"/>
                  <a:pt x="10799" y="3137"/>
                  <a:pt x="10602" y="3150"/>
                </a:cubicBezTo>
                <a:cubicBezTo>
                  <a:pt x="10720" y="2624"/>
                  <a:pt x="10163" y="2140"/>
                  <a:pt x="9615" y="2140"/>
                </a:cubicBezTo>
                <a:cubicBezTo>
                  <a:pt x="9597" y="2140"/>
                  <a:pt x="9579" y="2141"/>
                  <a:pt x="9561" y="2142"/>
                </a:cubicBezTo>
                <a:cubicBezTo>
                  <a:pt x="9007" y="2164"/>
                  <a:pt x="8531" y="2518"/>
                  <a:pt x="8087" y="2862"/>
                </a:cubicBezTo>
                <a:cubicBezTo>
                  <a:pt x="8309" y="1677"/>
                  <a:pt x="7234" y="425"/>
                  <a:pt x="6049" y="92"/>
                </a:cubicBezTo>
                <a:cubicBezTo>
                  <a:pt x="5845" y="33"/>
                  <a:pt x="5638" y="1"/>
                  <a:pt x="5434" y="1"/>
                </a:cubicBezTo>
                <a:close/>
              </a:path>
            </a:pathLst>
          </a:custGeom>
          <a:solidFill>
            <a:srgbClr val="FFFFFF">
              <a:alpha val="51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21"/>
          <p:cNvSpPr/>
          <p:nvPr/>
        </p:nvSpPr>
        <p:spPr>
          <a:xfrm flipH="1">
            <a:off x="7019395" y="2577897"/>
            <a:ext cx="1133637" cy="534865"/>
          </a:xfrm>
          <a:custGeom>
            <a:rect b="b" l="l" r="r" t="t"/>
            <a:pathLst>
              <a:path extrusionOk="0" h="5959" w="12630">
                <a:moveTo>
                  <a:pt x="5274" y="1"/>
                </a:moveTo>
                <a:cubicBezTo>
                  <a:pt x="4880" y="1"/>
                  <a:pt x="4493" y="123"/>
                  <a:pt x="4166" y="406"/>
                </a:cubicBezTo>
                <a:cubicBezTo>
                  <a:pt x="3512" y="960"/>
                  <a:pt x="3668" y="1669"/>
                  <a:pt x="3590" y="2422"/>
                </a:cubicBezTo>
                <a:cubicBezTo>
                  <a:pt x="3080" y="2267"/>
                  <a:pt x="2604" y="2023"/>
                  <a:pt x="2050" y="2023"/>
                </a:cubicBezTo>
                <a:cubicBezTo>
                  <a:pt x="2026" y="2022"/>
                  <a:pt x="2001" y="2022"/>
                  <a:pt x="1977" y="2022"/>
                </a:cubicBezTo>
                <a:cubicBezTo>
                  <a:pt x="1416" y="2022"/>
                  <a:pt x="881" y="2263"/>
                  <a:pt x="499" y="2677"/>
                </a:cubicBezTo>
                <a:cubicBezTo>
                  <a:pt x="101" y="3120"/>
                  <a:pt x="1" y="3751"/>
                  <a:pt x="245" y="4305"/>
                </a:cubicBezTo>
                <a:cubicBezTo>
                  <a:pt x="508" y="4847"/>
                  <a:pt x="938" y="5037"/>
                  <a:pt x="1406" y="5037"/>
                </a:cubicBezTo>
                <a:cubicBezTo>
                  <a:pt x="1924" y="5037"/>
                  <a:pt x="2489" y="4804"/>
                  <a:pt x="2925" y="4560"/>
                </a:cubicBezTo>
                <a:cubicBezTo>
                  <a:pt x="3555" y="5483"/>
                  <a:pt x="4560" y="5959"/>
                  <a:pt x="5571" y="5959"/>
                </a:cubicBezTo>
                <a:cubicBezTo>
                  <a:pt x="6429" y="5959"/>
                  <a:pt x="7292" y="5616"/>
                  <a:pt x="7933" y="4915"/>
                </a:cubicBezTo>
                <a:cubicBezTo>
                  <a:pt x="8677" y="5266"/>
                  <a:pt x="9488" y="5449"/>
                  <a:pt x="10303" y="5449"/>
                </a:cubicBezTo>
                <a:cubicBezTo>
                  <a:pt x="10592" y="5449"/>
                  <a:pt x="10881" y="5426"/>
                  <a:pt x="11167" y="5380"/>
                </a:cubicBezTo>
                <a:cubicBezTo>
                  <a:pt x="11765" y="5269"/>
                  <a:pt x="12452" y="4970"/>
                  <a:pt x="12552" y="4372"/>
                </a:cubicBezTo>
                <a:cubicBezTo>
                  <a:pt x="12629" y="3862"/>
                  <a:pt x="12242" y="3386"/>
                  <a:pt x="11765" y="3186"/>
                </a:cubicBezTo>
                <a:cubicBezTo>
                  <a:pt x="11455" y="3057"/>
                  <a:pt x="11121" y="3021"/>
                  <a:pt x="10785" y="3021"/>
                </a:cubicBezTo>
                <a:cubicBezTo>
                  <a:pt x="10605" y="3021"/>
                  <a:pt x="10425" y="3031"/>
                  <a:pt x="10248" y="3042"/>
                </a:cubicBezTo>
                <a:cubicBezTo>
                  <a:pt x="10378" y="2533"/>
                  <a:pt x="9820" y="2067"/>
                  <a:pt x="9287" y="2067"/>
                </a:cubicBezTo>
                <a:cubicBezTo>
                  <a:pt x="9275" y="2067"/>
                  <a:pt x="9263" y="2067"/>
                  <a:pt x="9251" y="2068"/>
                </a:cubicBezTo>
                <a:cubicBezTo>
                  <a:pt x="8719" y="2090"/>
                  <a:pt x="8254" y="2433"/>
                  <a:pt x="7822" y="2766"/>
                </a:cubicBezTo>
                <a:cubicBezTo>
                  <a:pt x="8043" y="1613"/>
                  <a:pt x="7002" y="406"/>
                  <a:pt x="5850" y="85"/>
                </a:cubicBezTo>
                <a:cubicBezTo>
                  <a:pt x="5660" y="30"/>
                  <a:pt x="5466" y="1"/>
                  <a:pt x="5274" y="1"/>
                </a:cubicBezTo>
                <a:close/>
              </a:path>
            </a:pathLst>
          </a:custGeom>
          <a:solidFill>
            <a:srgbClr val="FFFFFF">
              <a:alpha val="51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21"/>
          <p:cNvSpPr/>
          <p:nvPr/>
        </p:nvSpPr>
        <p:spPr>
          <a:xfrm>
            <a:off x="7279464" y="3922600"/>
            <a:ext cx="783226" cy="534860"/>
          </a:xfrm>
          <a:custGeom>
            <a:rect b="b" l="l" r="r" t="t"/>
            <a:pathLst>
              <a:path extrusionOk="0" h="8111" w="17227">
                <a:moveTo>
                  <a:pt x="7183" y="1"/>
                </a:moveTo>
                <a:cubicBezTo>
                  <a:pt x="6652" y="1"/>
                  <a:pt x="6137" y="166"/>
                  <a:pt x="5695" y="542"/>
                </a:cubicBezTo>
                <a:cubicBezTo>
                  <a:pt x="4798" y="1306"/>
                  <a:pt x="5008" y="2270"/>
                  <a:pt x="4908" y="3300"/>
                </a:cubicBezTo>
                <a:cubicBezTo>
                  <a:pt x="4222" y="3078"/>
                  <a:pt x="3579" y="2746"/>
                  <a:pt x="2815" y="2746"/>
                </a:cubicBezTo>
                <a:cubicBezTo>
                  <a:pt x="2801" y="2746"/>
                  <a:pt x="2787" y="2746"/>
                  <a:pt x="2773" y="2746"/>
                </a:cubicBezTo>
                <a:cubicBezTo>
                  <a:pt x="1999" y="2746"/>
                  <a:pt x="1199" y="3045"/>
                  <a:pt x="699" y="3632"/>
                </a:cubicBezTo>
                <a:cubicBezTo>
                  <a:pt x="178" y="4241"/>
                  <a:pt x="1" y="5139"/>
                  <a:pt x="344" y="5848"/>
                </a:cubicBezTo>
                <a:cubicBezTo>
                  <a:pt x="709" y="6592"/>
                  <a:pt x="1302" y="6854"/>
                  <a:pt x="1944" y="6854"/>
                </a:cubicBezTo>
                <a:cubicBezTo>
                  <a:pt x="2650" y="6854"/>
                  <a:pt x="3414" y="6539"/>
                  <a:pt x="4000" y="6202"/>
                </a:cubicBezTo>
                <a:cubicBezTo>
                  <a:pt x="4858" y="7462"/>
                  <a:pt x="6231" y="8111"/>
                  <a:pt x="7613" y="8111"/>
                </a:cubicBezTo>
                <a:cubicBezTo>
                  <a:pt x="8784" y="8111"/>
                  <a:pt x="9961" y="7645"/>
                  <a:pt x="10835" y="6690"/>
                </a:cubicBezTo>
                <a:cubicBezTo>
                  <a:pt x="11831" y="7167"/>
                  <a:pt x="12921" y="7408"/>
                  <a:pt x="14020" y="7408"/>
                </a:cubicBezTo>
                <a:cubicBezTo>
                  <a:pt x="14425" y="7408"/>
                  <a:pt x="14830" y="7376"/>
                  <a:pt x="15233" y="7310"/>
                </a:cubicBezTo>
                <a:cubicBezTo>
                  <a:pt x="16053" y="7177"/>
                  <a:pt x="16983" y="6756"/>
                  <a:pt x="17116" y="5936"/>
                </a:cubicBezTo>
                <a:cubicBezTo>
                  <a:pt x="17227" y="5250"/>
                  <a:pt x="16695" y="4596"/>
                  <a:pt x="16053" y="4330"/>
                </a:cubicBezTo>
                <a:cubicBezTo>
                  <a:pt x="15631" y="4159"/>
                  <a:pt x="15183" y="4112"/>
                  <a:pt x="14730" y="4112"/>
                </a:cubicBezTo>
                <a:cubicBezTo>
                  <a:pt x="14480" y="4112"/>
                  <a:pt x="14229" y="4126"/>
                  <a:pt x="13981" y="4142"/>
                </a:cubicBezTo>
                <a:cubicBezTo>
                  <a:pt x="14154" y="3450"/>
                  <a:pt x="13399" y="2811"/>
                  <a:pt x="12683" y="2811"/>
                </a:cubicBezTo>
                <a:cubicBezTo>
                  <a:pt x="12665" y="2811"/>
                  <a:pt x="12647" y="2812"/>
                  <a:pt x="12630" y="2812"/>
                </a:cubicBezTo>
                <a:cubicBezTo>
                  <a:pt x="11887" y="2846"/>
                  <a:pt x="11256" y="3311"/>
                  <a:pt x="10680" y="3765"/>
                </a:cubicBezTo>
                <a:cubicBezTo>
                  <a:pt x="10968" y="2203"/>
                  <a:pt x="9550" y="564"/>
                  <a:pt x="7988" y="121"/>
                </a:cubicBezTo>
                <a:cubicBezTo>
                  <a:pt x="7721" y="43"/>
                  <a:pt x="7450" y="1"/>
                  <a:pt x="7183" y="1"/>
                </a:cubicBezTo>
                <a:close/>
              </a:path>
            </a:pathLst>
          </a:custGeom>
          <a:solidFill>
            <a:srgbClr val="FFFFFF">
              <a:alpha val="51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21"/>
          <p:cNvSpPr/>
          <p:nvPr/>
        </p:nvSpPr>
        <p:spPr>
          <a:xfrm>
            <a:off x="8199860" y="1360140"/>
            <a:ext cx="57446" cy="48222"/>
          </a:xfrm>
          <a:custGeom>
            <a:rect b="b" l="l" r="r" t="t"/>
            <a:pathLst>
              <a:path extrusionOk="0" h="345" w="411">
                <a:moveTo>
                  <a:pt x="233" y="1"/>
                </a:moveTo>
                <a:cubicBezTo>
                  <a:pt x="78" y="1"/>
                  <a:pt x="1" y="189"/>
                  <a:pt x="112" y="300"/>
                </a:cubicBezTo>
                <a:cubicBezTo>
                  <a:pt x="146" y="331"/>
                  <a:pt x="188" y="345"/>
                  <a:pt x="230" y="345"/>
                </a:cubicBezTo>
                <a:cubicBezTo>
                  <a:pt x="321" y="345"/>
                  <a:pt x="411" y="277"/>
                  <a:pt x="411" y="178"/>
                </a:cubicBezTo>
                <a:cubicBezTo>
                  <a:pt x="411" y="78"/>
                  <a:pt x="333" y="1"/>
                  <a:pt x="23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21"/>
          <p:cNvSpPr/>
          <p:nvPr/>
        </p:nvSpPr>
        <p:spPr>
          <a:xfrm>
            <a:off x="8047804" y="628788"/>
            <a:ext cx="65134" cy="55909"/>
          </a:xfrm>
          <a:custGeom>
            <a:rect b="b" l="l" r="r" t="t"/>
            <a:pathLst>
              <a:path extrusionOk="0" h="400" w="466">
                <a:moveTo>
                  <a:pt x="266" y="0"/>
                </a:moveTo>
                <a:cubicBezTo>
                  <a:pt x="89" y="0"/>
                  <a:pt x="0" y="222"/>
                  <a:pt x="122" y="343"/>
                </a:cubicBezTo>
                <a:cubicBezTo>
                  <a:pt x="164" y="382"/>
                  <a:pt x="215" y="400"/>
                  <a:pt x="263" y="400"/>
                </a:cubicBezTo>
                <a:cubicBezTo>
                  <a:pt x="368" y="400"/>
                  <a:pt x="465" y="320"/>
                  <a:pt x="465" y="199"/>
                </a:cubicBezTo>
                <a:cubicBezTo>
                  <a:pt x="465" y="89"/>
                  <a:pt x="377" y="0"/>
                  <a:pt x="2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21"/>
          <p:cNvSpPr/>
          <p:nvPr/>
        </p:nvSpPr>
        <p:spPr>
          <a:xfrm>
            <a:off x="5865633" y="4493101"/>
            <a:ext cx="48222" cy="48082"/>
          </a:xfrm>
          <a:custGeom>
            <a:rect b="b" l="l" r="r" t="t"/>
            <a:pathLst>
              <a:path extrusionOk="0" h="344" w="345">
                <a:moveTo>
                  <a:pt x="167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66"/>
                  <a:pt x="78" y="344"/>
                  <a:pt x="167" y="344"/>
                </a:cubicBezTo>
                <a:cubicBezTo>
                  <a:pt x="267" y="344"/>
                  <a:pt x="344" y="266"/>
                  <a:pt x="344" y="178"/>
                </a:cubicBezTo>
                <a:cubicBezTo>
                  <a:pt x="344" y="78"/>
                  <a:pt x="267" y="0"/>
                  <a:pt x="1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21"/>
          <p:cNvSpPr/>
          <p:nvPr/>
        </p:nvSpPr>
        <p:spPr>
          <a:xfrm>
            <a:off x="5328837" y="1206211"/>
            <a:ext cx="38857" cy="38857"/>
          </a:xfrm>
          <a:custGeom>
            <a:rect b="b" l="l" r="r" t="t"/>
            <a:pathLst>
              <a:path extrusionOk="0" h="278" w="278">
                <a:moveTo>
                  <a:pt x="145" y="0"/>
                </a:moveTo>
                <a:cubicBezTo>
                  <a:pt x="67" y="0"/>
                  <a:pt x="1" y="67"/>
                  <a:pt x="1" y="144"/>
                </a:cubicBezTo>
                <a:cubicBezTo>
                  <a:pt x="1" y="211"/>
                  <a:pt x="67" y="277"/>
                  <a:pt x="145" y="277"/>
                </a:cubicBezTo>
                <a:cubicBezTo>
                  <a:pt x="211" y="277"/>
                  <a:pt x="277" y="211"/>
                  <a:pt x="277" y="144"/>
                </a:cubicBezTo>
                <a:cubicBezTo>
                  <a:pt x="277" y="67"/>
                  <a:pt x="211" y="0"/>
                  <a:pt x="1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21"/>
          <p:cNvSpPr/>
          <p:nvPr/>
        </p:nvSpPr>
        <p:spPr>
          <a:xfrm>
            <a:off x="8153037" y="3761830"/>
            <a:ext cx="68209" cy="59823"/>
          </a:xfrm>
          <a:custGeom>
            <a:rect b="b" l="l" r="r" t="t"/>
            <a:pathLst>
              <a:path extrusionOk="0" h="428" w="488">
                <a:moveTo>
                  <a:pt x="277" y="1"/>
                </a:moveTo>
                <a:cubicBezTo>
                  <a:pt x="89" y="1"/>
                  <a:pt x="0" y="233"/>
                  <a:pt x="133" y="366"/>
                </a:cubicBezTo>
                <a:cubicBezTo>
                  <a:pt x="175" y="408"/>
                  <a:pt x="226" y="427"/>
                  <a:pt x="276" y="427"/>
                </a:cubicBezTo>
                <a:cubicBezTo>
                  <a:pt x="384" y="427"/>
                  <a:pt x="488" y="340"/>
                  <a:pt x="488" y="211"/>
                </a:cubicBezTo>
                <a:cubicBezTo>
                  <a:pt x="488" y="100"/>
                  <a:pt x="399" y="1"/>
                  <a:pt x="2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21"/>
          <p:cNvSpPr/>
          <p:nvPr/>
        </p:nvSpPr>
        <p:spPr>
          <a:xfrm>
            <a:off x="2772861" y="1110545"/>
            <a:ext cx="52834" cy="52694"/>
          </a:xfrm>
          <a:custGeom>
            <a:rect b="b" l="l" r="r" t="t"/>
            <a:pathLst>
              <a:path extrusionOk="0" h="377" w="378">
                <a:moveTo>
                  <a:pt x="189" y="0"/>
                </a:moveTo>
                <a:cubicBezTo>
                  <a:pt x="78" y="0"/>
                  <a:pt x="1" y="89"/>
                  <a:pt x="1" y="189"/>
                </a:cubicBezTo>
                <a:cubicBezTo>
                  <a:pt x="1" y="299"/>
                  <a:pt x="78" y="377"/>
                  <a:pt x="189" y="377"/>
                </a:cubicBezTo>
                <a:cubicBezTo>
                  <a:pt x="289" y="377"/>
                  <a:pt x="377" y="299"/>
                  <a:pt x="377" y="189"/>
                </a:cubicBezTo>
                <a:cubicBezTo>
                  <a:pt x="377" y="89"/>
                  <a:pt x="289" y="0"/>
                  <a:pt x="18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21"/>
          <p:cNvSpPr/>
          <p:nvPr/>
        </p:nvSpPr>
        <p:spPr>
          <a:xfrm>
            <a:off x="1161044" y="1668330"/>
            <a:ext cx="66252" cy="57167"/>
          </a:xfrm>
          <a:custGeom>
            <a:rect b="b" l="l" r="r" t="t"/>
            <a:pathLst>
              <a:path extrusionOk="0" h="409" w="474">
                <a:moveTo>
                  <a:pt x="262" y="1"/>
                </a:moveTo>
                <a:cubicBezTo>
                  <a:pt x="92" y="1"/>
                  <a:pt x="0" y="215"/>
                  <a:pt x="119" y="345"/>
                </a:cubicBezTo>
                <a:cubicBezTo>
                  <a:pt x="160" y="389"/>
                  <a:pt x="213" y="409"/>
                  <a:pt x="265" y="409"/>
                </a:cubicBezTo>
                <a:cubicBezTo>
                  <a:pt x="370" y="409"/>
                  <a:pt x="474" y="330"/>
                  <a:pt x="474" y="212"/>
                </a:cubicBezTo>
                <a:cubicBezTo>
                  <a:pt x="474" y="90"/>
                  <a:pt x="385" y="1"/>
                  <a:pt x="274" y="1"/>
                </a:cubicBezTo>
                <a:cubicBezTo>
                  <a:pt x="270" y="1"/>
                  <a:pt x="266" y="1"/>
                  <a:pt x="26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21"/>
          <p:cNvSpPr/>
          <p:nvPr/>
        </p:nvSpPr>
        <p:spPr>
          <a:xfrm>
            <a:off x="5789920" y="3008921"/>
            <a:ext cx="38857" cy="32008"/>
          </a:xfrm>
          <a:custGeom>
            <a:rect b="b" l="l" r="r" t="t"/>
            <a:pathLst>
              <a:path extrusionOk="0" h="229" w="278">
                <a:moveTo>
                  <a:pt x="155" y="0"/>
                </a:moveTo>
                <a:cubicBezTo>
                  <a:pt x="56" y="0"/>
                  <a:pt x="0" y="122"/>
                  <a:pt x="78" y="200"/>
                </a:cubicBezTo>
                <a:cubicBezTo>
                  <a:pt x="98" y="220"/>
                  <a:pt x="124" y="229"/>
                  <a:pt x="151" y="229"/>
                </a:cubicBezTo>
                <a:cubicBezTo>
                  <a:pt x="212" y="229"/>
                  <a:pt x="277" y="181"/>
                  <a:pt x="277" y="111"/>
                </a:cubicBezTo>
                <a:cubicBezTo>
                  <a:pt x="266" y="45"/>
                  <a:pt x="222" y="0"/>
                  <a:pt x="1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21"/>
          <p:cNvSpPr/>
          <p:nvPr/>
        </p:nvSpPr>
        <p:spPr>
          <a:xfrm>
            <a:off x="7884627" y="4417667"/>
            <a:ext cx="48222" cy="46544"/>
          </a:xfrm>
          <a:custGeom>
            <a:rect b="b" l="l" r="r" t="t"/>
            <a:pathLst>
              <a:path extrusionOk="0" h="333" w="345">
                <a:moveTo>
                  <a:pt x="178" y="1"/>
                </a:moveTo>
                <a:cubicBezTo>
                  <a:pt x="78" y="1"/>
                  <a:pt x="1" y="78"/>
                  <a:pt x="1" y="167"/>
                </a:cubicBezTo>
                <a:cubicBezTo>
                  <a:pt x="1" y="255"/>
                  <a:pt x="78" y="333"/>
                  <a:pt x="178" y="333"/>
                </a:cubicBezTo>
                <a:cubicBezTo>
                  <a:pt x="266" y="333"/>
                  <a:pt x="344" y="255"/>
                  <a:pt x="344" y="167"/>
                </a:cubicBezTo>
                <a:cubicBezTo>
                  <a:pt x="344" y="78"/>
                  <a:pt x="266" y="1"/>
                  <a:pt x="1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21"/>
          <p:cNvSpPr/>
          <p:nvPr/>
        </p:nvSpPr>
        <p:spPr>
          <a:xfrm>
            <a:off x="6552690" y="4318273"/>
            <a:ext cx="37319" cy="32008"/>
          </a:xfrm>
          <a:custGeom>
            <a:rect b="b" l="l" r="r" t="t"/>
            <a:pathLst>
              <a:path extrusionOk="0" h="229" w="267">
                <a:moveTo>
                  <a:pt x="155" y="0"/>
                </a:moveTo>
                <a:cubicBezTo>
                  <a:pt x="56" y="0"/>
                  <a:pt x="0" y="122"/>
                  <a:pt x="78" y="200"/>
                </a:cubicBezTo>
                <a:cubicBezTo>
                  <a:pt x="98" y="220"/>
                  <a:pt x="123" y="229"/>
                  <a:pt x="148" y="229"/>
                </a:cubicBezTo>
                <a:cubicBezTo>
                  <a:pt x="207" y="229"/>
                  <a:pt x="266" y="181"/>
                  <a:pt x="266" y="111"/>
                </a:cubicBezTo>
                <a:cubicBezTo>
                  <a:pt x="266" y="56"/>
                  <a:pt x="222" y="0"/>
                  <a:pt x="1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21"/>
          <p:cNvSpPr/>
          <p:nvPr/>
        </p:nvSpPr>
        <p:spPr>
          <a:xfrm>
            <a:off x="5292225" y="4926508"/>
            <a:ext cx="52275" cy="44028"/>
          </a:xfrm>
          <a:custGeom>
            <a:rect b="b" l="l" r="r" t="t"/>
            <a:pathLst>
              <a:path extrusionOk="0" h="315" w="374">
                <a:moveTo>
                  <a:pt x="205" y="0"/>
                </a:moveTo>
                <a:cubicBezTo>
                  <a:pt x="70" y="0"/>
                  <a:pt x="0" y="170"/>
                  <a:pt x="108" y="267"/>
                </a:cubicBezTo>
                <a:cubicBezTo>
                  <a:pt x="140" y="299"/>
                  <a:pt x="180" y="314"/>
                  <a:pt x="219" y="314"/>
                </a:cubicBezTo>
                <a:cubicBezTo>
                  <a:pt x="299" y="314"/>
                  <a:pt x="373" y="253"/>
                  <a:pt x="373" y="156"/>
                </a:cubicBezTo>
                <a:cubicBezTo>
                  <a:pt x="373" y="67"/>
                  <a:pt x="307" y="1"/>
                  <a:pt x="218" y="1"/>
                </a:cubicBezTo>
                <a:cubicBezTo>
                  <a:pt x="214" y="0"/>
                  <a:pt x="210" y="0"/>
                  <a:pt x="20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21"/>
          <p:cNvSpPr/>
          <p:nvPr/>
        </p:nvSpPr>
        <p:spPr>
          <a:xfrm>
            <a:off x="1169302" y="827542"/>
            <a:ext cx="49759" cy="51157"/>
          </a:xfrm>
          <a:custGeom>
            <a:rect b="b" l="l" r="r" t="t"/>
            <a:pathLst>
              <a:path extrusionOk="0" h="366" w="356">
                <a:moveTo>
                  <a:pt x="178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77"/>
                  <a:pt x="78" y="366"/>
                  <a:pt x="178" y="366"/>
                </a:cubicBezTo>
                <a:cubicBezTo>
                  <a:pt x="278" y="366"/>
                  <a:pt x="355" y="277"/>
                  <a:pt x="355" y="178"/>
                </a:cubicBezTo>
                <a:cubicBezTo>
                  <a:pt x="355" y="78"/>
                  <a:pt x="278" y="0"/>
                  <a:pt x="1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21"/>
          <p:cNvSpPr/>
          <p:nvPr/>
        </p:nvSpPr>
        <p:spPr>
          <a:xfrm>
            <a:off x="1161041" y="3012074"/>
            <a:ext cx="26417" cy="25718"/>
          </a:xfrm>
          <a:custGeom>
            <a:rect b="b" l="l" r="r" t="t"/>
            <a:pathLst>
              <a:path extrusionOk="0" h="184" w="189">
                <a:moveTo>
                  <a:pt x="95" y="0"/>
                </a:moveTo>
                <a:cubicBezTo>
                  <a:pt x="47" y="0"/>
                  <a:pt x="0" y="31"/>
                  <a:pt x="0" y="92"/>
                </a:cubicBezTo>
                <a:cubicBezTo>
                  <a:pt x="0" y="153"/>
                  <a:pt x="45" y="183"/>
                  <a:pt x="90" y="183"/>
                </a:cubicBezTo>
                <a:cubicBezTo>
                  <a:pt x="136" y="183"/>
                  <a:pt x="183" y="153"/>
                  <a:pt x="189" y="92"/>
                </a:cubicBezTo>
                <a:cubicBezTo>
                  <a:pt x="189" y="31"/>
                  <a:pt x="142" y="0"/>
                  <a:pt x="9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21"/>
          <p:cNvSpPr/>
          <p:nvPr/>
        </p:nvSpPr>
        <p:spPr>
          <a:xfrm>
            <a:off x="6876025" y="4411654"/>
            <a:ext cx="68209" cy="58565"/>
          </a:xfrm>
          <a:custGeom>
            <a:rect b="b" l="l" r="r" t="t"/>
            <a:pathLst>
              <a:path extrusionOk="0" h="419" w="488">
                <a:moveTo>
                  <a:pt x="277" y="0"/>
                </a:moveTo>
                <a:cubicBezTo>
                  <a:pt x="89" y="0"/>
                  <a:pt x="0" y="222"/>
                  <a:pt x="133" y="355"/>
                </a:cubicBezTo>
                <a:cubicBezTo>
                  <a:pt x="177" y="399"/>
                  <a:pt x="230" y="418"/>
                  <a:pt x="282" y="418"/>
                </a:cubicBezTo>
                <a:cubicBezTo>
                  <a:pt x="388" y="418"/>
                  <a:pt x="488" y="337"/>
                  <a:pt x="488" y="211"/>
                </a:cubicBezTo>
                <a:cubicBezTo>
                  <a:pt x="488" y="89"/>
                  <a:pt x="399" y="0"/>
                  <a:pt x="27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21"/>
          <p:cNvSpPr/>
          <p:nvPr/>
        </p:nvSpPr>
        <p:spPr>
          <a:xfrm>
            <a:off x="1208313" y="4052744"/>
            <a:ext cx="66671" cy="57027"/>
          </a:xfrm>
          <a:custGeom>
            <a:rect b="b" l="l" r="r" t="t"/>
            <a:pathLst>
              <a:path extrusionOk="0" h="408" w="477">
                <a:moveTo>
                  <a:pt x="277" y="0"/>
                </a:moveTo>
                <a:cubicBezTo>
                  <a:pt x="89" y="0"/>
                  <a:pt x="0" y="222"/>
                  <a:pt x="122" y="343"/>
                </a:cubicBezTo>
                <a:cubicBezTo>
                  <a:pt x="166" y="387"/>
                  <a:pt x="220" y="407"/>
                  <a:pt x="272" y="407"/>
                </a:cubicBezTo>
                <a:cubicBezTo>
                  <a:pt x="377" y="407"/>
                  <a:pt x="477" y="326"/>
                  <a:pt x="477" y="199"/>
                </a:cubicBezTo>
                <a:cubicBezTo>
                  <a:pt x="477" y="89"/>
                  <a:pt x="388" y="0"/>
                  <a:pt x="27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21"/>
          <p:cNvSpPr txBox="1"/>
          <p:nvPr>
            <p:ph idx="1" type="body"/>
          </p:nvPr>
        </p:nvSpPr>
        <p:spPr>
          <a:xfrm>
            <a:off x="1161050" y="3264788"/>
            <a:ext cx="5330400" cy="9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Cleaning Data</a:t>
            </a:r>
            <a:endParaRPr>
              <a:solidFill>
                <a:schemeClr val="lt1"/>
              </a:solidFill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</a:pPr>
            <a:r>
              <a:rPr lang="en">
                <a:solidFill>
                  <a:schemeClr val="lt1"/>
                </a:solidFill>
              </a:rPr>
              <a:t>Change Chars to Facs and Nums</a:t>
            </a:r>
            <a:endParaRPr>
              <a:solidFill>
                <a:schemeClr val="lt1"/>
              </a:solidFill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</a:pPr>
            <a:r>
              <a:rPr lang="en">
                <a:solidFill>
                  <a:schemeClr val="lt1"/>
                </a:solidFill>
              </a:rPr>
              <a:t>“NA’s” or gaps in the data</a:t>
            </a:r>
            <a:endParaRPr>
              <a:solidFill>
                <a:schemeClr val="lt1"/>
              </a:solidFill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</a:pPr>
            <a:r>
              <a:rPr lang="en">
                <a:solidFill>
                  <a:schemeClr val="lt1"/>
                </a:solidFill>
              </a:rPr>
              <a:t>Separate days and years  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All plots were generated with this dataset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1" name="Google Shape;1131;p21"/>
          <p:cNvSpPr/>
          <p:nvPr/>
        </p:nvSpPr>
        <p:spPr>
          <a:xfrm>
            <a:off x="8079840" y="2263609"/>
            <a:ext cx="71424" cy="62339"/>
          </a:xfrm>
          <a:custGeom>
            <a:rect b="b" l="l" r="r" t="t"/>
            <a:pathLst>
              <a:path extrusionOk="0" h="446" w="511">
                <a:moveTo>
                  <a:pt x="289" y="1"/>
                </a:moveTo>
                <a:cubicBezTo>
                  <a:pt x="101" y="1"/>
                  <a:pt x="1" y="245"/>
                  <a:pt x="134" y="378"/>
                </a:cubicBezTo>
                <a:cubicBezTo>
                  <a:pt x="181" y="425"/>
                  <a:pt x="238" y="446"/>
                  <a:pt x="292" y="446"/>
                </a:cubicBezTo>
                <a:cubicBezTo>
                  <a:pt x="405" y="446"/>
                  <a:pt x="510" y="357"/>
                  <a:pt x="510" y="222"/>
                </a:cubicBezTo>
                <a:cubicBezTo>
                  <a:pt x="510" y="101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2" name="Google Shape;1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175" y="584300"/>
            <a:ext cx="7690236" cy="245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22"/>
          <p:cNvSpPr/>
          <p:nvPr/>
        </p:nvSpPr>
        <p:spPr>
          <a:xfrm>
            <a:off x="7084876" y="545202"/>
            <a:ext cx="1172412" cy="552278"/>
          </a:xfrm>
          <a:custGeom>
            <a:rect b="b" l="l" r="r" t="t"/>
            <a:pathLst>
              <a:path extrusionOk="0" h="6153" w="13062">
                <a:moveTo>
                  <a:pt x="5434" y="1"/>
                </a:moveTo>
                <a:cubicBezTo>
                  <a:pt x="5031" y="1"/>
                  <a:pt x="4641" y="127"/>
                  <a:pt x="4310" y="414"/>
                </a:cubicBezTo>
                <a:cubicBezTo>
                  <a:pt x="3634" y="990"/>
                  <a:pt x="3789" y="1721"/>
                  <a:pt x="3712" y="2496"/>
                </a:cubicBezTo>
                <a:cubicBezTo>
                  <a:pt x="3191" y="2341"/>
                  <a:pt x="2704" y="2086"/>
                  <a:pt x="2117" y="2086"/>
                </a:cubicBezTo>
                <a:cubicBezTo>
                  <a:pt x="2092" y="2086"/>
                  <a:pt x="2067" y="2085"/>
                  <a:pt x="2043" y="2085"/>
                </a:cubicBezTo>
                <a:cubicBezTo>
                  <a:pt x="1461" y="2085"/>
                  <a:pt x="914" y="2337"/>
                  <a:pt x="510" y="2762"/>
                </a:cubicBezTo>
                <a:cubicBezTo>
                  <a:pt x="100" y="3227"/>
                  <a:pt x="1" y="3881"/>
                  <a:pt x="255" y="4446"/>
                </a:cubicBezTo>
                <a:cubicBezTo>
                  <a:pt x="528" y="5003"/>
                  <a:pt x="973" y="5198"/>
                  <a:pt x="1456" y="5198"/>
                </a:cubicBezTo>
                <a:cubicBezTo>
                  <a:pt x="1993" y="5198"/>
                  <a:pt x="2576" y="4957"/>
                  <a:pt x="3025" y="4701"/>
                </a:cubicBezTo>
                <a:cubicBezTo>
                  <a:pt x="3672" y="5660"/>
                  <a:pt x="4713" y="6152"/>
                  <a:pt x="5761" y="6152"/>
                </a:cubicBezTo>
                <a:cubicBezTo>
                  <a:pt x="6650" y="6152"/>
                  <a:pt x="7544" y="5799"/>
                  <a:pt x="8209" y="5077"/>
                </a:cubicBezTo>
                <a:cubicBezTo>
                  <a:pt x="8971" y="5438"/>
                  <a:pt x="9806" y="5623"/>
                  <a:pt x="10651" y="5623"/>
                </a:cubicBezTo>
                <a:cubicBezTo>
                  <a:pt x="10948" y="5623"/>
                  <a:pt x="11247" y="5600"/>
                  <a:pt x="11544" y="5554"/>
                </a:cubicBezTo>
                <a:cubicBezTo>
                  <a:pt x="12164" y="5443"/>
                  <a:pt x="12873" y="5133"/>
                  <a:pt x="12973" y="4512"/>
                </a:cubicBezTo>
                <a:cubicBezTo>
                  <a:pt x="13061" y="3992"/>
                  <a:pt x="12651" y="3482"/>
                  <a:pt x="12164" y="3283"/>
                </a:cubicBezTo>
                <a:cubicBezTo>
                  <a:pt x="11861" y="3159"/>
                  <a:pt x="11532" y="3125"/>
                  <a:pt x="11201" y="3125"/>
                </a:cubicBezTo>
                <a:cubicBezTo>
                  <a:pt x="11000" y="3125"/>
                  <a:pt x="10799" y="3137"/>
                  <a:pt x="10602" y="3150"/>
                </a:cubicBezTo>
                <a:cubicBezTo>
                  <a:pt x="10720" y="2624"/>
                  <a:pt x="10163" y="2140"/>
                  <a:pt x="9615" y="2140"/>
                </a:cubicBezTo>
                <a:cubicBezTo>
                  <a:pt x="9597" y="2140"/>
                  <a:pt x="9579" y="2141"/>
                  <a:pt x="9561" y="2142"/>
                </a:cubicBezTo>
                <a:cubicBezTo>
                  <a:pt x="9007" y="2164"/>
                  <a:pt x="8531" y="2518"/>
                  <a:pt x="8087" y="2862"/>
                </a:cubicBezTo>
                <a:cubicBezTo>
                  <a:pt x="8309" y="1677"/>
                  <a:pt x="7234" y="425"/>
                  <a:pt x="6049" y="92"/>
                </a:cubicBezTo>
                <a:cubicBezTo>
                  <a:pt x="5845" y="33"/>
                  <a:pt x="5638" y="1"/>
                  <a:pt x="5434" y="1"/>
                </a:cubicBezTo>
                <a:close/>
              </a:path>
            </a:pathLst>
          </a:custGeom>
          <a:solidFill>
            <a:srgbClr val="FFFFFF">
              <a:alpha val="51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22"/>
          <p:cNvSpPr/>
          <p:nvPr/>
        </p:nvSpPr>
        <p:spPr>
          <a:xfrm flipH="1">
            <a:off x="6914170" y="3819010"/>
            <a:ext cx="1133637" cy="534865"/>
          </a:xfrm>
          <a:custGeom>
            <a:rect b="b" l="l" r="r" t="t"/>
            <a:pathLst>
              <a:path extrusionOk="0" h="5959" w="12630">
                <a:moveTo>
                  <a:pt x="5274" y="1"/>
                </a:moveTo>
                <a:cubicBezTo>
                  <a:pt x="4880" y="1"/>
                  <a:pt x="4493" y="123"/>
                  <a:pt x="4166" y="406"/>
                </a:cubicBezTo>
                <a:cubicBezTo>
                  <a:pt x="3512" y="960"/>
                  <a:pt x="3668" y="1669"/>
                  <a:pt x="3590" y="2422"/>
                </a:cubicBezTo>
                <a:cubicBezTo>
                  <a:pt x="3080" y="2267"/>
                  <a:pt x="2604" y="2023"/>
                  <a:pt x="2050" y="2023"/>
                </a:cubicBezTo>
                <a:cubicBezTo>
                  <a:pt x="2026" y="2022"/>
                  <a:pt x="2001" y="2022"/>
                  <a:pt x="1977" y="2022"/>
                </a:cubicBezTo>
                <a:cubicBezTo>
                  <a:pt x="1416" y="2022"/>
                  <a:pt x="881" y="2263"/>
                  <a:pt x="499" y="2677"/>
                </a:cubicBezTo>
                <a:cubicBezTo>
                  <a:pt x="101" y="3120"/>
                  <a:pt x="1" y="3751"/>
                  <a:pt x="245" y="4305"/>
                </a:cubicBezTo>
                <a:cubicBezTo>
                  <a:pt x="508" y="4847"/>
                  <a:pt x="938" y="5037"/>
                  <a:pt x="1406" y="5037"/>
                </a:cubicBezTo>
                <a:cubicBezTo>
                  <a:pt x="1924" y="5037"/>
                  <a:pt x="2489" y="4804"/>
                  <a:pt x="2925" y="4560"/>
                </a:cubicBezTo>
                <a:cubicBezTo>
                  <a:pt x="3555" y="5483"/>
                  <a:pt x="4560" y="5959"/>
                  <a:pt x="5571" y="5959"/>
                </a:cubicBezTo>
                <a:cubicBezTo>
                  <a:pt x="6429" y="5959"/>
                  <a:pt x="7292" y="5616"/>
                  <a:pt x="7933" y="4915"/>
                </a:cubicBezTo>
                <a:cubicBezTo>
                  <a:pt x="8677" y="5266"/>
                  <a:pt x="9488" y="5449"/>
                  <a:pt x="10303" y="5449"/>
                </a:cubicBezTo>
                <a:cubicBezTo>
                  <a:pt x="10592" y="5449"/>
                  <a:pt x="10881" y="5426"/>
                  <a:pt x="11167" y="5380"/>
                </a:cubicBezTo>
                <a:cubicBezTo>
                  <a:pt x="11765" y="5269"/>
                  <a:pt x="12452" y="4970"/>
                  <a:pt x="12552" y="4372"/>
                </a:cubicBezTo>
                <a:cubicBezTo>
                  <a:pt x="12629" y="3862"/>
                  <a:pt x="12242" y="3386"/>
                  <a:pt x="11765" y="3186"/>
                </a:cubicBezTo>
                <a:cubicBezTo>
                  <a:pt x="11455" y="3057"/>
                  <a:pt x="11121" y="3021"/>
                  <a:pt x="10785" y="3021"/>
                </a:cubicBezTo>
                <a:cubicBezTo>
                  <a:pt x="10605" y="3021"/>
                  <a:pt x="10425" y="3031"/>
                  <a:pt x="10248" y="3042"/>
                </a:cubicBezTo>
                <a:cubicBezTo>
                  <a:pt x="10378" y="2533"/>
                  <a:pt x="9820" y="2067"/>
                  <a:pt x="9287" y="2067"/>
                </a:cubicBezTo>
                <a:cubicBezTo>
                  <a:pt x="9275" y="2067"/>
                  <a:pt x="9263" y="2067"/>
                  <a:pt x="9251" y="2068"/>
                </a:cubicBezTo>
                <a:cubicBezTo>
                  <a:pt x="8719" y="2090"/>
                  <a:pt x="8254" y="2433"/>
                  <a:pt x="7822" y="2766"/>
                </a:cubicBezTo>
                <a:cubicBezTo>
                  <a:pt x="8043" y="1613"/>
                  <a:pt x="7002" y="406"/>
                  <a:pt x="5850" y="85"/>
                </a:cubicBezTo>
                <a:cubicBezTo>
                  <a:pt x="5660" y="30"/>
                  <a:pt x="5466" y="1"/>
                  <a:pt x="5274" y="1"/>
                </a:cubicBezTo>
                <a:close/>
              </a:path>
            </a:pathLst>
          </a:custGeom>
          <a:solidFill>
            <a:srgbClr val="FFFFFF">
              <a:alpha val="51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22"/>
          <p:cNvSpPr/>
          <p:nvPr/>
        </p:nvSpPr>
        <p:spPr>
          <a:xfrm>
            <a:off x="972039" y="3330600"/>
            <a:ext cx="783226" cy="534860"/>
          </a:xfrm>
          <a:custGeom>
            <a:rect b="b" l="l" r="r" t="t"/>
            <a:pathLst>
              <a:path extrusionOk="0" h="8111" w="17227">
                <a:moveTo>
                  <a:pt x="7183" y="1"/>
                </a:moveTo>
                <a:cubicBezTo>
                  <a:pt x="6652" y="1"/>
                  <a:pt x="6137" y="166"/>
                  <a:pt x="5695" y="542"/>
                </a:cubicBezTo>
                <a:cubicBezTo>
                  <a:pt x="4798" y="1306"/>
                  <a:pt x="5008" y="2270"/>
                  <a:pt x="4908" y="3300"/>
                </a:cubicBezTo>
                <a:cubicBezTo>
                  <a:pt x="4222" y="3078"/>
                  <a:pt x="3579" y="2746"/>
                  <a:pt x="2815" y="2746"/>
                </a:cubicBezTo>
                <a:cubicBezTo>
                  <a:pt x="2801" y="2746"/>
                  <a:pt x="2787" y="2746"/>
                  <a:pt x="2773" y="2746"/>
                </a:cubicBezTo>
                <a:cubicBezTo>
                  <a:pt x="1999" y="2746"/>
                  <a:pt x="1199" y="3045"/>
                  <a:pt x="699" y="3632"/>
                </a:cubicBezTo>
                <a:cubicBezTo>
                  <a:pt x="178" y="4241"/>
                  <a:pt x="1" y="5139"/>
                  <a:pt x="344" y="5848"/>
                </a:cubicBezTo>
                <a:cubicBezTo>
                  <a:pt x="709" y="6592"/>
                  <a:pt x="1302" y="6854"/>
                  <a:pt x="1944" y="6854"/>
                </a:cubicBezTo>
                <a:cubicBezTo>
                  <a:pt x="2650" y="6854"/>
                  <a:pt x="3414" y="6539"/>
                  <a:pt x="4000" y="6202"/>
                </a:cubicBezTo>
                <a:cubicBezTo>
                  <a:pt x="4858" y="7462"/>
                  <a:pt x="6231" y="8111"/>
                  <a:pt x="7613" y="8111"/>
                </a:cubicBezTo>
                <a:cubicBezTo>
                  <a:pt x="8784" y="8111"/>
                  <a:pt x="9961" y="7645"/>
                  <a:pt x="10835" y="6690"/>
                </a:cubicBezTo>
                <a:cubicBezTo>
                  <a:pt x="11831" y="7167"/>
                  <a:pt x="12921" y="7408"/>
                  <a:pt x="14020" y="7408"/>
                </a:cubicBezTo>
                <a:cubicBezTo>
                  <a:pt x="14425" y="7408"/>
                  <a:pt x="14830" y="7376"/>
                  <a:pt x="15233" y="7310"/>
                </a:cubicBezTo>
                <a:cubicBezTo>
                  <a:pt x="16053" y="7177"/>
                  <a:pt x="16983" y="6756"/>
                  <a:pt x="17116" y="5936"/>
                </a:cubicBezTo>
                <a:cubicBezTo>
                  <a:pt x="17227" y="5250"/>
                  <a:pt x="16695" y="4596"/>
                  <a:pt x="16053" y="4330"/>
                </a:cubicBezTo>
                <a:cubicBezTo>
                  <a:pt x="15631" y="4159"/>
                  <a:pt x="15183" y="4112"/>
                  <a:pt x="14730" y="4112"/>
                </a:cubicBezTo>
                <a:cubicBezTo>
                  <a:pt x="14480" y="4112"/>
                  <a:pt x="14229" y="4126"/>
                  <a:pt x="13981" y="4142"/>
                </a:cubicBezTo>
                <a:cubicBezTo>
                  <a:pt x="14154" y="3450"/>
                  <a:pt x="13399" y="2811"/>
                  <a:pt x="12683" y="2811"/>
                </a:cubicBezTo>
                <a:cubicBezTo>
                  <a:pt x="12665" y="2811"/>
                  <a:pt x="12647" y="2812"/>
                  <a:pt x="12630" y="2812"/>
                </a:cubicBezTo>
                <a:cubicBezTo>
                  <a:pt x="11887" y="2846"/>
                  <a:pt x="11256" y="3311"/>
                  <a:pt x="10680" y="3765"/>
                </a:cubicBezTo>
                <a:cubicBezTo>
                  <a:pt x="10968" y="2203"/>
                  <a:pt x="9550" y="564"/>
                  <a:pt x="7988" y="121"/>
                </a:cubicBezTo>
                <a:cubicBezTo>
                  <a:pt x="7721" y="43"/>
                  <a:pt x="7450" y="1"/>
                  <a:pt x="7183" y="1"/>
                </a:cubicBezTo>
                <a:close/>
              </a:path>
            </a:pathLst>
          </a:custGeom>
          <a:solidFill>
            <a:srgbClr val="FFFFFF">
              <a:alpha val="51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22"/>
          <p:cNvSpPr/>
          <p:nvPr/>
        </p:nvSpPr>
        <p:spPr>
          <a:xfrm>
            <a:off x="8199860" y="1360140"/>
            <a:ext cx="57446" cy="48222"/>
          </a:xfrm>
          <a:custGeom>
            <a:rect b="b" l="l" r="r" t="t"/>
            <a:pathLst>
              <a:path extrusionOk="0" h="345" w="411">
                <a:moveTo>
                  <a:pt x="233" y="1"/>
                </a:moveTo>
                <a:cubicBezTo>
                  <a:pt x="78" y="1"/>
                  <a:pt x="1" y="189"/>
                  <a:pt x="112" y="300"/>
                </a:cubicBezTo>
                <a:cubicBezTo>
                  <a:pt x="146" y="331"/>
                  <a:pt x="188" y="345"/>
                  <a:pt x="230" y="345"/>
                </a:cubicBezTo>
                <a:cubicBezTo>
                  <a:pt x="321" y="345"/>
                  <a:pt x="411" y="277"/>
                  <a:pt x="411" y="178"/>
                </a:cubicBezTo>
                <a:cubicBezTo>
                  <a:pt x="411" y="78"/>
                  <a:pt x="333" y="1"/>
                  <a:pt x="23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22"/>
          <p:cNvSpPr/>
          <p:nvPr/>
        </p:nvSpPr>
        <p:spPr>
          <a:xfrm>
            <a:off x="8047804" y="628788"/>
            <a:ext cx="65134" cy="55909"/>
          </a:xfrm>
          <a:custGeom>
            <a:rect b="b" l="l" r="r" t="t"/>
            <a:pathLst>
              <a:path extrusionOk="0" h="400" w="466">
                <a:moveTo>
                  <a:pt x="266" y="0"/>
                </a:moveTo>
                <a:cubicBezTo>
                  <a:pt x="89" y="0"/>
                  <a:pt x="0" y="222"/>
                  <a:pt x="122" y="343"/>
                </a:cubicBezTo>
                <a:cubicBezTo>
                  <a:pt x="164" y="382"/>
                  <a:pt x="215" y="400"/>
                  <a:pt x="263" y="400"/>
                </a:cubicBezTo>
                <a:cubicBezTo>
                  <a:pt x="368" y="400"/>
                  <a:pt x="465" y="320"/>
                  <a:pt x="465" y="199"/>
                </a:cubicBezTo>
                <a:cubicBezTo>
                  <a:pt x="465" y="89"/>
                  <a:pt x="377" y="0"/>
                  <a:pt x="2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22"/>
          <p:cNvSpPr/>
          <p:nvPr/>
        </p:nvSpPr>
        <p:spPr>
          <a:xfrm>
            <a:off x="5865633" y="4493101"/>
            <a:ext cx="48222" cy="48082"/>
          </a:xfrm>
          <a:custGeom>
            <a:rect b="b" l="l" r="r" t="t"/>
            <a:pathLst>
              <a:path extrusionOk="0" h="344" w="345">
                <a:moveTo>
                  <a:pt x="167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66"/>
                  <a:pt x="78" y="344"/>
                  <a:pt x="167" y="344"/>
                </a:cubicBezTo>
                <a:cubicBezTo>
                  <a:pt x="267" y="344"/>
                  <a:pt x="344" y="266"/>
                  <a:pt x="344" y="178"/>
                </a:cubicBezTo>
                <a:cubicBezTo>
                  <a:pt x="344" y="78"/>
                  <a:pt x="267" y="0"/>
                  <a:pt x="1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22"/>
          <p:cNvSpPr/>
          <p:nvPr/>
        </p:nvSpPr>
        <p:spPr>
          <a:xfrm>
            <a:off x="5328837" y="1206211"/>
            <a:ext cx="38857" cy="38857"/>
          </a:xfrm>
          <a:custGeom>
            <a:rect b="b" l="l" r="r" t="t"/>
            <a:pathLst>
              <a:path extrusionOk="0" h="278" w="278">
                <a:moveTo>
                  <a:pt x="145" y="0"/>
                </a:moveTo>
                <a:cubicBezTo>
                  <a:pt x="67" y="0"/>
                  <a:pt x="1" y="67"/>
                  <a:pt x="1" y="144"/>
                </a:cubicBezTo>
                <a:cubicBezTo>
                  <a:pt x="1" y="211"/>
                  <a:pt x="67" y="277"/>
                  <a:pt x="145" y="277"/>
                </a:cubicBezTo>
                <a:cubicBezTo>
                  <a:pt x="211" y="277"/>
                  <a:pt x="277" y="211"/>
                  <a:pt x="277" y="144"/>
                </a:cubicBezTo>
                <a:cubicBezTo>
                  <a:pt x="277" y="67"/>
                  <a:pt x="211" y="0"/>
                  <a:pt x="1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22"/>
          <p:cNvSpPr/>
          <p:nvPr/>
        </p:nvSpPr>
        <p:spPr>
          <a:xfrm>
            <a:off x="8153037" y="3761830"/>
            <a:ext cx="68209" cy="59823"/>
          </a:xfrm>
          <a:custGeom>
            <a:rect b="b" l="l" r="r" t="t"/>
            <a:pathLst>
              <a:path extrusionOk="0" h="428" w="488">
                <a:moveTo>
                  <a:pt x="277" y="1"/>
                </a:moveTo>
                <a:cubicBezTo>
                  <a:pt x="89" y="1"/>
                  <a:pt x="0" y="233"/>
                  <a:pt x="133" y="366"/>
                </a:cubicBezTo>
                <a:cubicBezTo>
                  <a:pt x="175" y="408"/>
                  <a:pt x="226" y="427"/>
                  <a:pt x="276" y="427"/>
                </a:cubicBezTo>
                <a:cubicBezTo>
                  <a:pt x="384" y="427"/>
                  <a:pt x="488" y="340"/>
                  <a:pt x="488" y="211"/>
                </a:cubicBezTo>
                <a:cubicBezTo>
                  <a:pt x="488" y="100"/>
                  <a:pt x="399" y="1"/>
                  <a:pt x="2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22"/>
          <p:cNvSpPr/>
          <p:nvPr/>
        </p:nvSpPr>
        <p:spPr>
          <a:xfrm>
            <a:off x="2772861" y="1110545"/>
            <a:ext cx="52834" cy="52694"/>
          </a:xfrm>
          <a:custGeom>
            <a:rect b="b" l="l" r="r" t="t"/>
            <a:pathLst>
              <a:path extrusionOk="0" h="377" w="378">
                <a:moveTo>
                  <a:pt x="189" y="0"/>
                </a:moveTo>
                <a:cubicBezTo>
                  <a:pt x="78" y="0"/>
                  <a:pt x="1" y="89"/>
                  <a:pt x="1" y="189"/>
                </a:cubicBezTo>
                <a:cubicBezTo>
                  <a:pt x="1" y="299"/>
                  <a:pt x="78" y="377"/>
                  <a:pt x="189" y="377"/>
                </a:cubicBezTo>
                <a:cubicBezTo>
                  <a:pt x="289" y="377"/>
                  <a:pt x="377" y="299"/>
                  <a:pt x="377" y="189"/>
                </a:cubicBezTo>
                <a:cubicBezTo>
                  <a:pt x="377" y="89"/>
                  <a:pt x="289" y="0"/>
                  <a:pt x="18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22"/>
          <p:cNvSpPr/>
          <p:nvPr/>
        </p:nvSpPr>
        <p:spPr>
          <a:xfrm>
            <a:off x="1161044" y="1668330"/>
            <a:ext cx="66252" cy="57167"/>
          </a:xfrm>
          <a:custGeom>
            <a:rect b="b" l="l" r="r" t="t"/>
            <a:pathLst>
              <a:path extrusionOk="0" h="409" w="474">
                <a:moveTo>
                  <a:pt x="262" y="1"/>
                </a:moveTo>
                <a:cubicBezTo>
                  <a:pt x="92" y="1"/>
                  <a:pt x="0" y="215"/>
                  <a:pt x="119" y="345"/>
                </a:cubicBezTo>
                <a:cubicBezTo>
                  <a:pt x="160" y="389"/>
                  <a:pt x="213" y="409"/>
                  <a:pt x="265" y="409"/>
                </a:cubicBezTo>
                <a:cubicBezTo>
                  <a:pt x="370" y="409"/>
                  <a:pt x="474" y="330"/>
                  <a:pt x="474" y="212"/>
                </a:cubicBezTo>
                <a:cubicBezTo>
                  <a:pt x="474" y="90"/>
                  <a:pt x="385" y="1"/>
                  <a:pt x="274" y="1"/>
                </a:cubicBezTo>
                <a:cubicBezTo>
                  <a:pt x="270" y="1"/>
                  <a:pt x="266" y="1"/>
                  <a:pt x="26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22"/>
          <p:cNvSpPr/>
          <p:nvPr/>
        </p:nvSpPr>
        <p:spPr>
          <a:xfrm>
            <a:off x="5789920" y="3008921"/>
            <a:ext cx="38857" cy="32008"/>
          </a:xfrm>
          <a:custGeom>
            <a:rect b="b" l="l" r="r" t="t"/>
            <a:pathLst>
              <a:path extrusionOk="0" h="229" w="278">
                <a:moveTo>
                  <a:pt x="155" y="0"/>
                </a:moveTo>
                <a:cubicBezTo>
                  <a:pt x="56" y="0"/>
                  <a:pt x="0" y="122"/>
                  <a:pt x="78" y="200"/>
                </a:cubicBezTo>
                <a:cubicBezTo>
                  <a:pt x="98" y="220"/>
                  <a:pt x="124" y="229"/>
                  <a:pt x="151" y="229"/>
                </a:cubicBezTo>
                <a:cubicBezTo>
                  <a:pt x="212" y="229"/>
                  <a:pt x="277" y="181"/>
                  <a:pt x="277" y="111"/>
                </a:cubicBezTo>
                <a:cubicBezTo>
                  <a:pt x="266" y="45"/>
                  <a:pt x="222" y="0"/>
                  <a:pt x="1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22"/>
          <p:cNvSpPr/>
          <p:nvPr/>
        </p:nvSpPr>
        <p:spPr>
          <a:xfrm>
            <a:off x="7884627" y="4417667"/>
            <a:ext cx="48222" cy="46544"/>
          </a:xfrm>
          <a:custGeom>
            <a:rect b="b" l="l" r="r" t="t"/>
            <a:pathLst>
              <a:path extrusionOk="0" h="333" w="345">
                <a:moveTo>
                  <a:pt x="178" y="1"/>
                </a:moveTo>
                <a:cubicBezTo>
                  <a:pt x="78" y="1"/>
                  <a:pt x="1" y="78"/>
                  <a:pt x="1" y="167"/>
                </a:cubicBezTo>
                <a:cubicBezTo>
                  <a:pt x="1" y="255"/>
                  <a:pt x="78" y="333"/>
                  <a:pt x="178" y="333"/>
                </a:cubicBezTo>
                <a:cubicBezTo>
                  <a:pt x="266" y="333"/>
                  <a:pt x="344" y="255"/>
                  <a:pt x="344" y="167"/>
                </a:cubicBezTo>
                <a:cubicBezTo>
                  <a:pt x="344" y="78"/>
                  <a:pt x="266" y="1"/>
                  <a:pt x="1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22"/>
          <p:cNvSpPr/>
          <p:nvPr/>
        </p:nvSpPr>
        <p:spPr>
          <a:xfrm>
            <a:off x="6552690" y="4318273"/>
            <a:ext cx="37319" cy="32008"/>
          </a:xfrm>
          <a:custGeom>
            <a:rect b="b" l="l" r="r" t="t"/>
            <a:pathLst>
              <a:path extrusionOk="0" h="229" w="267">
                <a:moveTo>
                  <a:pt x="155" y="0"/>
                </a:moveTo>
                <a:cubicBezTo>
                  <a:pt x="56" y="0"/>
                  <a:pt x="0" y="122"/>
                  <a:pt x="78" y="200"/>
                </a:cubicBezTo>
                <a:cubicBezTo>
                  <a:pt x="98" y="220"/>
                  <a:pt x="123" y="229"/>
                  <a:pt x="148" y="229"/>
                </a:cubicBezTo>
                <a:cubicBezTo>
                  <a:pt x="207" y="229"/>
                  <a:pt x="266" y="181"/>
                  <a:pt x="266" y="111"/>
                </a:cubicBezTo>
                <a:cubicBezTo>
                  <a:pt x="266" y="56"/>
                  <a:pt x="222" y="0"/>
                  <a:pt x="1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22"/>
          <p:cNvSpPr/>
          <p:nvPr/>
        </p:nvSpPr>
        <p:spPr>
          <a:xfrm>
            <a:off x="5292225" y="4926508"/>
            <a:ext cx="52275" cy="44028"/>
          </a:xfrm>
          <a:custGeom>
            <a:rect b="b" l="l" r="r" t="t"/>
            <a:pathLst>
              <a:path extrusionOk="0" h="315" w="374">
                <a:moveTo>
                  <a:pt x="205" y="0"/>
                </a:moveTo>
                <a:cubicBezTo>
                  <a:pt x="70" y="0"/>
                  <a:pt x="0" y="170"/>
                  <a:pt x="108" y="267"/>
                </a:cubicBezTo>
                <a:cubicBezTo>
                  <a:pt x="140" y="299"/>
                  <a:pt x="180" y="314"/>
                  <a:pt x="219" y="314"/>
                </a:cubicBezTo>
                <a:cubicBezTo>
                  <a:pt x="299" y="314"/>
                  <a:pt x="373" y="253"/>
                  <a:pt x="373" y="156"/>
                </a:cubicBezTo>
                <a:cubicBezTo>
                  <a:pt x="373" y="67"/>
                  <a:pt x="307" y="1"/>
                  <a:pt x="218" y="1"/>
                </a:cubicBezTo>
                <a:cubicBezTo>
                  <a:pt x="214" y="0"/>
                  <a:pt x="210" y="0"/>
                  <a:pt x="20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22"/>
          <p:cNvSpPr/>
          <p:nvPr/>
        </p:nvSpPr>
        <p:spPr>
          <a:xfrm>
            <a:off x="1169302" y="827542"/>
            <a:ext cx="49759" cy="51157"/>
          </a:xfrm>
          <a:custGeom>
            <a:rect b="b" l="l" r="r" t="t"/>
            <a:pathLst>
              <a:path extrusionOk="0" h="366" w="356">
                <a:moveTo>
                  <a:pt x="178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77"/>
                  <a:pt x="78" y="366"/>
                  <a:pt x="178" y="366"/>
                </a:cubicBezTo>
                <a:cubicBezTo>
                  <a:pt x="278" y="366"/>
                  <a:pt x="355" y="277"/>
                  <a:pt x="355" y="178"/>
                </a:cubicBezTo>
                <a:cubicBezTo>
                  <a:pt x="355" y="78"/>
                  <a:pt x="278" y="0"/>
                  <a:pt x="1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22"/>
          <p:cNvSpPr/>
          <p:nvPr/>
        </p:nvSpPr>
        <p:spPr>
          <a:xfrm>
            <a:off x="1161041" y="3012074"/>
            <a:ext cx="26417" cy="25718"/>
          </a:xfrm>
          <a:custGeom>
            <a:rect b="b" l="l" r="r" t="t"/>
            <a:pathLst>
              <a:path extrusionOk="0" h="184" w="189">
                <a:moveTo>
                  <a:pt x="95" y="0"/>
                </a:moveTo>
                <a:cubicBezTo>
                  <a:pt x="47" y="0"/>
                  <a:pt x="0" y="31"/>
                  <a:pt x="0" y="92"/>
                </a:cubicBezTo>
                <a:cubicBezTo>
                  <a:pt x="0" y="153"/>
                  <a:pt x="45" y="183"/>
                  <a:pt x="90" y="183"/>
                </a:cubicBezTo>
                <a:cubicBezTo>
                  <a:pt x="136" y="183"/>
                  <a:pt x="183" y="153"/>
                  <a:pt x="189" y="92"/>
                </a:cubicBezTo>
                <a:cubicBezTo>
                  <a:pt x="189" y="31"/>
                  <a:pt x="142" y="0"/>
                  <a:pt x="9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22"/>
          <p:cNvSpPr/>
          <p:nvPr/>
        </p:nvSpPr>
        <p:spPr>
          <a:xfrm>
            <a:off x="6876025" y="4411654"/>
            <a:ext cx="68209" cy="58565"/>
          </a:xfrm>
          <a:custGeom>
            <a:rect b="b" l="l" r="r" t="t"/>
            <a:pathLst>
              <a:path extrusionOk="0" h="419" w="488">
                <a:moveTo>
                  <a:pt x="277" y="0"/>
                </a:moveTo>
                <a:cubicBezTo>
                  <a:pt x="89" y="0"/>
                  <a:pt x="0" y="222"/>
                  <a:pt x="133" y="355"/>
                </a:cubicBezTo>
                <a:cubicBezTo>
                  <a:pt x="177" y="399"/>
                  <a:pt x="230" y="418"/>
                  <a:pt x="282" y="418"/>
                </a:cubicBezTo>
                <a:cubicBezTo>
                  <a:pt x="388" y="418"/>
                  <a:pt x="488" y="337"/>
                  <a:pt x="488" y="211"/>
                </a:cubicBezTo>
                <a:cubicBezTo>
                  <a:pt x="488" y="89"/>
                  <a:pt x="399" y="0"/>
                  <a:pt x="27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22"/>
          <p:cNvSpPr/>
          <p:nvPr/>
        </p:nvSpPr>
        <p:spPr>
          <a:xfrm>
            <a:off x="1208313" y="4052744"/>
            <a:ext cx="66671" cy="57027"/>
          </a:xfrm>
          <a:custGeom>
            <a:rect b="b" l="l" r="r" t="t"/>
            <a:pathLst>
              <a:path extrusionOk="0" h="408" w="477">
                <a:moveTo>
                  <a:pt x="277" y="0"/>
                </a:moveTo>
                <a:cubicBezTo>
                  <a:pt x="89" y="0"/>
                  <a:pt x="0" y="222"/>
                  <a:pt x="122" y="343"/>
                </a:cubicBezTo>
                <a:cubicBezTo>
                  <a:pt x="166" y="387"/>
                  <a:pt x="220" y="407"/>
                  <a:pt x="272" y="407"/>
                </a:cubicBezTo>
                <a:cubicBezTo>
                  <a:pt x="377" y="407"/>
                  <a:pt x="477" y="326"/>
                  <a:pt x="477" y="199"/>
                </a:cubicBezTo>
                <a:cubicBezTo>
                  <a:pt x="477" y="89"/>
                  <a:pt x="388" y="0"/>
                  <a:pt x="27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22"/>
          <p:cNvSpPr txBox="1"/>
          <p:nvPr>
            <p:ph idx="1" type="body"/>
          </p:nvPr>
        </p:nvSpPr>
        <p:spPr>
          <a:xfrm>
            <a:off x="6357450" y="1163250"/>
            <a:ext cx="2170800" cy="25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500">
                <a:solidFill>
                  <a:schemeClr val="lt1"/>
                </a:solidFill>
              </a:rPr>
              <a:t>Peak </a:t>
            </a:r>
            <a:r>
              <a:rPr lang="en" sz="1500">
                <a:solidFill>
                  <a:schemeClr val="lt1"/>
                </a:solidFill>
              </a:rPr>
              <a:t>reported</a:t>
            </a:r>
            <a:r>
              <a:rPr lang="en" sz="1500">
                <a:solidFill>
                  <a:schemeClr val="lt1"/>
                </a:solidFill>
              </a:rPr>
              <a:t> sightings in 2012 (6,750)</a:t>
            </a:r>
            <a:endParaRPr sz="15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500">
                <a:solidFill>
                  <a:schemeClr val="lt1"/>
                </a:solidFill>
              </a:rPr>
              <a:t>What could have led to the sudden increase in reported sightings?</a:t>
            </a:r>
            <a:endParaRPr sz="15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500">
                <a:solidFill>
                  <a:schemeClr val="lt1"/>
                </a:solidFill>
              </a:rPr>
              <a:t>End of the world???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1156" name="Google Shape;1156;p22"/>
          <p:cNvSpPr/>
          <p:nvPr/>
        </p:nvSpPr>
        <p:spPr>
          <a:xfrm>
            <a:off x="8079840" y="2263609"/>
            <a:ext cx="71424" cy="62339"/>
          </a:xfrm>
          <a:custGeom>
            <a:rect b="b" l="l" r="r" t="t"/>
            <a:pathLst>
              <a:path extrusionOk="0" h="446" w="511">
                <a:moveTo>
                  <a:pt x="289" y="1"/>
                </a:moveTo>
                <a:cubicBezTo>
                  <a:pt x="101" y="1"/>
                  <a:pt x="1" y="245"/>
                  <a:pt x="134" y="378"/>
                </a:cubicBezTo>
                <a:cubicBezTo>
                  <a:pt x="181" y="425"/>
                  <a:pt x="238" y="446"/>
                  <a:pt x="292" y="446"/>
                </a:cubicBezTo>
                <a:cubicBezTo>
                  <a:pt x="405" y="446"/>
                  <a:pt x="510" y="357"/>
                  <a:pt x="510" y="222"/>
                </a:cubicBezTo>
                <a:cubicBezTo>
                  <a:pt x="510" y="101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7" name="Google Shape;1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050" y="628800"/>
            <a:ext cx="5203074" cy="3716489"/>
          </a:xfrm>
          <a:prstGeom prst="rect">
            <a:avLst/>
          </a:prstGeom>
          <a:noFill/>
          <a:ln>
            <a:noFill/>
          </a:ln>
        </p:spPr>
      </p:pic>
      <p:sp>
        <p:nvSpPr>
          <p:cNvPr id="1158" name="Google Shape;1158;p22"/>
          <p:cNvSpPr txBox="1"/>
          <p:nvPr/>
        </p:nvSpPr>
        <p:spPr>
          <a:xfrm>
            <a:off x="2298600" y="3451775"/>
            <a:ext cx="527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E53737"/>
                </a:solidFill>
                <a:latin typeface="Barlow"/>
                <a:ea typeface="Barlow"/>
                <a:cs typeface="Barlow"/>
                <a:sym typeface="Barlow"/>
              </a:rPr>
              <a:t>Roswell</a:t>
            </a:r>
            <a:endParaRPr sz="700">
              <a:solidFill>
                <a:srgbClr val="E53737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59" name="Google Shape;1159;p22"/>
          <p:cNvSpPr txBox="1"/>
          <p:nvPr/>
        </p:nvSpPr>
        <p:spPr>
          <a:xfrm>
            <a:off x="4911600" y="3306500"/>
            <a:ext cx="58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E53737"/>
                </a:solidFill>
                <a:latin typeface="Barlow"/>
                <a:ea typeface="Barlow"/>
                <a:cs typeface="Barlow"/>
                <a:sym typeface="Barlow"/>
              </a:rPr>
              <a:t>Michigan </a:t>
            </a:r>
            <a:r>
              <a:rPr lang="en" sz="600">
                <a:solidFill>
                  <a:srgbClr val="E53737"/>
                </a:solidFill>
                <a:latin typeface="Barlow"/>
                <a:ea typeface="Barlow"/>
                <a:cs typeface="Barlow"/>
                <a:sym typeface="Barlow"/>
              </a:rPr>
              <a:t>sightings</a:t>
            </a:r>
            <a:r>
              <a:rPr lang="en" sz="600">
                <a:solidFill>
                  <a:srgbClr val="E53737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600">
              <a:solidFill>
                <a:srgbClr val="E53737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60" name="Google Shape;1160;p22"/>
          <p:cNvSpPr txBox="1"/>
          <p:nvPr/>
        </p:nvSpPr>
        <p:spPr>
          <a:xfrm>
            <a:off x="3369025" y="3330600"/>
            <a:ext cx="68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E53737"/>
                </a:solidFill>
                <a:latin typeface="Barlow"/>
                <a:ea typeface="Barlow"/>
                <a:cs typeface="Barlow"/>
                <a:sym typeface="Barlow"/>
              </a:rPr>
              <a:t>Kecksburg and Exeter incidents </a:t>
            </a:r>
            <a:endParaRPr sz="600">
              <a:solidFill>
                <a:srgbClr val="E53737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3"/>
          <p:cNvSpPr/>
          <p:nvPr/>
        </p:nvSpPr>
        <p:spPr>
          <a:xfrm flipH="1">
            <a:off x="7019395" y="2577897"/>
            <a:ext cx="1133637" cy="534865"/>
          </a:xfrm>
          <a:custGeom>
            <a:rect b="b" l="l" r="r" t="t"/>
            <a:pathLst>
              <a:path extrusionOk="0" h="5959" w="12630">
                <a:moveTo>
                  <a:pt x="5274" y="1"/>
                </a:moveTo>
                <a:cubicBezTo>
                  <a:pt x="4880" y="1"/>
                  <a:pt x="4493" y="123"/>
                  <a:pt x="4166" y="406"/>
                </a:cubicBezTo>
                <a:cubicBezTo>
                  <a:pt x="3512" y="960"/>
                  <a:pt x="3668" y="1669"/>
                  <a:pt x="3590" y="2422"/>
                </a:cubicBezTo>
                <a:cubicBezTo>
                  <a:pt x="3080" y="2267"/>
                  <a:pt x="2604" y="2023"/>
                  <a:pt x="2050" y="2023"/>
                </a:cubicBezTo>
                <a:cubicBezTo>
                  <a:pt x="2026" y="2022"/>
                  <a:pt x="2001" y="2022"/>
                  <a:pt x="1977" y="2022"/>
                </a:cubicBezTo>
                <a:cubicBezTo>
                  <a:pt x="1416" y="2022"/>
                  <a:pt x="881" y="2263"/>
                  <a:pt x="499" y="2677"/>
                </a:cubicBezTo>
                <a:cubicBezTo>
                  <a:pt x="101" y="3120"/>
                  <a:pt x="1" y="3751"/>
                  <a:pt x="245" y="4305"/>
                </a:cubicBezTo>
                <a:cubicBezTo>
                  <a:pt x="508" y="4847"/>
                  <a:pt x="938" y="5037"/>
                  <a:pt x="1406" y="5037"/>
                </a:cubicBezTo>
                <a:cubicBezTo>
                  <a:pt x="1924" y="5037"/>
                  <a:pt x="2489" y="4804"/>
                  <a:pt x="2925" y="4560"/>
                </a:cubicBezTo>
                <a:cubicBezTo>
                  <a:pt x="3555" y="5483"/>
                  <a:pt x="4560" y="5959"/>
                  <a:pt x="5571" y="5959"/>
                </a:cubicBezTo>
                <a:cubicBezTo>
                  <a:pt x="6429" y="5959"/>
                  <a:pt x="7292" y="5616"/>
                  <a:pt x="7933" y="4915"/>
                </a:cubicBezTo>
                <a:cubicBezTo>
                  <a:pt x="8677" y="5266"/>
                  <a:pt x="9488" y="5449"/>
                  <a:pt x="10303" y="5449"/>
                </a:cubicBezTo>
                <a:cubicBezTo>
                  <a:pt x="10592" y="5449"/>
                  <a:pt x="10881" y="5426"/>
                  <a:pt x="11167" y="5380"/>
                </a:cubicBezTo>
                <a:cubicBezTo>
                  <a:pt x="11765" y="5269"/>
                  <a:pt x="12452" y="4970"/>
                  <a:pt x="12552" y="4372"/>
                </a:cubicBezTo>
                <a:cubicBezTo>
                  <a:pt x="12629" y="3862"/>
                  <a:pt x="12242" y="3386"/>
                  <a:pt x="11765" y="3186"/>
                </a:cubicBezTo>
                <a:cubicBezTo>
                  <a:pt x="11455" y="3057"/>
                  <a:pt x="11121" y="3021"/>
                  <a:pt x="10785" y="3021"/>
                </a:cubicBezTo>
                <a:cubicBezTo>
                  <a:pt x="10605" y="3021"/>
                  <a:pt x="10425" y="3031"/>
                  <a:pt x="10248" y="3042"/>
                </a:cubicBezTo>
                <a:cubicBezTo>
                  <a:pt x="10378" y="2533"/>
                  <a:pt x="9820" y="2067"/>
                  <a:pt x="9287" y="2067"/>
                </a:cubicBezTo>
                <a:cubicBezTo>
                  <a:pt x="9275" y="2067"/>
                  <a:pt x="9263" y="2067"/>
                  <a:pt x="9251" y="2068"/>
                </a:cubicBezTo>
                <a:cubicBezTo>
                  <a:pt x="8719" y="2090"/>
                  <a:pt x="8254" y="2433"/>
                  <a:pt x="7822" y="2766"/>
                </a:cubicBezTo>
                <a:cubicBezTo>
                  <a:pt x="8043" y="1613"/>
                  <a:pt x="7002" y="406"/>
                  <a:pt x="5850" y="85"/>
                </a:cubicBezTo>
                <a:cubicBezTo>
                  <a:pt x="5660" y="30"/>
                  <a:pt x="5466" y="1"/>
                  <a:pt x="5274" y="1"/>
                </a:cubicBezTo>
                <a:close/>
              </a:path>
            </a:pathLst>
          </a:custGeom>
          <a:solidFill>
            <a:srgbClr val="FFFFFF">
              <a:alpha val="51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23"/>
          <p:cNvSpPr/>
          <p:nvPr/>
        </p:nvSpPr>
        <p:spPr>
          <a:xfrm>
            <a:off x="972039" y="3330600"/>
            <a:ext cx="783226" cy="534860"/>
          </a:xfrm>
          <a:custGeom>
            <a:rect b="b" l="l" r="r" t="t"/>
            <a:pathLst>
              <a:path extrusionOk="0" h="8111" w="17227">
                <a:moveTo>
                  <a:pt x="7183" y="1"/>
                </a:moveTo>
                <a:cubicBezTo>
                  <a:pt x="6652" y="1"/>
                  <a:pt x="6137" y="166"/>
                  <a:pt x="5695" y="542"/>
                </a:cubicBezTo>
                <a:cubicBezTo>
                  <a:pt x="4798" y="1306"/>
                  <a:pt x="5008" y="2270"/>
                  <a:pt x="4908" y="3300"/>
                </a:cubicBezTo>
                <a:cubicBezTo>
                  <a:pt x="4222" y="3078"/>
                  <a:pt x="3579" y="2746"/>
                  <a:pt x="2815" y="2746"/>
                </a:cubicBezTo>
                <a:cubicBezTo>
                  <a:pt x="2801" y="2746"/>
                  <a:pt x="2787" y="2746"/>
                  <a:pt x="2773" y="2746"/>
                </a:cubicBezTo>
                <a:cubicBezTo>
                  <a:pt x="1999" y="2746"/>
                  <a:pt x="1199" y="3045"/>
                  <a:pt x="699" y="3632"/>
                </a:cubicBezTo>
                <a:cubicBezTo>
                  <a:pt x="178" y="4241"/>
                  <a:pt x="1" y="5139"/>
                  <a:pt x="344" y="5848"/>
                </a:cubicBezTo>
                <a:cubicBezTo>
                  <a:pt x="709" y="6592"/>
                  <a:pt x="1302" y="6854"/>
                  <a:pt x="1944" y="6854"/>
                </a:cubicBezTo>
                <a:cubicBezTo>
                  <a:pt x="2650" y="6854"/>
                  <a:pt x="3414" y="6539"/>
                  <a:pt x="4000" y="6202"/>
                </a:cubicBezTo>
                <a:cubicBezTo>
                  <a:pt x="4858" y="7462"/>
                  <a:pt x="6231" y="8111"/>
                  <a:pt x="7613" y="8111"/>
                </a:cubicBezTo>
                <a:cubicBezTo>
                  <a:pt x="8784" y="8111"/>
                  <a:pt x="9961" y="7645"/>
                  <a:pt x="10835" y="6690"/>
                </a:cubicBezTo>
                <a:cubicBezTo>
                  <a:pt x="11831" y="7167"/>
                  <a:pt x="12921" y="7408"/>
                  <a:pt x="14020" y="7408"/>
                </a:cubicBezTo>
                <a:cubicBezTo>
                  <a:pt x="14425" y="7408"/>
                  <a:pt x="14830" y="7376"/>
                  <a:pt x="15233" y="7310"/>
                </a:cubicBezTo>
                <a:cubicBezTo>
                  <a:pt x="16053" y="7177"/>
                  <a:pt x="16983" y="6756"/>
                  <a:pt x="17116" y="5936"/>
                </a:cubicBezTo>
                <a:cubicBezTo>
                  <a:pt x="17227" y="5250"/>
                  <a:pt x="16695" y="4596"/>
                  <a:pt x="16053" y="4330"/>
                </a:cubicBezTo>
                <a:cubicBezTo>
                  <a:pt x="15631" y="4159"/>
                  <a:pt x="15183" y="4112"/>
                  <a:pt x="14730" y="4112"/>
                </a:cubicBezTo>
                <a:cubicBezTo>
                  <a:pt x="14480" y="4112"/>
                  <a:pt x="14229" y="4126"/>
                  <a:pt x="13981" y="4142"/>
                </a:cubicBezTo>
                <a:cubicBezTo>
                  <a:pt x="14154" y="3450"/>
                  <a:pt x="13399" y="2811"/>
                  <a:pt x="12683" y="2811"/>
                </a:cubicBezTo>
                <a:cubicBezTo>
                  <a:pt x="12665" y="2811"/>
                  <a:pt x="12647" y="2812"/>
                  <a:pt x="12630" y="2812"/>
                </a:cubicBezTo>
                <a:cubicBezTo>
                  <a:pt x="11887" y="2846"/>
                  <a:pt x="11256" y="3311"/>
                  <a:pt x="10680" y="3765"/>
                </a:cubicBezTo>
                <a:cubicBezTo>
                  <a:pt x="10968" y="2203"/>
                  <a:pt x="9550" y="564"/>
                  <a:pt x="7988" y="121"/>
                </a:cubicBezTo>
                <a:cubicBezTo>
                  <a:pt x="7721" y="43"/>
                  <a:pt x="7450" y="1"/>
                  <a:pt x="7183" y="1"/>
                </a:cubicBezTo>
                <a:close/>
              </a:path>
            </a:pathLst>
          </a:custGeom>
          <a:solidFill>
            <a:srgbClr val="FFFFFF">
              <a:alpha val="51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23"/>
          <p:cNvSpPr/>
          <p:nvPr/>
        </p:nvSpPr>
        <p:spPr>
          <a:xfrm>
            <a:off x="8199860" y="1360140"/>
            <a:ext cx="57446" cy="48222"/>
          </a:xfrm>
          <a:custGeom>
            <a:rect b="b" l="l" r="r" t="t"/>
            <a:pathLst>
              <a:path extrusionOk="0" h="345" w="411">
                <a:moveTo>
                  <a:pt x="233" y="1"/>
                </a:moveTo>
                <a:cubicBezTo>
                  <a:pt x="78" y="1"/>
                  <a:pt x="1" y="189"/>
                  <a:pt x="112" y="300"/>
                </a:cubicBezTo>
                <a:cubicBezTo>
                  <a:pt x="146" y="331"/>
                  <a:pt x="188" y="345"/>
                  <a:pt x="230" y="345"/>
                </a:cubicBezTo>
                <a:cubicBezTo>
                  <a:pt x="321" y="345"/>
                  <a:pt x="411" y="277"/>
                  <a:pt x="411" y="178"/>
                </a:cubicBezTo>
                <a:cubicBezTo>
                  <a:pt x="411" y="78"/>
                  <a:pt x="333" y="1"/>
                  <a:pt x="23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23"/>
          <p:cNvSpPr/>
          <p:nvPr/>
        </p:nvSpPr>
        <p:spPr>
          <a:xfrm>
            <a:off x="8047804" y="628788"/>
            <a:ext cx="65134" cy="55909"/>
          </a:xfrm>
          <a:custGeom>
            <a:rect b="b" l="l" r="r" t="t"/>
            <a:pathLst>
              <a:path extrusionOk="0" h="400" w="466">
                <a:moveTo>
                  <a:pt x="266" y="0"/>
                </a:moveTo>
                <a:cubicBezTo>
                  <a:pt x="89" y="0"/>
                  <a:pt x="0" y="222"/>
                  <a:pt x="122" y="343"/>
                </a:cubicBezTo>
                <a:cubicBezTo>
                  <a:pt x="164" y="382"/>
                  <a:pt x="215" y="400"/>
                  <a:pt x="263" y="400"/>
                </a:cubicBezTo>
                <a:cubicBezTo>
                  <a:pt x="368" y="400"/>
                  <a:pt x="465" y="320"/>
                  <a:pt x="465" y="199"/>
                </a:cubicBezTo>
                <a:cubicBezTo>
                  <a:pt x="465" y="89"/>
                  <a:pt x="377" y="0"/>
                  <a:pt x="2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23"/>
          <p:cNvSpPr/>
          <p:nvPr/>
        </p:nvSpPr>
        <p:spPr>
          <a:xfrm>
            <a:off x="5865633" y="4493101"/>
            <a:ext cx="48222" cy="48082"/>
          </a:xfrm>
          <a:custGeom>
            <a:rect b="b" l="l" r="r" t="t"/>
            <a:pathLst>
              <a:path extrusionOk="0" h="344" w="345">
                <a:moveTo>
                  <a:pt x="167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66"/>
                  <a:pt x="78" y="344"/>
                  <a:pt x="167" y="344"/>
                </a:cubicBezTo>
                <a:cubicBezTo>
                  <a:pt x="267" y="344"/>
                  <a:pt x="344" y="266"/>
                  <a:pt x="344" y="178"/>
                </a:cubicBezTo>
                <a:cubicBezTo>
                  <a:pt x="344" y="78"/>
                  <a:pt x="267" y="0"/>
                  <a:pt x="1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23"/>
          <p:cNvSpPr/>
          <p:nvPr/>
        </p:nvSpPr>
        <p:spPr>
          <a:xfrm>
            <a:off x="5328837" y="1206211"/>
            <a:ext cx="38857" cy="38857"/>
          </a:xfrm>
          <a:custGeom>
            <a:rect b="b" l="l" r="r" t="t"/>
            <a:pathLst>
              <a:path extrusionOk="0" h="278" w="278">
                <a:moveTo>
                  <a:pt x="145" y="0"/>
                </a:moveTo>
                <a:cubicBezTo>
                  <a:pt x="67" y="0"/>
                  <a:pt x="1" y="67"/>
                  <a:pt x="1" y="144"/>
                </a:cubicBezTo>
                <a:cubicBezTo>
                  <a:pt x="1" y="211"/>
                  <a:pt x="67" y="277"/>
                  <a:pt x="145" y="277"/>
                </a:cubicBezTo>
                <a:cubicBezTo>
                  <a:pt x="211" y="277"/>
                  <a:pt x="277" y="211"/>
                  <a:pt x="277" y="144"/>
                </a:cubicBezTo>
                <a:cubicBezTo>
                  <a:pt x="277" y="67"/>
                  <a:pt x="211" y="0"/>
                  <a:pt x="1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23"/>
          <p:cNvSpPr/>
          <p:nvPr/>
        </p:nvSpPr>
        <p:spPr>
          <a:xfrm>
            <a:off x="8153037" y="3761830"/>
            <a:ext cx="68209" cy="59823"/>
          </a:xfrm>
          <a:custGeom>
            <a:rect b="b" l="l" r="r" t="t"/>
            <a:pathLst>
              <a:path extrusionOk="0" h="428" w="488">
                <a:moveTo>
                  <a:pt x="277" y="1"/>
                </a:moveTo>
                <a:cubicBezTo>
                  <a:pt x="89" y="1"/>
                  <a:pt x="0" y="233"/>
                  <a:pt x="133" y="366"/>
                </a:cubicBezTo>
                <a:cubicBezTo>
                  <a:pt x="175" y="408"/>
                  <a:pt x="226" y="427"/>
                  <a:pt x="276" y="427"/>
                </a:cubicBezTo>
                <a:cubicBezTo>
                  <a:pt x="384" y="427"/>
                  <a:pt x="488" y="340"/>
                  <a:pt x="488" y="211"/>
                </a:cubicBezTo>
                <a:cubicBezTo>
                  <a:pt x="488" y="100"/>
                  <a:pt x="399" y="1"/>
                  <a:pt x="2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23"/>
          <p:cNvSpPr/>
          <p:nvPr/>
        </p:nvSpPr>
        <p:spPr>
          <a:xfrm>
            <a:off x="2772861" y="1110545"/>
            <a:ext cx="52834" cy="52694"/>
          </a:xfrm>
          <a:custGeom>
            <a:rect b="b" l="l" r="r" t="t"/>
            <a:pathLst>
              <a:path extrusionOk="0" h="377" w="378">
                <a:moveTo>
                  <a:pt x="189" y="0"/>
                </a:moveTo>
                <a:cubicBezTo>
                  <a:pt x="78" y="0"/>
                  <a:pt x="1" y="89"/>
                  <a:pt x="1" y="189"/>
                </a:cubicBezTo>
                <a:cubicBezTo>
                  <a:pt x="1" y="299"/>
                  <a:pt x="78" y="377"/>
                  <a:pt x="189" y="377"/>
                </a:cubicBezTo>
                <a:cubicBezTo>
                  <a:pt x="289" y="377"/>
                  <a:pt x="377" y="299"/>
                  <a:pt x="377" y="189"/>
                </a:cubicBezTo>
                <a:cubicBezTo>
                  <a:pt x="377" y="89"/>
                  <a:pt x="289" y="0"/>
                  <a:pt x="18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23"/>
          <p:cNvSpPr/>
          <p:nvPr/>
        </p:nvSpPr>
        <p:spPr>
          <a:xfrm>
            <a:off x="1161044" y="1668330"/>
            <a:ext cx="66252" cy="57167"/>
          </a:xfrm>
          <a:custGeom>
            <a:rect b="b" l="l" r="r" t="t"/>
            <a:pathLst>
              <a:path extrusionOk="0" h="409" w="474">
                <a:moveTo>
                  <a:pt x="262" y="1"/>
                </a:moveTo>
                <a:cubicBezTo>
                  <a:pt x="92" y="1"/>
                  <a:pt x="0" y="215"/>
                  <a:pt x="119" y="345"/>
                </a:cubicBezTo>
                <a:cubicBezTo>
                  <a:pt x="160" y="389"/>
                  <a:pt x="213" y="409"/>
                  <a:pt x="265" y="409"/>
                </a:cubicBezTo>
                <a:cubicBezTo>
                  <a:pt x="370" y="409"/>
                  <a:pt x="474" y="330"/>
                  <a:pt x="474" y="212"/>
                </a:cubicBezTo>
                <a:cubicBezTo>
                  <a:pt x="474" y="90"/>
                  <a:pt x="385" y="1"/>
                  <a:pt x="274" y="1"/>
                </a:cubicBezTo>
                <a:cubicBezTo>
                  <a:pt x="270" y="1"/>
                  <a:pt x="266" y="1"/>
                  <a:pt x="26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23"/>
          <p:cNvSpPr/>
          <p:nvPr/>
        </p:nvSpPr>
        <p:spPr>
          <a:xfrm>
            <a:off x="5789920" y="3008921"/>
            <a:ext cx="38857" cy="32008"/>
          </a:xfrm>
          <a:custGeom>
            <a:rect b="b" l="l" r="r" t="t"/>
            <a:pathLst>
              <a:path extrusionOk="0" h="229" w="278">
                <a:moveTo>
                  <a:pt x="155" y="0"/>
                </a:moveTo>
                <a:cubicBezTo>
                  <a:pt x="56" y="0"/>
                  <a:pt x="0" y="122"/>
                  <a:pt x="78" y="200"/>
                </a:cubicBezTo>
                <a:cubicBezTo>
                  <a:pt x="98" y="220"/>
                  <a:pt x="124" y="229"/>
                  <a:pt x="151" y="229"/>
                </a:cubicBezTo>
                <a:cubicBezTo>
                  <a:pt x="212" y="229"/>
                  <a:pt x="277" y="181"/>
                  <a:pt x="277" y="111"/>
                </a:cubicBezTo>
                <a:cubicBezTo>
                  <a:pt x="266" y="45"/>
                  <a:pt x="222" y="0"/>
                  <a:pt x="1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23"/>
          <p:cNvSpPr/>
          <p:nvPr/>
        </p:nvSpPr>
        <p:spPr>
          <a:xfrm>
            <a:off x="7884627" y="4417667"/>
            <a:ext cx="48222" cy="46544"/>
          </a:xfrm>
          <a:custGeom>
            <a:rect b="b" l="l" r="r" t="t"/>
            <a:pathLst>
              <a:path extrusionOk="0" h="333" w="345">
                <a:moveTo>
                  <a:pt x="178" y="1"/>
                </a:moveTo>
                <a:cubicBezTo>
                  <a:pt x="78" y="1"/>
                  <a:pt x="1" y="78"/>
                  <a:pt x="1" y="167"/>
                </a:cubicBezTo>
                <a:cubicBezTo>
                  <a:pt x="1" y="255"/>
                  <a:pt x="78" y="333"/>
                  <a:pt x="178" y="333"/>
                </a:cubicBezTo>
                <a:cubicBezTo>
                  <a:pt x="266" y="333"/>
                  <a:pt x="344" y="255"/>
                  <a:pt x="344" y="167"/>
                </a:cubicBezTo>
                <a:cubicBezTo>
                  <a:pt x="344" y="78"/>
                  <a:pt x="266" y="1"/>
                  <a:pt x="1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23"/>
          <p:cNvSpPr/>
          <p:nvPr/>
        </p:nvSpPr>
        <p:spPr>
          <a:xfrm>
            <a:off x="6552690" y="4318273"/>
            <a:ext cx="37319" cy="32008"/>
          </a:xfrm>
          <a:custGeom>
            <a:rect b="b" l="l" r="r" t="t"/>
            <a:pathLst>
              <a:path extrusionOk="0" h="229" w="267">
                <a:moveTo>
                  <a:pt x="155" y="0"/>
                </a:moveTo>
                <a:cubicBezTo>
                  <a:pt x="56" y="0"/>
                  <a:pt x="0" y="122"/>
                  <a:pt x="78" y="200"/>
                </a:cubicBezTo>
                <a:cubicBezTo>
                  <a:pt x="98" y="220"/>
                  <a:pt x="123" y="229"/>
                  <a:pt x="148" y="229"/>
                </a:cubicBezTo>
                <a:cubicBezTo>
                  <a:pt x="207" y="229"/>
                  <a:pt x="266" y="181"/>
                  <a:pt x="266" y="111"/>
                </a:cubicBezTo>
                <a:cubicBezTo>
                  <a:pt x="266" y="56"/>
                  <a:pt x="222" y="0"/>
                  <a:pt x="1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23"/>
          <p:cNvSpPr/>
          <p:nvPr/>
        </p:nvSpPr>
        <p:spPr>
          <a:xfrm>
            <a:off x="5292225" y="4926508"/>
            <a:ext cx="52275" cy="44028"/>
          </a:xfrm>
          <a:custGeom>
            <a:rect b="b" l="l" r="r" t="t"/>
            <a:pathLst>
              <a:path extrusionOk="0" h="315" w="374">
                <a:moveTo>
                  <a:pt x="205" y="0"/>
                </a:moveTo>
                <a:cubicBezTo>
                  <a:pt x="70" y="0"/>
                  <a:pt x="0" y="170"/>
                  <a:pt x="108" y="267"/>
                </a:cubicBezTo>
                <a:cubicBezTo>
                  <a:pt x="140" y="299"/>
                  <a:pt x="180" y="314"/>
                  <a:pt x="219" y="314"/>
                </a:cubicBezTo>
                <a:cubicBezTo>
                  <a:pt x="299" y="314"/>
                  <a:pt x="373" y="253"/>
                  <a:pt x="373" y="156"/>
                </a:cubicBezTo>
                <a:cubicBezTo>
                  <a:pt x="373" y="67"/>
                  <a:pt x="307" y="1"/>
                  <a:pt x="218" y="1"/>
                </a:cubicBezTo>
                <a:cubicBezTo>
                  <a:pt x="214" y="0"/>
                  <a:pt x="210" y="0"/>
                  <a:pt x="20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23"/>
          <p:cNvSpPr/>
          <p:nvPr/>
        </p:nvSpPr>
        <p:spPr>
          <a:xfrm>
            <a:off x="1169302" y="827542"/>
            <a:ext cx="49759" cy="51157"/>
          </a:xfrm>
          <a:custGeom>
            <a:rect b="b" l="l" r="r" t="t"/>
            <a:pathLst>
              <a:path extrusionOk="0" h="366" w="356">
                <a:moveTo>
                  <a:pt x="178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77"/>
                  <a:pt x="78" y="366"/>
                  <a:pt x="178" y="366"/>
                </a:cubicBezTo>
                <a:cubicBezTo>
                  <a:pt x="278" y="366"/>
                  <a:pt x="355" y="277"/>
                  <a:pt x="355" y="178"/>
                </a:cubicBezTo>
                <a:cubicBezTo>
                  <a:pt x="355" y="78"/>
                  <a:pt x="278" y="0"/>
                  <a:pt x="1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23"/>
          <p:cNvSpPr/>
          <p:nvPr/>
        </p:nvSpPr>
        <p:spPr>
          <a:xfrm>
            <a:off x="1161041" y="3012074"/>
            <a:ext cx="26417" cy="25718"/>
          </a:xfrm>
          <a:custGeom>
            <a:rect b="b" l="l" r="r" t="t"/>
            <a:pathLst>
              <a:path extrusionOk="0" h="184" w="189">
                <a:moveTo>
                  <a:pt x="95" y="0"/>
                </a:moveTo>
                <a:cubicBezTo>
                  <a:pt x="47" y="0"/>
                  <a:pt x="0" y="31"/>
                  <a:pt x="0" y="92"/>
                </a:cubicBezTo>
                <a:cubicBezTo>
                  <a:pt x="0" y="153"/>
                  <a:pt x="45" y="183"/>
                  <a:pt x="90" y="183"/>
                </a:cubicBezTo>
                <a:cubicBezTo>
                  <a:pt x="136" y="183"/>
                  <a:pt x="183" y="153"/>
                  <a:pt x="189" y="92"/>
                </a:cubicBezTo>
                <a:cubicBezTo>
                  <a:pt x="189" y="31"/>
                  <a:pt x="142" y="0"/>
                  <a:pt x="9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23"/>
          <p:cNvSpPr/>
          <p:nvPr/>
        </p:nvSpPr>
        <p:spPr>
          <a:xfrm>
            <a:off x="6876025" y="4411654"/>
            <a:ext cx="68209" cy="58565"/>
          </a:xfrm>
          <a:custGeom>
            <a:rect b="b" l="l" r="r" t="t"/>
            <a:pathLst>
              <a:path extrusionOk="0" h="419" w="488">
                <a:moveTo>
                  <a:pt x="277" y="0"/>
                </a:moveTo>
                <a:cubicBezTo>
                  <a:pt x="89" y="0"/>
                  <a:pt x="0" y="222"/>
                  <a:pt x="133" y="355"/>
                </a:cubicBezTo>
                <a:cubicBezTo>
                  <a:pt x="177" y="399"/>
                  <a:pt x="230" y="418"/>
                  <a:pt x="282" y="418"/>
                </a:cubicBezTo>
                <a:cubicBezTo>
                  <a:pt x="388" y="418"/>
                  <a:pt x="488" y="337"/>
                  <a:pt x="488" y="211"/>
                </a:cubicBezTo>
                <a:cubicBezTo>
                  <a:pt x="488" y="89"/>
                  <a:pt x="399" y="0"/>
                  <a:pt x="27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23"/>
          <p:cNvSpPr/>
          <p:nvPr/>
        </p:nvSpPr>
        <p:spPr>
          <a:xfrm>
            <a:off x="1208313" y="4052744"/>
            <a:ext cx="66671" cy="57027"/>
          </a:xfrm>
          <a:custGeom>
            <a:rect b="b" l="l" r="r" t="t"/>
            <a:pathLst>
              <a:path extrusionOk="0" h="408" w="477">
                <a:moveTo>
                  <a:pt x="277" y="0"/>
                </a:moveTo>
                <a:cubicBezTo>
                  <a:pt x="89" y="0"/>
                  <a:pt x="0" y="222"/>
                  <a:pt x="122" y="343"/>
                </a:cubicBezTo>
                <a:cubicBezTo>
                  <a:pt x="166" y="387"/>
                  <a:pt x="220" y="407"/>
                  <a:pt x="272" y="407"/>
                </a:cubicBezTo>
                <a:cubicBezTo>
                  <a:pt x="377" y="407"/>
                  <a:pt x="477" y="326"/>
                  <a:pt x="477" y="199"/>
                </a:cubicBezTo>
                <a:cubicBezTo>
                  <a:pt x="477" y="89"/>
                  <a:pt x="388" y="0"/>
                  <a:pt x="27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23"/>
          <p:cNvSpPr/>
          <p:nvPr/>
        </p:nvSpPr>
        <p:spPr>
          <a:xfrm>
            <a:off x="8079840" y="2263609"/>
            <a:ext cx="71424" cy="62339"/>
          </a:xfrm>
          <a:custGeom>
            <a:rect b="b" l="l" r="r" t="t"/>
            <a:pathLst>
              <a:path extrusionOk="0" h="446" w="511">
                <a:moveTo>
                  <a:pt x="289" y="1"/>
                </a:moveTo>
                <a:cubicBezTo>
                  <a:pt x="101" y="1"/>
                  <a:pt x="1" y="245"/>
                  <a:pt x="134" y="378"/>
                </a:cubicBezTo>
                <a:cubicBezTo>
                  <a:pt x="181" y="425"/>
                  <a:pt x="238" y="446"/>
                  <a:pt x="292" y="446"/>
                </a:cubicBezTo>
                <a:cubicBezTo>
                  <a:pt x="405" y="446"/>
                  <a:pt x="510" y="357"/>
                  <a:pt x="510" y="222"/>
                </a:cubicBezTo>
                <a:cubicBezTo>
                  <a:pt x="510" y="101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3" name="Google Shape;1183;p23"/>
          <p:cNvGrpSpPr/>
          <p:nvPr/>
        </p:nvGrpSpPr>
        <p:grpSpPr>
          <a:xfrm rot="-1214703">
            <a:off x="1705504" y="3968910"/>
            <a:ext cx="273484" cy="116940"/>
            <a:chOff x="10183025" y="930335"/>
            <a:chExt cx="2439057" cy="1413983"/>
          </a:xfrm>
        </p:grpSpPr>
        <p:grpSp>
          <p:nvGrpSpPr>
            <p:cNvPr id="1184" name="Google Shape;1184;p23"/>
            <p:cNvGrpSpPr/>
            <p:nvPr/>
          </p:nvGrpSpPr>
          <p:grpSpPr>
            <a:xfrm>
              <a:off x="10183025" y="1133809"/>
              <a:ext cx="2439057" cy="1210509"/>
              <a:chOff x="10183025" y="1133809"/>
              <a:chExt cx="2439057" cy="1210509"/>
            </a:xfrm>
          </p:grpSpPr>
          <p:sp>
            <p:nvSpPr>
              <p:cNvPr id="1185" name="Google Shape;1185;p23"/>
              <p:cNvSpPr/>
              <p:nvPr/>
            </p:nvSpPr>
            <p:spPr>
              <a:xfrm>
                <a:off x="10183025" y="1133809"/>
                <a:ext cx="2439057" cy="1210509"/>
              </a:xfrm>
              <a:custGeom>
                <a:rect b="b" l="l" r="r" t="t"/>
                <a:pathLst>
                  <a:path extrusionOk="0" h="16307" w="32857">
                    <a:moveTo>
                      <a:pt x="16429" y="0"/>
                    </a:moveTo>
                    <a:cubicBezTo>
                      <a:pt x="7356" y="0"/>
                      <a:pt x="0" y="3645"/>
                      <a:pt x="0" y="8153"/>
                    </a:cubicBezTo>
                    <a:cubicBezTo>
                      <a:pt x="0" y="12651"/>
                      <a:pt x="7356" y="16307"/>
                      <a:pt x="16429" y="16307"/>
                    </a:cubicBezTo>
                    <a:cubicBezTo>
                      <a:pt x="25501" y="16307"/>
                      <a:pt x="32857" y="12651"/>
                      <a:pt x="32857" y="8153"/>
                    </a:cubicBezTo>
                    <a:cubicBezTo>
                      <a:pt x="32857" y="3645"/>
                      <a:pt x="25501" y="0"/>
                      <a:pt x="164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23"/>
              <p:cNvSpPr/>
              <p:nvPr/>
            </p:nvSpPr>
            <p:spPr>
              <a:xfrm>
                <a:off x="10183025" y="1694628"/>
                <a:ext cx="2439057" cy="649683"/>
              </a:xfrm>
              <a:custGeom>
                <a:rect b="b" l="l" r="r" t="t"/>
                <a:pathLst>
                  <a:path extrusionOk="0" h="8752" w="32857">
                    <a:moveTo>
                      <a:pt x="45" y="0"/>
                    </a:moveTo>
                    <a:cubicBezTo>
                      <a:pt x="11" y="200"/>
                      <a:pt x="0" y="399"/>
                      <a:pt x="0" y="598"/>
                    </a:cubicBezTo>
                    <a:cubicBezTo>
                      <a:pt x="0" y="5096"/>
                      <a:pt x="7356" y="8752"/>
                      <a:pt x="16429" y="8752"/>
                    </a:cubicBezTo>
                    <a:cubicBezTo>
                      <a:pt x="25501" y="8752"/>
                      <a:pt x="32857" y="5096"/>
                      <a:pt x="32857" y="598"/>
                    </a:cubicBezTo>
                    <a:cubicBezTo>
                      <a:pt x="32857" y="399"/>
                      <a:pt x="32846" y="200"/>
                      <a:pt x="32812" y="0"/>
                    </a:cubicBezTo>
                    <a:cubicBezTo>
                      <a:pt x="32192" y="4221"/>
                      <a:pt x="25091" y="7555"/>
                      <a:pt x="16429" y="7555"/>
                    </a:cubicBezTo>
                    <a:cubicBezTo>
                      <a:pt x="7755" y="7555"/>
                      <a:pt x="654" y="4221"/>
                      <a:pt x="45" y="0"/>
                    </a:cubicBezTo>
                    <a:close/>
                  </a:path>
                </a:pathLst>
              </a:custGeom>
              <a:solidFill>
                <a:srgbClr val="6137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23"/>
              <p:cNvSpPr/>
              <p:nvPr/>
            </p:nvSpPr>
            <p:spPr>
              <a:xfrm>
                <a:off x="10844947" y="1320427"/>
                <a:ext cx="1110221" cy="466329"/>
              </a:xfrm>
              <a:custGeom>
                <a:rect b="b" l="l" r="r" t="t"/>
                <a:pathLst>
                  <a:path extrusionOk="0" h="6282" w="14956">
                    <a:moveTo>
                      <a:pt x="7478" y="1"/>
                    </a:moveTo>
                    <a:cubicBezTo>
                      <a:pt x="3357" y="1"/>
                      <a:pt x="1" y="1175"/>
                      <a:pt x="1" y="2626"/>
                    </a:cubicBezTo>
                    <a:cubicBezTo>
                      <a:pt x="1" y="4077"/>
                      <a:pt x="3357" y="6282"/>
                      <a:pt x="7478" y="6282"/>
                    </a:cubicBezTo>
                    <a:cubicBezTo>
                      <a:pt x="11610" y="6282"/>
                      <a:pt x="14956" y="4077"/>
                      <a:pt x="14956" y="2626"/>
                    </a:cubicBezTo>
                    <a:cubicBezTo>
                      <a:pt x="14956" y="1186"/>
                      <a:pt x="11610" y="1"/>
                      <a:pt x="7478" y="1"/>
                    </a:cubicBezTo>
                    <a:close/>
                  </a:path>
                </a:pathLst>
              </a:custGeom>
              <a:solidFill>
                <a:srgbClr val="BC50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23"/>
              <p:cNvSpPr/>
              <p:nvPr/>
            </p:nvSpPr>
            <p:spPr>
              <a:xfrm>
                <a:off x="10294001" y="1488190"/>
                <a:ext cx="339688" cy="262412"/>
              </a:xfrm>
              <a:custGeom>
                <a:rect b="b" l="l" r="r" t="t"/>
                <a:pathLst>
                  <a:path extrusionOk="0" h="3535" w="4576">
                    <a:moveTo>
                      <a:pt x="2530" y="1"/>
                    </a:moveTo>
                    <a:cubicBezTo>
                      <a:pt x="2280" y="1"/>
                      <a:pt x="2020" y="40"/>
                      <a:pt x="1762" y="122"/>
                    </a:cubicBezTo>
                    <a:cubicBezTo>
                      <a:pt x="654" y="477"/>
                      <a:pt x="1" y="1496"/>
                      <a:pt x="289" y="2416"/>
                    </a:cubicBezTo>
                    <a:cubicBezTo>
                      <a:pt x="518" y="3112"/>
                      <a:pt x="1235" y="3535"/>
                      <a:pt x="2052" y="3535"/>
                    </a:cubicBezTo>
                    <a:cubicBezTo>
                      <a:pt x="2300" y="3535"/>
                      <a:pt x="2558" y="3495"/>
                      <a:pt x="2814" y="3413"/>
                    </a:cubicBezTo>
                    <a:cubicBezTo>
                      <a:pt x="3922" y="3058"/>
                      <a:pt x="4576" y="2039"/>
                      <a:pt x="4288" y="1131"/>
                    </a:cubicBezTo>
                    <a:cubicBezTo>
                      <a:pt x="4067" y="425"/>
                      <a:pt x="3351" y="1"/>
                      <a:pt x="25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23"/>
              <p:cNvSpPr/>
              <p:nvPr/>
            </p:nvSpPr>
            <p:spPr>
              <a:xfrm>
                <a:off x="10330226" y="1515359"/>
                <a:ext cx="303462" cy="235985"/>
              </a:xfrm>
              <a:custGeom>
                <a:rect b="b" l="l" r="r" t="t"/>
                <a:pathLst>
                  <a:path extrusionOk="0" h="3179" w="4088">
                    <a:moveTo>
                      <a:pt x="3224" y="0"/>
                    </a:moveTo>
                    <a:lnTo>
                      <a:pt x="3224" y="0"/>
                    </a:lnTo>
                    <a:cubicBezTo>
                      <a:pt x="3312" y="111"/>
                      <a:pt x="3368" y="244"/>
                      <a:pt x="3412" y="377"/>
                    </a:cubicBezTo>
                    <a:cubicBezTo>
                      <a:pt x="3711" y="1285"/>
                      <a:pt x="3047" y="2315"/>
                      <a:pt x="1950" y="2670"/>
                    </a:cubicBezTo>
                    <a:cubicBezTo>
                      <a:pt x="1708" y="2752"/>
                      <a:pt x="1457" y="2793"/>
                      <a:pt x="1207" y="2793"/>
                    </a:cubicBezTo>
                    <a:cubicBezTo>
                      <a:pt x="783" y="2793"/>
                      <a:pt x="363" y="2674"/>
                      <a:pt x="0" y="2437"/>
                    </a:cubicBezTo>
                    <a:lnTo>
                      <a:pt x="0" y="2437"/>
                    </a:lnTo>
                    <a:cubicBezTo>
                      <a:pt x="322" y="2904"/>
                      <a:pt x="913" y="3178"/>
                      <a:pt x="1574" y="3178"/>
                    </a:cubicBezTo>
                    <a:cubicBezTo>
                      <a:pt x="1822" y="3178"/>
                      <a:pt x="2080" y="3139"/>
                      <a:pt x="2338" y="3058"/>
                    </a:cubicBezTo>
                    <a:cubicBezTo>
                      <a:pt x="3434" y="2714"/>
                      <a:pt x="4088" y="1684"/>
                      <a:pt x="3811" y="776"/>
                    </a:cubicBezTo>
                    <a:cubicBezTo>
                      <a:pt x="3700" y="454"/>
                      <a:pt x="3501" y="189"/>
                      <a:pt x="3224" y="0"/>
                    </a:cubicBezTo>
                    <a:close/>
                  </a:path>
                </a:pathLst>
              </a:custGeom>
              <a:solidFill>
                <a:srgbClr val="FFFFFF">
                  <a:alpha val="35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23"/>
              <p:cNvSpPr/>
              <p:nvPr/>
            </p:nvSpPr>
            <p:spPr>
              <a:xfrm>
                <a:off x="12150828" y="1484701"/>
                <a:ext cx="341321" cy="271023"/>
              </a:xfrm>
              <a:custGeom>
                <a:rect b="b" l="l" r="r" t="t"/>
                <a:pathLst>
                  <a:path extrusionOk="0" h="3651" w="4598">
                    <a:moveTo>
                      <a:pt x="1973" y="0"/>
                    </a:moveTo>
                    <a:cubicBezTo>
                      <a:pt x="1333" y="0"/>
                      <a:pt x="756" y="282"/>
                      <a:pt x="466" y="801"/>
                    </a:cubicBezTo>
                    <a:cubicBezTo>
                      <a:pt x="0" y="1643"/>
                      <a:pt x="443" y="2773"/>
                      <a:pt x="1463" y="3338"/>
                    </a:cubicBezTo>
                    <a:cubicBezTo>
                      <a:pt x="1841" y="3550"/>
                      <a:pt x="2245" y="3651"/>
                      <a:pt x="2628" y="3651"/>
                    </a:cubicBezTo>
                    <a:cubicBezTo>
                      <a:pt x="3265" y="3651"/>
                      <a:pt x="3841" y="3370"/>
                      <a:pt x="4132" y="2850"/>
                    </a:cubicBezTo>
                    <a:cubicBezTo>
                      <a:pt x="4598" y="2019"/>
                      <a:pt x="4154" y="878"/>
                      <a:pt x="3146" y="313"/>
                    </a:cubicBezTo>
                    <a:cubicBezTo>
                      <a:pt x="2764" y="102"/>
                      <a:pt x="2357" y="0"/>
                      <a:pt x="19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23"/>
              <p:cNvSpPr/>
              <p:nvPr/>
            </p:nvSpPr>
            <p:spPr>
              <a:xfrm>
                <a:off x="12162334" y="1573705"/>
                <a:ext cx="311702" cy="182018"/>
              </a:xfrm>
              <a:custGeom>
                <a:rect b="b" l="l" r="r" t="t"/>
                <a:pathLst>
                  <a:path extrusionOk="0" h="2452" w="4199">
                    <a:moveTo>
                      <a:pt x="167" y="1"/>
                    </a:moveTo>
                    <a:lnTo>
                      <a:pt x="167" y="1"/>
                    </a:lnTo>
                    <a:cubicBezTo>
                      <a:pt x="0" y="765"/>
                      <a:pt x="443" y="1662"/>
                      <a:pt x="1308" y="2139"/>
                    </a:cubicBezTo>
                    <a:cubicBezTo>
                      <a:pt x="1686" y="2351"/>
                      <a:pt x="2090" y="2452"/>
                      <a:pt x="2473" y="2452"/>
                    </a:cubicBezTo>
                    <a:cubicBezTo>
                      <a:pt x="3110" y="2452"/>
                      <a:pt x="3686" y="2171"/>
                      <a:pt x="3977" y="1651"/>
                    </a:cubicBezTo>
                    <a:cubicBezTo>
                      <a:pt x="4143" y="1352"/>
                      <a:pt x="4199" y="1020"/>
                      <a:pt x="4143" y="699"/>
                    </a:cubicBezTo>
                    <a:lnTo>
                      <a:pt x="4143" y="699"/>
                    </a:lnTo>
                    <a:cubicBezTo>
                      <a:pt x="4121" y="832"/>
                      <a:pt x="4066" y="964"/>
                      <a:pt x="3999" y="1097"/>
                    </a:cubicBezTo>
                    <a:cubicBezTo>
                      <a:pt x="3709" y="1617"/>
                      <a:pt x="3132" y="1898"/>
                      <a:pt x="2495" y="1898"/>
                    </a:cubicBezTo>
                    <a:cubicBezTo>
                      <a:pt x="2112" y="1898"/>
                      <a:pt x="1708" y="1797"/>
                      <a:pt x="1330" y="1585"/>
                    </a:cubicBezTo>
                    <a:cubicBezTo>
                      <a:pt x="709" y="1264"/>
                      <a:pt x="288" y="676"/>
                      <a:pt x="167" y="1"/>
                    </a:cubicBezTo>
                    <a:close/>
                  </a:path>
                </a:pathLst>
              </a:custGeom>
              <a:solidFill>
                <a:srgbClr val="FFFFFF">
                  <a:alpha val="35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23"/>
              <p:cNvSpPr/>
              <p:nvPr/>
            </p:nvSpPr>
            <p:spPr>
              <a:xfrm>
                <a:off x="12009343" y="1726919"/>
                <a:ext cx="244299" cy="193821"/>
              </a:xfrm>
              <a:custGeom>
                <a:rect b="b" l="l" r="r" t="t"/>
                <a:pathLst>
                  <a:path extrusionOk="0" h="2611" w="3291">
                    <a:moveTo>
                      <a:pt x="1403" y="1"/>
                    </a:moveTo>
                    <a:cubicBezTo>
                      <a:pt x="948" y="1"/>
                      <a:pt x="540" y="201"/>
                      <a:pt x="333" y="573"/>
                    </a:cubicBezTo>
                    <a:cubicBezTo>
                      <a:pt x="1" y="1171"/>
                      <a:pt x="322" y="1991"/>
                      <a:pt x="1042" y="2390"/>
                    </a:cubicBezTo>
                    <a:cubicBezTo>
                      <a:pt x="1316" y="2539"/>
                      <a:pt x="1606" y="2611"/>
                      <a:pt x="1880" y="2611"/>
                    </a:cubicBezTo>
                    <a:cubicBezTo>
                      <a:pt x="2339" y="2611"/>
                      <a:pt x="2751" y="2410"/>
                      <a:pt x="2959" y="2035"/>
                    </a:cubicBezTo>
                    <a:cubicBezTo>
                      <a:pt x="3291" y="1437"/>
                      <a:pt x="2970" y="629"/>
                      <a:pt x="2250" y="230"/>
                    </a:cubicBezTo>
                    <a:cubicBezTo>
                      <a:pt x="1973" y="75"/>
                      <a:pt x="1679" y="1"/>
                      <a:pt x="14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23"/>
              <p:cNvSpPr/>
              <p:nvPr/>
            </p:nvSpPr>
            <p:spPr>
              <a:xfrm>
                <a:off x="12017583" y="1790832"/>
                <a:ext cx="222920" cy="130055"/>
              </a:xfrm>
              <a:custGeom>
                <a:rect b="b" l="l" r="r" t="t"/>
                <a:pathLst>
                  <a:path extrusionOk="0" h="1752" w="3003">
                    <a:moveTo>
                      <a:pt x="111" y="0"/>
                    </a:moveTo>
                    <a:lnTo>
                      <a:pt x="111" y="0"/>
                    </a:lnTo>
                    <a:cubicBezTo>
                      <a:pt x="1" y="554"/>
                      <a:pt x="322" y="1186"/>
                      <a:pt x="931" y="1518"/>
                    </a:cubicBezTo>
                    <a:cubicBezTo>
                      <a:pt x="1207" y="1677"/>
                      <a:pt x="1500" y="1752"/>
                      <a:pt x="1776" y="1752"/>
                    </a:cubicBezTo>
                    <a:cubicBezTo>
                      <a:pt x="2232" y="1752"/>
                      <a:pt x="2641" y="1547"/>
                      <a:pt x="2848" y="1174"/>
                    </a:cubicBezTo>
                    <a:cubicBezTo>
                      <a:pt x="2958" y="975"/>
                      <a:pt x="3003" y="731"/>
                      <a:pt x="2969" y="499"/>
                    </a:cubicBezTo>
                    <a:lnTo>
                      <a:pt x="2969" y="499"/>
                    </a:lnTo>
                    <a:cubicBezTo>
                      <a:pt x="2947" y="598"/>
                      <a:pt x="2914" y="698"/>
                      <a:pt x="2859" y="787"/>
                    </a:cubicBezTo>
                    <a:cubicBezTo>
                      <a:pt x="2652" y="1159"/>
                      <a:pt x="2244" y="1359"/>
                      <a:pt x="1789" y="1359"/>
                    </a:cubicBezTo>
                    <a:cubicBezTo>
                      <a:pt x="1513" y="1359"/>
                      <a:pt x="1219" y="1285"/>
                      <a:pt x="942" y="1130"/>
                    </a:cubicBezTo>
                    <a:cubicBezTo>
                      <a:pt x="510" y="909"/>
                      <a:pt x="200" y="488"/>
                      <a:pt x="111" y="0"/>
                    </a:cubicBezTo>
                    <a:close/>
                  </a:path>
                </a:pathLst>
              </a:custGeom>
              <a:solidFill>
                <a:srgbClr val="FFFFFF">
                  <a:alpha val="35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23"/>
              <p:cNvSpPr/>
              <p:nvPr/>
            </p:nvSpPr>
            <p:spPr>
              <a:xfrm>
                <a:off x="11839947" y="1857121"/>
                <a:ext cx="176896" cy="161010"/>
              </a:xfrm>
              <a:custGeom>
                <a:rect b="b" l="l" r="r" t="t"/>
                <a:pathLst>
                  <a:path extrusionOk="0" h="2169" w="2383">
                    <a:moveTo>
                      <a:pt x="983" y="1"/>
                    </a:moveTo>
                    <a:cubicBezTo>
                      <a:pt x="760" y="1"/>
                      <a:pt x="550" y="74"/>
                      <a:pt x="389" y="226"/>
                    </a:cubicBezTo>
                    <a:cubicBezTo>
                      <a:pt x="1" y="592"/>
                      <a:pt x="45" y="1278"/>
                      <a:pt x="488" y="1744"/>
                    </a:cubicBezTo>
                    <a:cubicBezTo>
                      <a:pt x="747" y="2022"/>
                      <a:pt x="1086" y="2168"/>
                      <a:pt x="1400" y="2168"/>
                    </a:cubicBezTo>
                    <a:cubicBezTo>
                      <a:pt x="1623" y="2168"/>
                      <a:pt x="1834" y="2095"/>
                      <a:pt x="1995" y="1943"/>
                    </a:cubicBezTo>
                    <a:cubicBezTo>
                      <a:pt x="2383" y="1578"/>
                      <a:pt x="2338" y="891"/>
                      <a:pt x="1895" y="425"/>
                    </a:cubicBezTo>
                    <a:cubicBezTo>
                      <a:pt x="1636" y="147"/>
                      <a:pt x="1297" y="1"/>
                      <a:pt x="9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23"/>
              <p:cNvSpPr/>
              <p:nvPr/>
            </p:nvSpPr>
            <p:spPr>
              <a:xfrm>
                <a:off x="11842471" y="1887853"/>
                <a:ext cx="164499" cy="130278"/>
              </a:xfrm>
              <a:custGeom>
                <a:rect b="b" l="l" r="r" t="t"/>
                <a:pathLst>
                  <a:path extrusionOk="0" h="1755" w="2216">
                    <a:moveTo>
                      <a:pt x="211" y="0"/>
                    </a:moveTo>
                    <a:cubicBezTo>
                      <a:pt x="0" y="388"/>
                      <a:pt x="78" y="931"/>
                      <a:pt x="465" y="1330"/>
                    </a:cubicBezTo>
                    <a:cubicBezTo>
                      <a:pt x="718" y="1608"/>
                      <a:pt x="1054" y="1754"/>
                      <a:pt x="1367" y="1754"/>
                    </a:cubicBezTo>
                    <a:cubicBezTo>
                      <a:pt x="1589" y="1754"/>
                      <a:pt x="1800" y="1681"/>
                      <a:pt x="1961" y="1529"/>
                    </a:cubicBezTo>
                    <a:cubicBezTo>
                      <a:pt x="2094" y="1396"/>
                      <a:pt x="2182" y="1230"/>
                      <a:pt x="2216" y="1053"/>
                    </a:cubicBezTo>
                    <a:lnTo>
                      <a:pt x="2216" y="1053"/>
                    </a:lnTo>
                    <a:cubicBezTo>
                      <a:pt x="2171" y="1119"/>
                      <a:pt x="2127" y="1175"/>
                      <a:pt x="2072" y="1230"/>
                    </a:cubicBezTo>
                    <a:cubicBezTo>
                      <a:pt x="1910" y="1383"/>
                      <a:pt x="1698" y="1456"/>
                      <a:pt x="1474" y="1456"/>
                    </a:cubicBezTo>
                    <a:cubicBezTo>
                      <a:pt x="1160" y="1456"/>
                      <a:pt x="823" y="1313"/>
                      <a:pt x="565" y="1042"/>
                    </a:cubicBezTo>
                    <a:cubicBezTo>
                      <a:pt x="299" y="765"/>
                      <a:pt x="166" y="388"/>
                      <a:pt x="211" y="0"/>
                    </a:cubicBezTo>
                    <a:close/>
                  </a:path>
                </a:pathLst>
              </a:custGeom>
              <a:solidFill>
                <a:srgbClr val="FFFFFF">
                  <a:alpha val="35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23"/>
              <p:cNvSpPr/>
              <p:nvPr/>
            </p:nvSpPr>
            <p:spPr>
              <a:xfrm>
                <a:off x="10582687" y="1707322"/>
                <a:ext cx="264862" cy="229156"/>
              </a:xfrm>
              <a:custGeom>
                <a:rect b="b" l="l" r="r" t="t"/>
                <a:pathLst>
                  <a:path extrusionOk="0" h="3087" w="3568">
                    <a:moveTo>
                      <a:pt x="2082" y="1"/>
                    </a:moveTo>
                    <a:cubicBezTo>
                      <a:pt x="1662" y="1"/>
                      <a:pt x="1212" y="170"/>
                      <a:pt x="842" y="505"/>
                    </a:cubicBezTo>
                    <a:cubicBezTo>
                      <a:pt x="144" y="1136"/>
                      <a:pt x="0" y="2111"/>
                      <a:pt x="521" y="2687"/>
                    </a:cubicBezTo>
                    <a:cubicBezTo>
                      <a:pt x="763" y="2955"/>
                      <a:pt x="1106" y="3087"/>
                      <a:pt x="1475" y="3087"/>
                    </a:cubicBezTo>
                    <a:cubicBezTo>
                      <a:pt x="1897" y="3087"/>
                      <a:pt x="2352" y="2914"/>
                      <a:pt x="2725" y="2576"/>
                    </a:cubicBezTo>
                    <a:cubicBezTo>
                      <a:pt x="3423" y="1945"/>
                      <a:pt x="3567" y="970"/>
                      <a:pt x="3046" y="405"/>
                    </a:cubicBezTo>
                    <a:cubicBezTo>
                      <a:pt x="2802" y="134"/>
                      <a:pt x="2454" y="1"/>
                      <a:pt x="20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23"/>
              <p:cNvSpPr/>
              <p:nvPr/>
            </p:nvSpPr>
            <p:spPr>
              <a:xfrm>
                <a:off x="10641033" y="1710217"/>
                <a:ext cx="207331" cy="227597"/>
              </a:xfrm>
              <a:custGeom>
                <a:rect b="b" l="l" r="r" t="t"/>
                <a:pathLst>
                  <a:path extrusionOk="0" h="3066" w="2793">
                    <a:moveTo>
                      <a:pt x="1574" y="1"/>
                    </a:moveTo>
                    <a:cubicBezTo>
                      <a:pt x="1673" y="56"/>
                      <a:pt x="1762" y="134"/>
                      <a:pt x="1839" y="222"/>
                    </a:cubicBezTo>
                    <a:cubicBezTo>
                      <a:pt x="2360" y="787"/>
                      <a:pt x="2216" y="1773"/>
                      <a:pt x="1518" y="2404"/>
                    </a:cubicBezTo>
                    <a:cubicBezTo>
                      <a:pt x="1187" y="2726"/>
                      <a:pt x="741" y="2903"/>
                      <a:pt x="283" y="2903"/>
                    </a:cubicBezTo>
                    <a:cubicBezTo>
                      <a:pt x="189" y="2903"/>
                      <a:pt x="95" y="2896"/>
                      <a:pt x="1" y="2881"/>
                    </a:cubicBezTo>
                    <a:lnTo>
                      <a:pt x="1" y="2881"/>
                    </a:lnTo>
                    <a:cubicBezTo>
                      <a:pt x="203" y="3005"/>
                      <a:pt x="440" y="3065"/>
                      <a:pt x="690" y="3065"/>
                    </a:cubicBezTo>
                    <a:cubicBezTo>
                      <a:pt x="1110" y="3065"/>
                      <a:pt x="1564" y="2893"/>
                      <a:pt x="1939" y="2560"/>
                    </a:cubicBezTo>
                    <a:cubicBezTo>
                      <a:pt x="2648" y="1928"/>
                      <a:pt x="2792" y="953"/>
                      <a:pt x="2271" y="377"/>
                    </a:cubicBezTo>
                    <a:cubicBezTo>
                      <a:pt x="2083" y="178"/>
                      <a:pt x="1839" y="45"/>
                      <a:pt x="1574" y="1"/>
                    </a:cubicBezTo>
                    <a:close/>
                  </a:path>
                </a:pathLst>
              </a:custGeom>
              <a:solidFill>
                <a:srgbClr val="FFFFFF">
                  <a:alpha val="35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8" name="Google Shape;1198;p23"/>
            <p:cNvGrpSpPr/>
            <p:nvPr/>
          </p:nvGrpSpPr>
          <p:grpSpPr>
            <a:xfrm>
              <a:off x="11008628" y="1068114"/>
              <a:ext cx="747514" cy="711888"/>
              <a:chOff x="11008628" y="1068114"/>
              <a:chExt cx="747514" cy="711888"/>
            </a:xfrm>
          </p:grpSpPr>
          <p:sp>
            <p:nvSpPr>
              <p:cNvPr id="1199" name="Google Shape;1199;p23"/>
              <p:cNvSpPr/>
              <p:nvPr/>
            </p:nvSpPr>
            <p:spPr>
              <a:xfrm>
                <a:off x="11057918" y="1086894"/>
                <a:ext cx="653840" cy="294480"/>
              </a:xfrm>
              <a:custGeom>
                <a:rect b="b" l="l" r="r" t="t"/>
                <a:pathLst>
                  <a:path extrusionOk="0" h="3967" w="8808">
                    <a:moveTo>
                      <a:pt x="8010" y="1"/>
                    </a:moveTo>
                    <a:lnTo>
                      <a:pt x="5795" y="2216"/>
                    </a:lnTo>
                    <a:cubicBezTo>
                      <a:pt x="5374" y="2637"/>
                      <a:pt x="4820" y="2848"/>
                      <a:pt x="4266" y="2848"/>
                    </a:cubicBezTo>
                    <a:cubicBezTo>
                      <a:pt x="3712" y="2848"/>
                      <a:pt x="3158" y="2637"/>
                      <a:pt x="2737" y="2216"/>
                    </a:cubicBezTo>
                    <a:lnTo>
                      <a:pt x="799" y="278"/>
                    </a:lnTo>
                    <a:lnTo>
                      <a:pt x="1" y="1064"/>
                    </a:lnTo>
                    <a:lnTo>
                      <a:pt x="1940" y="3003"/>
                    </a:lnTo>
                    <a:cubicBezTo>
                      <a:pt x="2560" y="3623"/>
                      <a:pt x="3391" y="3967"/>
                      <a:pt x="4266" y="3967"/>
                    </a:cubicBezTo>
                    <a:cubicBezTo>
                      <a:pt x="5141" y="3967"/>
                      <a:pt x="5972" y="3623"/>
                      <a:pt x="6592" y="3003"/>
                    </a:cubicBezTo>
                    <a:lnTo>
                      <a:pt x="8808" y="787"/>
                    </a:lnTo>
                    <a:lnTo>
                      <a:pt x="8010" y="1"/>
                    </a:ln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23"/>
              <p:cNvSpPr/>
              <p:nvPr/>
            </p:nvSpPr>
            <p:spPr>
              <a:xfrm>
                <a:off x="11057918" y="1129652"/>
                <a:ext cx="653023" cy="251722"/>
              </a:xfrm>
              <a:custGeom>
                <a:rect b="b" l="l" r="r" t="t"/>
                <a:pathLst>
                  <a:path extrusionOk="0" h="3391" w="8797">
                    <a:moveTo>
                      <a:pt x="8586" y="1"/>
                    </a:moveTo>
                    <a:lnTo>
                      <a:pt x="6592" y="2006"/>
                    </a:lnTo>
                    <a:cubicBezTo>
                      <a:pt x="5950" y="2643"/>
                      <a:pt x="5108" y="2961"/>
                      <a:pt x="4266" y="2961"/>
                    </a:cubicBezTo>
                    <a:cubicBezTo>
                      <a:pt x="3424" y="2961"/>
                      <a:pt x="2582" y="2643"/>
                      <a:pt x="1940" y="2006"/>
                    </a:cubicBezTo>
                    <a:lnTo>
                      <a:pt x="211" y="278"/>
                    </a:lnTo>
                    <a:lnTo>
                      <a:pt x="1" y="488"/>
                    </a:lnTo>
                    <a:lnTo>
                      <a:pt x="1940" y="2427"/>
                    </a:lnTo>
                    <a:cubicBezTo>
                      <a:pt x="2582" y="3069"/>
                      <a:pt x="3421" y="3391"/>
                      <a:pt x="4260" y="3391"/>
                    </a:cubicBezTo>
                    <a:cubicBezTo>
                      <a:pt x="5099" y="3391"/>
                      <a:pt x="5939" y="3069"/>
                      <a:pt x="6581" y="2427"/>
                    </a:cubicBezTo>
                    <a:lnTo>
                      <a:pt x="8797" y="211"/>
                    </a:lnTo>
                    <a:lnTo>
                      <a:pt x="8586" y="1"/>
                    </a:lnTo>
                    <a:close/>
                  </a:path>
                </a:pathLst>
              </a:custGeom>
              <a:solidFill>
                <a:srgbClr val="0484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23"/>
              <p:cNvSpPr/>
              <p:nvPr/>
            </p:nvSpPr>
            <p:spPr>
              <a:xfrm>
                <a:off x="11087536" y="1191338"/>
                <a:ext cx="585620" cy="588664"/>
              </a:xfrm>
              <a:custGeom>
                <a:rect b="b" l="l" r="r" t="t"/>
                <a:pathLst>
                  <a:path extrusionOk="0" h="7930" w="7889">
                    <a:moveTo>
                      <a:pt x="3944" y="1"/>
                    </a:moveTo>
                    <a:cubicBezTo>
                      <a:pt x="1762" y="1"/>
                      <a:pt x="1" y="3989"/>
                      <a:pt x="1" y="6171"/>
                    </a:cubicBezTo>
                    <a:cubicBezTo>
                      <a:pt x="1" y="7701"/>
                      <a:pt x="866" y="7929"/>
                      <a:pt x="2136" y="7929"/>
                    </a:cubicBezTo>
                    <a:cubicBezTo>
                      <a:pt x="2677" y="7929"/>
                      <a:pt x="3292" y="7888"/>
                      <a:pt x="3944" y="7888"/>
                    </a:cubicBezTo>
                    <a:cubicBezTo>
                      <a:pt x="4593" y="7888"/>
                      <a:pt x="5207" y="7929"/>
                      <a:pt x="5748" y="7929"/>
                    </a:cubicBezTo>
                    <a:cubicBezTo>
                      <a:pt x="7017" y="7929"/>
                      <a:pt x="7888" y="7701"/>
                      <a:pt x="7888" y="6171"/>
                    </a:cubicBezTo>
                    <a:cubicBezTo>
                      <a:pt x="7888" y="3989"/>
                      <a:pt x="6116" y="1"/>
                      <a:pt x="3944" y="1"/>
                    </a:cubicBez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23"/>
              <p:cNvSpPr/>
              <p:nvPr/>
            </p:nvSpPr>
            <p:spPr>
              <a:xfrm>
                <a:off x="11087536" y="1192155"/>
                <a:ext cx="528016" cy="587847"/>
              </a:xfrm>
              <a:custGeom>
                <a:rect b="b" l="l" r="r" t="t"/>
                <a:pathLst>
                  <a:path extrusionOk="0" h="7919" w="7113">
                    <a:moveTo>
                      <a:pt x="3767" y="1"/>
                    </a:moveTo>
                    <a:cubicBezTo>
                      <a:pt x="1673" y="189"/>
                      <a:pt x="1" y="4044"/>
                      <a:pt x="1" y="6160"/>
                    </a:cubicBezTo>
                    <a:cubicBezTo>
                      <a:pt x="1" y="7690"/>
                      <a:pt x="866" y="7918"/>
                      <a:pt x="2136" y="7918"/>
                    </a:cubicBezTo>
                    <a:cubicBezTo>
                      <a:pt x="2677" y="7918"/>
                      <a:pt x="3292" y="7877"/>
                      <a:pt x="3944" y="7877"/>
                    </a:cubicBezTo>
                    <a:cubicBezTo>
                      <a:pt x="4592" y="7877"/>
                      <a:pt x="5205" y="7918"/>
                      <a:pt x="5745" y="7918"/>
                    </a:cubicBezTo>
                    <a:cubicBezTo>
                      <a:pt x="6285" y="7918"/>
                      <a:pt x="6753" y="7877"/>
                      <a:pt x="7113" y="7711"/>
                    </a:cubicBezTo>
                    <a:lnTo>
                      <a:pt x="7113" y="7711"/>
                    </a:lnTo>
                    <a:cubicBezTo>
                      <a:pt x="6884" y="7740"/>
                      <a:pt x="6633" y="7750"/>
                      <a:pt x="6363" y="7750"/>
                    </a:cubicBezTo>
                    <a:cubicBezTo>
                      <a:pt x="5825" y="7750"/>
                      <a:pt x="5215" y="7711"/>
                      <a:pt x="4565" y="7711"/>
                    </a:cubicBezTo>
                    <a:cubicBezTo>
                      <a:pt x="3912" y="7711"/>
                      <a:pt x="3298" y="7752"/>
                      <a:pt x="2756" y="7752"/>
                    </a:cubicBezTo>
                    <a:cubicBezTo>
                      <a:pt x="1487" y="7752"/>
                      <a:pt x="621" y="7524"/>
                      <a:pt x="621" y="5994"/>
                    </a:cubicBezTo>
                    <a:cubicBezTo>
                      <a:pt x="621" y="4088"/>
                      <a:pt x="1973" y="787"/>
                      <a:pt x="3767" y="1"/>
                    </a:cubicBezTo>
                    <a:close/>
                  </a:path>
                </a:pathLst>
              </a:custGeom>
              <a:solidFill>
                <a:srgbClr val="0484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23"/>
              <p:cNvSpPr/>
              <p:nvPr/>
            </p:nvSpPr>
            <p:spPr>
              <a:xfrm>
                <a:off x="11008628" y="1076057"/>
                <a:ext cx="204807" cy="170215"/>
              </a:xfrm>
              <a:custGeom>
                <a:rect b="b" l="l" r="r" t="t"/>
                <a:pathLst>
                  <a:path extrusionOk="0" h="2293" w="2759">
                    <a:moveTo>
                      <a:pt x="1993" y="0"/>
                    </a:moveTo>
                    <a:cubicBezTo>
                      <a:pt x="1649" y="0"/>
                      <a:pt x="1210" y="191"/>
                      <a:pt x="831" y="534"/>
                    </a:cubicBezTo>
                    <a:cubicBezTo>
                      <a:pt x="233" y="1077"/>
                      <a:pt x="0" y="1786"/>
                      <a:pt x="310" y="2119"/>
                    </a:cubicBezTo>
                    <a:cubicBezTo>
                      <a:pt x="420" y="2236"/>
                      <a:pt x="581" y="2293"/>
                      <a:pt x="770" y="2293"/>
                    </a:cubicBezTo>
                    <a:cubicBezTo>
                      <a:pt x="1115" y="2293"/>
                      <a:pt x="1552" y="2104"/>
                      <a:pt x="1939" y="1753"/>
                    </a:cubicBezTo>
                    <a:cubicBezTo>
                      <a:pt x="2526" y="1221"/>
                      <a:pt x="2759" y="512"/>
                      <a:pt x="2448" y="180"/>
                    </a:cubicBezTo>
                    <a:cubicBezTo>
                      <a:pt x="2342" y="58"/>
                      <a:pt x="2182" y="0"/>
                      <a:pt x="1993" y="0"/>
                    </a:cubicBez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23"/>
              <p:cNvSpPr/>
              <p:nvPr/>
            </p:nvSpPr>
            <p:spPr>
              <a:xfrm>
                <a:off x="11556308" y="1068114"/>
                <a:ext cx="199834" cy="174372"/>
              </a:xfrm>
              <a:custGeom>
                <a:rect b="b" l="l" r="r" t="t"/>
                <a:pathLst>
                  <a:path extrusionOk="0" h="2349" w="2692">
                    <a:moveTo>
                      <a:pt x="741" y="0"/>
                    </a:moveTo>
                    <a:cubicBezTo>
                      <a:pt x="571" y="0"/>
                      <a:pt x="425" y="50"/>
                      <a:pt x="321" y="154"/>
                    </a:cubicBezTo>
                    <a:cubicBezTo>
                      <a:pt x="0" y="475"/>
                      <a:pt x="199" y="1195"/>
                      <a:pt x="764" y="1760"/>
                    </a:cubicBezTo>
                    <a:cubicBezTo>
                      <a:pt x="1143" y="2139"/>
                      <a:pt x="1592" y="2349"/>
                      <a:pt x="1943" y="2349"/>
                    </a:cubicBezTo>
                    <a:cubicBezTo>
                      <a:pt x="2116" y="2349"/>
                      <a:pt x="2265" y="2298"/>
                      <a:pt x="2371" y="2192"/>
                    </a:cubicBezTo>
                    <a:cubicBezTo>
                      <a:pt x="2692" y="1871"/>
                      <a:pt x="2493" y="1151"/>
                      <a:pt x="1928" y="597"/>
                    </a:cubicBezTo>
                    <a:cubicBezTo>
                      <a:pt x="1546" y="215"/>
                      <a:pt x="1093" y="0"/>
                      <a:pt x="741" y="0"/>
                    </a:cubicBez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23"/>
              <p:cNvSpPr/>
              <p:nvPr/>
            </p:nvSpPr>
            <p:spPr>
              <a:xfrm>
                <a:off x="11224048" y="1311816"/>
                <a:ext cx="324916" cy="286166"/>
              </a:xfrm>
              <a:custGeom>
                <a:rect b="b" l="l" r="r" t="t"/>
                <a:pathLst>
                  <a:path extrusionOk="0" h="3855" w="4377">
                    <a:moveTo>
                      <a:pt x="2184" y="1"/>
                    </a:moveTo>
                    <a:cubicBezTo>
                      <a:pt x="1936" y="1"/>
                      <a:pt x="1684" y="49"/>
                      <a:pt x="1441" y="150"/>
                    </a:cubicBezTo>
                    <a:cubicBezTo>
                      <a:pt x="466" y="560"/>
                      <a:pt x="1" y="1690"/>
                      <a:pt x="411" y="2676"/>
                    </a:cubicBezTo>
                    <a:cubicBezTo>
                      <a:pt x="719" y="3410"/>
                      <a:pt x="1436" y="3855"/>
                      <a:pt x="2193" y="3855"/>
                    </a:cubicBezTo>
                    <a:cubicBezTo>
                      <a:pt x="2441" y="3855"/>
                      <a:pt x="2693" y="3807"/>
                      <a:pt x="2936" y="3706"/>
                    </a:cubicBezTo>
                    <a:cubicBezTo>
                      <a:pt x="3911" y="3296"/>
                      <a:pt x="4376" y="2166"/>
                      <a:pt x="3966" y="1180"/>
                    </a:cubicBezTo>
                    <a:cubicBezTo>
                      <a:pt x="3658" y="446"/>
                      <a:pt x="2941" y="1"/>
                      <a:pt x="21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23"/>
              <p:cNvSpPr/>
              <p:nvPr/>
            </p:nvSpPr>
            <p:spPr>
              <a:xfrm>
                <a:off x="11286551" y="1346779"/>
                <a:ext cx="199092" cy="180905"/>
              </a:xfrm>
              <a:custGeom>
                <a:rect b="b" l="l" r="r" t="t"/>
                <a:pathLst>
                  <a:path extrusionOk="0" h="2437" w="2682">
                    <a:moveTo>
                      <a:pt x="1339" y="1"/>
                    </a:moveTo>
                    <a:cubicBezTo>
                      <a:pt x="788" y="1"/>
                      <a:pt x="289" y="382"/>
                      <a:pt x="156" y="942"/>
                    </a:cubicBezTo>
                    <a:cubicBezTo>
                      <a:pt x="1" y="1595"/>
                      <a:pt x="410" y="2249"/>
                      <a:pt x="1064" y="2404"/>
                    </a:cubicBezTo>
                    <a:cubicBezTo>
                      <a:pt x="1158" y="2426"/>
                      <a:pt x="1251" y="2437"/>
                      <a:pt x="1343" y="2437"/>
                    </a:cubicBezTo>
                    <a:cubicBezTo>
                      <a:pt x="1894" y="2437"/>
                      <a:pt x="2393" y="2056"/>
                      <a:pt x="2526" y="1496"/>
                    </a:cubicBezTo>
                    <a:cubicBezTo>
                      <a:pt x="2681" y="842"/>
                      <a:pt x="2271" y="189"/>
                      <a:pt x="1618" y="33"/>
                    </a:cubicBezTo>
                    <a:cubicBezTo>
                      <a:pt x="1524" y="11"/>
                      <a:pt x="1431" y="1"/>
                      <a:pt x="1339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23"/>
              <p:cNvSpPr/>
              <p:nvPr/>
            </p:nvSpPr>
            <p:spPr>
              <a:xfrm>
                <a:off x="11361376" y="1365708"/>
                <a:ext cx="84774" cy="72080"/>
              </a:xfrm>
              <a:custGeom>
                <a:rect b="b" l="l" r="r" t="t"/>
                <a:pathLst>
                  <a:path extrusionOk="0" h="971" w="1142">
                    <a:moveTo>
                      <a:pt x="654" y="0"/>
                    </a:moveTo>
                    <a:cubicBezTo>
                      <a:pt x="222" y="0"/>
                      <a:pt x="1" y="521"/>
                      <a:pt x="311" y="831"/>
                    </a:cubicBezTo>
                    <a:cubicBezTo>
                      <a:pt x="411" y="927"/>
                      <a:pt x="533" y="971"/>
                      <a:pt x="653" y="971"/>
                    </a:cubicBezTo>
                    <a:cubicBezTo>
                      <a:pt x="903" y="971"/>
                      <a:pt x="1142" y="780"/>
                      <a:pt x="1142" y="487"/>
                    </a:cubicBezTo>
                    <a:cubicBezTo>
                      <a:pt x="1142" y="211"/>
                      <a:pt x="920" y="0"/>
                      <a:pt x="6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23"/>
              <p:cNvSpPr/>
              <p:nvPr/>
            </p:nvSpPr>
            <p:spPr>
              <a:xfrm>
                <a:off x="11606414" y="1111539"/>
                <a:ext cx="113576" cy="93088"/>
              </a:xfrm>
              <a:custGeom>
                <a:rect b="b" l="l" r="r" t="t"/>
                <a:pathLst>
                  <a:path extrusionOk="0" h="1254" w="1530">
                    <a:moveTo>
                      <a:pt x="319" y="0"/>
                    </a:moveTo>
                    <a:cubicBezTo>
                      <a:pt x="240" y="0"/>
                      <a:pt x="176" y="22"/>
                      <a:pt x="134" y="67"/>
                    </a:cubicBezTo>
                    <a:cubicBezTo>
                      <a:pt x="1" y="223"/>
                      <a:pt x="167" y="599"/>
                      <a:pt x="510" y="909"/>
                    </a:cubicBezTo>
                    <a:cubicBezTo>
                      <a:pt x="761" y="1128"/>
                      <a:pt x="1028" y="1254"/>
                      <a:pt x="1214" y="1254"/>
                    </a:cubicBezTo>
                    <a:cubicBezTo>
                      <a:pt x="1291" y="1254"/>
                      <a:pt x="1354" y="1232"/>
                      <a:pt x="1397" y="1186"/>
                    </a:cubicBezTo>
                    <a:cubicBezTo>
                      <a:pt x="1530" y="1031"/>
                      <a:pt x="1363" y="655"/>
                      <a:pt x="1020" y="344"/>
                    </a:cubicBezTo>
                    <a:cubicBezTo>
                      <a:pt x="777" y="125"/>
                      <a:pt x="507" y="0"/>
                      <a:pt x="319" y="0"/>
                    </a:cubicBezTo>
                    <a:close/>
                  </a:path>
                </a:pathLst>
              </a:custGeom>
              <a:solidFill>
                <a:srgbClr val="0484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23"/>
              <p:cNvSpPr/>
              <p:nvPr/>
            </p:nvSpPr>
            <p:spPr>
              <a:xfrm>
                <a:off x="11054651" y="1118294"/>
                <a:ext cx="114392" cy="93681"/>
              </a:xfrm>
              <a:custGeom>
                <a:rect b="b" l="l" r="r" t="t"/>
                <a:pathLst>
                  <a:path extrusionOk="0" h="1262" w="1541">
                    <a:moveTo>
                      <a:pt x="1221" y="0"/>
                    </a:moveTo>
                    <a:cubicBezTo>
                      <a:pt x="1035" y="0"/>
                      <a:pt x="767" y="131"/>
                      <a:pt x="521" y="353"/>
                    </a:cubicBezTo>
                    <a:cubicBezTo>
                      <a:pt x="167" y="663"/>
                      <a:pt x="1" y="1051"/>
                      <a:pt x="145" y="1195"/>
                    </a:cubicBezTo>
                    <a:cubicBezTo>
                      <a:pt x="187" y="1240"/>
                      <a:pt x="250" y="1262"/>
                      <a:pt x="326" y="1262"/>
                    </a:cubicBezTo>
                    <a:cubicBezTo>
                      <a:pt x="511" y="1262"/>
                      <a:pt x="777" y="1134"/>
                      <a:pt x="1020" y="907"/>
                    </a:cubicBezTo>
                    <a:cubicBezTo>
                      <a:pt x="1374" y="597"/>
                      <a:pt x="1540" y="220"/>
                      <a:pt x="1396" y="65"/>
                    </a:cubicBezTo>
                    <a:cubicBezTo>
                      <a:pt x="1355" y="21"/>
                      <a:pt x="1295" y="0"/>
                      <a:pt x="1221" y="0"/>
                    </a:cubicBezTo>
                    <a:close/>
                  </a:path>
                </a:pathLst>
              </a:custGeom>
              <a:solidFill>
                <a:srgbClr val="0484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23"/>
              <p:cNvSpPr/>
              <p:nvPr/>
            </p:nvSpPr>
            <p:spPr>
              <a:xfrm>
                <a:off x="11308746" y="1655137"/>
                <a:ext cx="168656" cy="62058"/>
              </a:xfrm>
              <a:custGeom>
                <a:rect b="b" l="l" r="r" t="t"/>
                <a:pathLst>
                  <a:path extrusionOk="0" h="836" w="2272">
                    <a:moveTo>
                      <a:pt x="2272" y="0"/>
                    </a:moveTo>
                    <a:lnTo>
                      <a:pt x="2272" y="0"/>
                    </a:lnTo>
                    <a:cubicBezTo>
                      <a:pt x="2271" y="0"/>
                      <a:pt x="1720" y="128"/>
                      <a:pt x="1047" y="128"/>
                    </a:cubicBezTo>
                    <a:cubicBezTo>
                      <a:pt x="711" y="128"/>
                      <a:pt x="344" y="96"/>
                      <a:pt x="1" y="0"/>
                    </a:cubicBezTo>
                    <a:lnTo>
                      <a:pt x="1" y="0"/>
                    </a:lnTo>
                    <a:cubicBezTo>
                      <a:pt x="1" y="0"/>
                      <a:pt x="204" y="836"/>
                      <a:pt x="1062" y="836"/>
                    </a:cubicBezTo>
                    <a:cubicBezTo>
                      <a:pt x="1098" y="836"/>
                      <a:pt x="1136" y="834"/>
                      <a:pt x="1175" y="831"/>
                    </a:cubicBezTo>
                    <a:cubicBezTo>
                      <a:pt x="2128" y="743"/>
                      <a:pt x="2272" y="0"/>
                      <a:pt x="22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rgbClr val="0064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23"/>
              <p:cNvSpPr/>
              <p:nvPr/>
            </p:nvSpPr>
            <p:spPr>
              <a:xfrm>
                <a:off x="11235554" y="1555592"/>
                <a:ext cx="324916" cy="111943"/>
              </a:xfrm>
              <a:custGeom>
                <a:rect b="b" l="l" r="r" t="t"/>
                <a:pathLst>
                  <a:path extrusionOk="0" fill="none" h="1508" w="4377">
                    <a:moveTo>
                      <a:pt x="4376" y="1"/>
                    </a:moveTo>
                    <a:cubicBezTo>
                      <a:pt x="4376" y="832"/>
                      <a:pt x="3391" y="1508"/>
                      <a:pt x="2183" y="1508"/>
                    </a:cubicBezTo>
                    <a:cubicBezTo>
                      <a:pt x="976" y="1508"/>
                      <a:pt x="1" y="832"/>
                      <a:pt x="1" y="1"/>
                    </a:cubicBezTo>
                  </a:path>
                </a:pathLst>
              </a:custGeom>
              <a:noFill/>
              <a:ln cap="rnd" cmpd="sng" w="9525">
                <a:solidFill>
                  <a:srgbClr val="0064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23"/>
              <p:cNvSpPr/>
              <p:nvPr/>
            </p:nvSpPr>
            <p:spPr>
              <a:xfrm>
                <a:off x="11342447" y="1215983"/>
                <a:ext cx="39566" cy="40382"/>
              </a:xfrm>
              <a:custGeom>
                <a:rect b="b" l="l" r="r" t="t"/>
                <a:pathLst>
                  <a:path extrusionOk="0" h="544" w="533">
                    <a:moveTo>
                      <a:pt x="267" y="1"/>
                    </a:moveTo>
                    <a:cubicBezTo>
                      <a:pt x="123" y="1"/>
                      <a:pt x="1" y="123"/>
                      <a:pt x="1" y="278"/>
                    </a:cubicBezTo>
                    <a:cubicBezTo>
                      <a:pt x="1" y="422"/>
                      <a:pt x="123" y="544"/>
                      <a:pt x="267" y="544"/>
                    </a:cubicBezTo>
                    <a:cubicBezTo>
                      <a:pt x="422" y="544"/>
                      <a:pt x="533" y="422"/>
                      <a:pt x="533" y="278"/>
                    </a:cubicBezTo>
                    <a:cubicBezTo>
                      <a:pt x="533" y="123"/>
                      <a:pt x="422" y="1"/>
                      <a:pt x="267" y="1"/>
                    </a:cubicBezTo>
                    <a:close/>
                  </a:path>
                </a:pathLst>
              </a:custGeom>
              <a:solidFill>
                <a:srgbClr val="0484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23"/>
              <p:cNvSpPr/>
              <p:nvPr/>
            </p:nvSpPr>
            <p:spPr>
              <a:xfrm>
                <a:off x="11372882" y="1258740"/>
                <a:ext cx="39566" cy="39566"/>
              </a:xfrm>
              <a:custGeom>
                <a:rect b="b" l="l" r="r" t="t"/>
                <a:pathLst>
                  <a:path extrusionOk="0" h="533" w="533">
                    <a:moveTo>
                      <a:pt x="267" y="1"/>
                    </a:moveTo>
                    <a:cubicBezTo>
                      <a:pt x="123" y="1"/>
                      <a:pt x="1" y="123"/>
                      <a:pt x="1" y="267"/>
                    </a:cubicBezTo>
                    <a:cubicBezTo>
                      <a:pt x="1" y="411"/>
                      <a:pt x="123" y="533"/>
                      <a:pt x="267" y="533"/>
                    </a:cubicBezTo>
                    <a:cubicBezTo>
                      <a:pt x="422" y="533"/>
                      <a:pt x="532" y="411"/>
                      <a:pt x="532" y="267"/>
                    </a:cubicBezTo>
                    <a:cubicBezTo>
                      <a:pt x="532" y="123"/>
                      <a:pt x="422" y="1"/>
                      <a:pt x="267" y="1"/>
                    </a:cubicBezTo>
                    <a:close/>
                  </a:path>
                </a:pathLst>
              </a:custGeom>
              <a:solidFill>
                <a:srgbClr val="0484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23"/>
              <p:cNvSpPr/>
              <p:nvPr/>
            </p:nvSpPr>
            <p:spPr>
              <a:xfrm>
                <a:off x="11406583" y="1215983"/>
                <a:ext cx="39566" cy="40382"/>
              </a:xfrm>
              <a:custGeom>
                <a:rect b="b" l="l" r="r" t="t"/>
                <a:pathLst>
                  <a:path extrusionOk="0" h="544" w="533">
                    <a:moveTo>
                      <a:pt x="267" y="1"/>
                    </a:moveTo>
                    <a:cubicBezTo>
                      <a:pt x="112" y="1"/>
                      <a:pt x="1" y="123"/>
                      <a:pt x="1" y="278"/>
                    </a:cubicBezTo>
                    <a:cubicBezTo>
                      <a:pt x="1" y="422"/>
                      <a:pt x="112" y="544"/>
                      <a:pt x="267" y="544"/>
                    </a:cubicBezTo>
                    <a:cubicBezTo>
                      <a:pt x="411" y="544"/>
                      <a:pt x="533" y="422"/>
                      <a:pt x="533" y="278"/>
                    </a:cubicBezTo>
                    <a:cubicBezTo>
                      <a:pt x="533" y="123"/>
                      <a:pt x="411" y="1"/>
                      <a:pt x="267" y="1"/>
                    </a:cubicBezTo>
                    <a:close/>
                  </a:path>
                </a:pathLst>
              </a:custGeom>
              <a:solidFill>
                <a:srgbClr val="0484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23"/>
              <p:cNvSpPr/>
              <p:nvPr/>
            </p:nvSpPr>
            <p:spPr>
              <a:xfrm>
                <a:off x="11289000" y="1248051"/>
                <a:ext cx="39566" cy="40382"/>
              </a:xfrm>
              <a:custGeom>
                <a:rect b="b" l="l" r="r" t="t"/>
                <a:pathLst>
                  <a:path extrusionOk="0" h="544" w="533">
                    <a:moveTo>
                      <a:pt x="267" y="1"/>
                    </a:moveTo>
                    <a:cubicBezTo>
                      <a:pt x="123" y="1"/>
                      <a:pt x="1" y="123"/>
                      <a:pt x="1" y="267"/>
                    </a:cubicBezTo>
                    <a:cubicBezTo>
                      <a:pt x="1" y="422"/>
                      <a:pt x="123" y="544"/>
                      <a:pt x="267" y="544"/>
                    </a:cubicBezTo>
                    <a:cubicBezTo>
                      <a:pt x="411" y="544"/>
                      <a:pt x="533" y="422"/>
                      <a:pt x="533" y="267"/>
                    </a:cubicBezTo>
                    <a:cubicBezTo>
                      <a:pt x="533" y="123"/>
                      <a:pt x="411" y="1"/>
                      <a:pt x="267" y="1"/>
                    </a:cubicBezTo>
                    <a:close/>
                  </a:path>
                </a:pathLst>
              </a:custGeom>
              <a:solidFill>
                <a:srgbClr val="0484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23"/>
              <p:cNvSpPr/>
              <p:nvPr/>
            </p:nvSpPr>
            <p:spPr>
              <a:xfrm>
                <a:off x="11448524" y="1248051"/>
                <a:ext cx="40382" cy="40382"/>
              </a:xfrm>
              <a:custGeom>
                <a:rect b="b" l="l" r="r" t="t"/>
                <a:pathLst>
                  <a:path extrusionOk="0" h="544" w="544">
                    <a:moveTo>
                      <a:pt x="267" y="1"/>
                    </a:moveTo>
                    <a:cubicBezTo>
                      <a:pt x="123" y="1"/>
                      <a:pt x="1" y="123"/>
                      <a:pt x="1" y="267"/>
                    </a:cubicBezTo>
                    <a:cubicBezTo>
                      <a:pt x="1" y="422"/>
                      <a:pt x="123" y="544"/>
                      <a:pt x="267" y="544"/>
                    </a:cubicBezTo>
                    <a:cubicBezTo>
                      <a:pt x="422" y="544"/>
                      <a:pt x="544" y="422"/>
                      <a:pt x="544" y="267"/>
                    </a:cubicBezTo>
                    <a:cubicBezTo>
                      <a:pt x="544" y="123"/>
                      <a:pt x="422" y="1"/>
                      <a:pt x="267" y="1"/>
                    </a:cubicBezTo>
                    <a:close/>
                  </a:path>
                </a:pathLst>
              </a:custGeom>
              <a:solidFill>
                <a:srgbClr val="0484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7" name="Google Shape;1217;p23"/>
            <p:cNvGrpSpPr/>
            <p:nvPr/>
          </p:nvGrpSpPr>
          <p:grpSpPr>
            <a:xfrm>
              <a:off x="10835933" y="930335"/>
              <a:ext cx="1124177" cy="883293"/>
              <a:chOff x="9364833" y="233085"/>
              <a:chExt cx="1124177" cy="883293"/>
            </a:xfrm>
          </p:grpSpPr>
          <p:sp>
            <p:nvSpPr>
              <p:cNvPr id="1218" name="Google Shape;1218;p23"/>
              <p:cNvSpPr/>
              <p:nvPr/>
            </p:nvSpPr>
            <p:spPr>
              <a:xfrm>
                <a:off x="9365650" y="233085"/>
                <a:ext cx="1122544" cy="883293"/>
              </a:xfrm>
              <a:custGeom>
                <a:rect b="b" l="l" r="r" t="t"/>
                <a:pathLst>
                  <a:path extrusionOk="0" h="11899" w="15122">
                    <a:moveTo>
                      <a:pt x="7556" y="1"/>
                    </a:moveTo>
                    <a:cubicBezTo>
                      <a:pt x="3379" y="1"/>
                      <a:pt x="1" y="3147"/>
                      <a:pt x="1" y="7046"/>
                    </a:cubicBezTo>
                    <a:cubicBezTo>
                      <a:pt x="1" y="10946"/>
                      <a:pt x="3379" y="11898"/>
                      <a:pt x="7556" y="11898"/>
                    </a:cubicBezTo>
                    <a:cubicBezTo>
                      <a:pt x="11732" y="11898"/>
                      <a:pt x="15122" y="10946"/>
                      <a:pt x="15122" y="7046"/>
                    </a:cubicBezTo>
                    <a:cubicBezTo>
                      <a:pt x="15122" y="3158"/>
                      <a:pt x="11732" y="1"/>
                      <a:pt x="7556" y="1"/>
                    </a:cubicBezTo>
                    <a:close/>
                  </a:path>
                </a:pathLst>
              </a:custGeom>
              <a:solidFill>
                <a:srgbClr val="6AA9E2">
                  <a:alpha val="382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23"/>
              <p:cNvSpPr/>
              <p:nvPr/>
            </p:nvSpPr>
            <p:spPr>
              <a:xfrm>
                <a:off x="9407591" y="233085"/>
                <a:ext cx="1080603" cy="702388"/>
              </a:xfrm>
              <a:custGeom>
                <a:rect b="b" l="l" r="r" t="t"/>
                <a:pathLst>
                  <a:path extrusionOk="0" h="9462" w="14557">
                    <a:moveTo>
                      <a:pt x="6991" y="1"/>
                    </a:moveTo>
                    <a:cubicBezTo>
                      <a:pt x="3834" y="1"/>
                      <a:pt x="1131" y="1807"/>
                      <a:pt x="1" y="4365"/>
                    </a:cubicBezTo>
                    <a:cubicBezTo>
                      <a:pt x="1263" y="2095"/>
                      <a:pt x="3800" y="544"/>
                      <a:pt x="6725" y="544"/>
                    </a:cubicBezTo>
                    <a:cubicBezTo>
                      <a:pt x="10890" y="544"/>
                      <a:pt x="14280" y="3701"/>
                      <a:pt x="14280" y="7600"/>
                    </a:cubicBezTo>
                    <a:cubicBezTo>
                      <a:pt x="14291" y="8232"/>
                      <a:pt x="14180" y="8863"/>
                      <a:pt x="13947" y="9461"/>
                    </a:cubicBezTo>
                    <a:cubicBezTo>
                      <a:pt x="14335" y="8819"/>
                      <a:pt x="14557" y="8032"/>
                      <a:pt x="14557" y="7046"/>
                    </a:cubicBezTo>
                    <a:cubicBezTo>
                      <a:pt x="14557" y="3158"/>
                      <a:pt x="11167" y="1"/>
                      <a:pt x="6991" y="1"/>
                    </a:cubicBezTo>
                    <a:close/>
                  </a:path>
                </a:pathLst>
              </a:custGeom>
              <a:solidFill>
                <a:srgbClr val="FFFFFF">
                  <a:alpha val="35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23"/>
              <p:cNvSpPr/>
              <p:nvPr/>
            </p:nvSpPr>
            <p:spPr>
              <a:xfrm>
                <a:off x="9364833" y="419777"/>
                <a:ext cx="1096266" cy="695781"/>
              </a:xfrm>
              <a:custGeom>
                <a:rect b="b" l="l" r="r" t="t"/>
                <a:pathLst>
                  <a:path extrusionOk="0" h="9373" w="14768">
                    <a:moveTo>
                      <a:pt x="1773" y="0"/>
                    </a:moveTo>
                    <a:lnTo>
                      <a:pt x="1773" y="0"/>
                    </a:lnTo>
                    <a:cubicBezTo>
                      <a:pt x="643" y="1230"/>
                      <a:pt x="12" y="2847"/>
                      <a:pt x="1" y="4531"/>
                    </a:cubicBezTo>
                    <a:cubicBezTo>
                      <a:pt x="1" y="8420"/>
                      <a:pt x="3390" y="9372"/>
                      <a:pt x="7567" y="9372"/>
                    </a:cubicBezTo>
                    <a:cubicBezTo>
                      <a:pt x="10934" y="9372"/>
                      <a:pt x="13792" y="8752"/>
                      <a:pt x="14767" y="6470"/>
                    </a:cubicBezTo>
                    <a:lnTo>
                      <a:pt x="14767" y="6470"/>
                    </a:lnTo>
                    <a:cubicBezTo>
                      <a:pt x="13416" y="7700"/>
                      <a:pt x="11112" y="8065"/>
                      <a:pt x="8508" y="8065"/>
                    </a:cubicBezTo>
                    <a:cubicBezTo>
                      <a:pt x="4332" y="8065"/>
                      <a:pt x="942" y="7112"/>
                      <a:pt x="942" y="3213"/>
                    </a:cubicBezTo>
                    <a:cubicBezTo>
                      <a:pt x="942" y="2094"/>
                      <a:pt x="1230" y="986"/>
                      <a:pt x="1773" y="0"/>
                    </a:cubicBezTo>
                    <a:close/>
                  </a:path>
                </a:pathLst>
              </a:custGeom>
              <a:solidFill>
                <a:srgbClr val="FFFFFF">
                  <a:alpha val="35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23"/>
              <p:cNvSpPr/>
              <p:nvPr/>
            </p:nvSpPr>
            <p:spPr>
              <a:xfrm>
                <a:off x="10001295" y="474931"/>
                <a:ext cx="383262" cy="349932"/>
              </a:xfrm>
              <a:custGeom>
                <a:rect b="b" l="l" r="r" t="t"/>
                <a:pathLst>
                  <a:path extrusionOk="0" h="4714" w="5163">
                    <a:moveTo>
                      <a:pt x="2577" y="1"/>
                    </a:moveTo>
                    <a:cubicBezTo>
                      <a:pt x="1492" y="1"/>
                      <a:pt x="518" y="756"/>
                      <a:pt x="278" y="1861"/>
                    </a:cubicBezTo>
                    <a:cubicBezTo>
                      <a:pt x="1" y="3135"/>
                      <a:pt x="809" y="4386"/>
                      <a:pt x="2083" y="4663"/>
                    </a:cubicBezTo>
                    <a:cubicBezTo>
                      <a:pt x="2247" y="4698"/>
                      <a:pt x="2410" y="4714"/>
                      <a:pt x="2571" y="4714"/>
                    </a:cubicBezTo>
                    <a:cubicBezTo>
                      <a:pt x="3663" y="4714"/>
                      <a:pt x="4645" y="3958"/>
                      <a:pt x="4886" y="2858"/>
                    </a:cubicBezTo>
                    <a:cubicBezTo>
                      <a:pt x="5163" y="1584"/>
                      <a:pt x="4354" y="321"/>
                      <a:pt x="3080" y="55"/>
                    </a:cubicBezTo>
                    <a:cubicBezTo>
                      <a:pt x="2911" y="18"/>
                      <a:pt x="2743" y="1"/>
                      <a:pt x="2577" y="1"/>
                    </a:cubicBezTo>
                    <a:close/>
                  </a:path>
                </a:pathLst>
              </a:custGeom>
              <a:solidFill>
                <a:srgbClr val="FFFFFF">
                  <a:alpha val="35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23"/>
              <p:cNvSpPr/>
              <p:nvPr/>
            </p:nvSpPr>
            <p:spPr>
              <a:xfrm>
                <a:off x="9934709" y="348960"/>
                <a:ext cx="170289" cy="155740"/>
              </a:xfrm>
              <a:custGeom>
                <a:rect b="b" l="l" r="r" t="t"/>
                <a:pathLst>
                  <a:path extrusionOk="0" h="2098" w="2294">
                    <a:moveTo>
                      <a:pt x="1150" y="0"/>
                    </a:moveTo>
                    <a:cubicBezTo>
                      <a:pt x="667" y="0"/>
                      <a:pt x="228" y="332"/>
                      <a:pt x="122" y="822"/>
                    </a:cubicBezTo>
                    <a:cubicBezTo>
                      <a:pt x="0" y="1387"/>
                      <a:pt x="355" y="1951"/>
                      <a:pt x="931" y="2073"/>
                    </a:cubicBezTo>
                    <a:cubicBezTo>
                      <a:pt x="1006" y="2090"/>
                      <a:pt x="1081" y="2097"/>
                      <a:pt x="1155" y="2097"/>
                    </a:cubicBezTo>
                    <a:cubicBezTo>
                      <a:pt x="1635" y="2097"/>
                      <a:pt x="2066" y="1766"/>
                      <a:pt x="2172" y="1276"/>
                    </a:cubicBezTo>
                    <a:cubicBezTo>
                      <a:pt x="2294" y="700"/>
                      <a:pt x="1939" y="146"/>
                      <a:pt x="1374" y="24"/>
                    </a:cubicBezTo>
                    <a:cubicBezTo>
                      <a:pt x="1299" y="8"/>
                      <a:pt x="1224" y="0"/>
                      <a:pt x="1150" y="0"/>
                    </a:cubicBezTo>
                    <a:close/>
                  </a:path>
                </a:pathLst>
              </a:custGeom>
              <a:solidFill>
                <a:srgbClr val="FFFFFF">
                  <a:alpha val="35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23"/>
              <p:cNvSpPr/>
              <p:nvPr/>
            </p:nvSpPr>
            <p:spPr>
              <a:xfrm>
                <a:off x="9365650" y="710913"/>
                <a:ext cx="1122544" cy="405458"/>
              </a:xfrm>
              <a:custGeom>
                <a:rect b="b" l="l" r="r" t="t"/>
                <a:pathLst>
                  <a:path extrusionOk="0" h="5462" w="15122">
                    <a:moveTo>
                      <a:pt x="34" y="0"/>
                    </a:moveTo>
                    <a:cubicBezTo>
                      <a:pt x="12" y="199"/>
                      <a:pt x="1" y="399"/>
                      <a:pt x="1" y="609"/>
                    </a:cubicBezTo>
                    <a:cubicBezTo>
                      <a:pt x="1" y="4509"/>
                      <a:pt x="3390" y="5461"/>
                      <a:pt x="7556" y="5461"/>
                    </a:cubicBezTo>
                    <a:cubicBezTo>
                      <a:pt x="11732" y="5461"/>
                      <a:pt x="15122" y="4509"/>
                      <a:pt x="15122" y="609"/>
                    </a:cubicBezTo>
                    <a:cubicBezTo>
                      <a:pt x="15122" y="399"/>
                      <a:pt x="15111" y="199"/>
                      <a:pt x="15089" y="0"/>
                    </a:cubicBezTo>
                    <a:cubicBezTo>
                      <a:pt x="14767" y="3390"/>
                      <a:pt x="11510" y="4243"/>
                      <a:pt x="7567" y="4243"/>
                    </a:cubicBezTo>
                    <a:cubicBezTo>
                      <a:pt x="3612" y="4243"/>
                      <a:pt x="366" y="3390"/>
                      <a:pt x="34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23"/>
              <p:cNvSpPr/>
              <p:nvPr/>
            </p:nvSpPr>
            <p:spPr>
              <a:xfrm>
                <a:off x="9366467" y="738008"/>
                <a:ext cx="1122544" cy="378363"/>
              </a:xfrm>
              <a:custGeom>
                <a:rect b="b" l="l" r="r" t="t"/>
                <a:pathLst>
                  <a:path extrusionOk="0" h="5097" w="15122">
                    <a:moveTo>
                      <a:pt x="1" y="1"/>
                    </a:moveTo>
                    <a:lnTo>
                      <a:pt x="1" y="244"/>
                    </a:lnTo>
                    <a:cubicBezTo>
                      <a:pt x="1" y="4144"/>
                      <a:pt x="3379" y="5096"/>
                      <a:pt x="7556" y="5096"/>
                    </a:cubicBezTo>
                    <a:cubicBezTo>
                      <a:pt x="11732" y="5096"/>
                      <a:pt x="15122" y="4144"/>
                      <a:pt x="15122" y="244"/>
                    </a:cubicBezTo>
                    <a:lnTo>
                      <a:pt x="15122" y="1"/>
                    </a:lnTo>
                    <a:cubicBezTo>
                      <a:pt x="14967" y="3689"/>
                      <a:pt x="11643" y="4598"/>
                      <a:pt x="7556" y="4598"/>
                    </a:cubicBezTo>
                    <a:cubicBezTo>
                      <a:pt x="3457" y="4598"/>
                      <a:pt x="134" y="3689"/>
                      <a:pt x="1" y="1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25" name="Google Shape;1225;p23"/>
          <p:cNvSpPr/>
          <p:nvPr/>
        </p:nvSpPr>
        <p:spPr>
          <a:xfrm>
            <a:off x="7158351" y="684702"/>
            <a:ext cx="1172412" cy="552278"/>
          </a:xfrm>
          <a:custGeom>
            <a:rect b="b" l="l" r="r" t="t"/>
            <a:pathLst>
              <a:path extrusionOk="0" h="6153" w="13062">
                <a:moveTo>
                  <a:pt x="5434" y="1"/>
                </a:moveTo>
                <a:cubicBezTo>
                  <a:pt x="5031" y="1"/>
                  <a:pt x="4641" y="127"/>
                  <a:pt x="4310" y="414"/>
                </a:cubicBezTo>
                <a:cubicBezTo>
                  <a:pt x="3634" y="990"/>
                  <a:pt x="3789" y="1721"/>
                  <a:pt x="3712" y="2496"/>
                </a:cubicBezTo>
                <a:cubicBezTo>
                  <a:pt x="3191" y="2341"/>
                  <a:pt x="2704" y="2086"/>
                  <a:pt x="2117" y="2086"/>
                </a:cubicBezTo>
                <a:cubicBezTo>
                  <a:pt x="2092" y="2086"/>
                  <a:pt x="2067" y="2085"/>
                  <a:pt x="2043" y="2085"/>
                </a:cubicBezTo>
                <a:cubicBezTo>
                  <a:pt x="1461" y="2085"/>
                  <a:pt x="914" y="2337"/>
                  <a:pt x="510" y="2762"/>
                </a:cubicBezTo>
                <a:cubicBezTo>
                  <a:pt x="100" y="3227"/>
                  <a:pt x="1" y="3881"/>
                  <a:pt x="255" y="4446"/>
                </a:cubicBezTo>
                <a:cubicBezTo>
                  <a:pt x="528" y="5003"/>
                  <a:pt x="973" y="5198"/>
                  <a:pt x="1456" y="5198"/>
                </a:cubicBezTo>
                <a:cubicBezTo>
                  <a:pt x="1993" y="5198"/>
                  <a:pt x="2576" y="4957"/>
                  <a:pt x="3025" y="4701"/>
                </a:cubicBezTo>
                <a:cubicBezTo>
                  <a:pt x="3672" y="5660"/>
                  <a:pt x="4713" y="6152"/>
                  <a:pt x="5761" y="6152"/>
                </a:cubicBezTo>
                <a:cubicBezTo>
                  <a:pt x="6650" y="6152"/>
                  <a:pt x="7544" y="5799"/>
                  <a:pt x="8209" y="5077"/>
                </a:cubicBezTo>
                <a:cubicBezTo>
                  <a:pt x="8971" y="5438"/>
                  <a:pt x="9806" y="5623"/>
                  <a:pt x="10651" y="5623"/>
                </a:cubicBezTo>
                <a:cubicBezTo>
                  <a:pt x="10948" y="5623"/>
                  <a:pt x="11247" y="5600"/>
                  <a:pt x="11544" y="5554"/>
                </a:cubicBezTo>
                <a:cubicBezTo>
                  <a:pt x="12164" y="5443"/>
                  <a:pt x="12873" y="5133"/>
                  <a:pt x="12973" y="4512"/>
                </a:cubicBezTo>
                <a:cubicBezTo>
                  <a:pt x="13061" y="3992"/>
                  <a:pt x="12651" y="3482"/>
                  <a:pt x="12164" y="3283"/>
                </a:cubicBezTo>
                <a:cubicBezTo>
                  <a:pt x="11861" y="3159"/>
                  <a:pt x="11532" y="3125"/>
                  <a:pt x="11201" y="3125"/>
                </a:cubicBezTo>
                <a:cubicBezTo>
                  <a:pt x="11000" y="3125"/>
                  <a:pt x="10799" y="3137"/>
                  <a:pt x="10602" y="3150"/>
                </a:cubicBezTo>
                <a:cubicBezTo>
                  <a:pt x="10720" y="2624"/>
                  <a:pt x="10163" y="2140"/>
                  <a:pt x="9615" y="2140"/>
                </a:cubicBezTo>
                <a:cubicBezTo>
                  <a:pt x="9597" y="2140"/>
                  <a:pt x="9579" y="2141"/>
                  <a:pt x="9561" y="2142"/>
                </a:cubicBezTo>
                <a:cubicBezTo>
                  <a:pt x="9007" y="2164"/>
                  <a:pt x="8531" y="2518"/>
                  <a:pt x="8087" y="2862"/>
                </a:cubicBezTo>
                <a:cubicBezTo>
                  <a:pt x="8309" y="1677"/>
                  <a:pt x="7234" y="425"/>
                  <a:pt x="6049" y="92"/>
                </a:cubicBezTo>
                <a:cubicBezTo>
                  <a:pt x="5845" y="33"/>
                  <a:pt x="5638" y="1"/>
                  <a:pt x="5434" y="1"/>
                </a:cubicBezTo>
                <a:close/>
              </a:path>
            </a:pathLst>
          </a:custGeom>
          <a:solidFill>
            <a:srgbClr val="FFFFFF">
              <a:alpha val="51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6" name="Google Shape;1226;p23"/>
          <p:cNvGrpSpPr/>
          <p:nvPr/>
        </p:nvGrpSpPr>
        <p:grpSpPr>
          <a:xfrm rot="-422153">
            <a:off x="7617031" y="652232"/>
            <a:ext cx="583426" cy="338227"/>
            <a:chOff x="10183025" y="930335"/>
            <a:chExt cx="2439057" cy="1413983"/>
          </a:xfrm>
        </p:grpSpPr>
        <p:grpSp>
          <p:nvGrpSpPr>
            <p:cNvPr id="1227" name="Google Shape;1227;p23"/>
            <p:cNvGrpSpPr/>
            <p:nvPr/>
          </p:nvGrpSpPr>
          <p:grpSpPr>
            <a:xfrm>
              <a:off x="10183025" y="1133809"/>
              <a:ext cx="2439057" cy="1210509"/>
              <a:chOff x="10183025" y="1133809"/>
              <a:chExt cx="2439057" cy="1210509"/>
            </a:xfrm>
          </p:grpSpPr>
          <p:sp>
            <p:nvSpPr>
              <p:cNvPr id="1228" name="Google Shape;1228;p23"/>
              <p:cNvSpPr/>
              <p:nvPr/>
            </p:nvSpPr>
            <p:spPr>
              <a:xfrm>
                <a:off x="10183025" y="1133809"/>
                <a:ext cx="2439057" cy="1210509"/>
              </a:xfrm>
              <a:custGeom>
                <a:rect b="b" l="l" r="r" t="t"/>
                <a:pathLst>
                  <a:path extrusionOk="0" h="16307" w="32857">
                    <a:moveTo>
                      <a:pt x="16429" y="0"/>
                    </a:moveTo>
                    <a:cubicBezTo>
                      <a:pt x="7356" y="0"/>
                      <a:pt x="0" y="3645"/>
                      <a:pt x="0" y="8153"/>
                    </a:cubicBezTo>
                    <a:cubicBezTo>
                      <a:pt x="0" y="12651"/>
                      <a:pt x="7356" y="16307"/>
                      <a:pt x="16429" y="16307"/>
                    </a:cubicBezTo>
                    <a:cubicBezTo>
                      <a:pt x="25501" y="16307"/>
                      <a:pt x="32857" y="12651"/>
                      <a:pt x="32857" y="8153"/>
                    </a:cubicBezTo>
                    <a:cubicBezTo>
                      <a:pt x="32857" y="3645"/>
                      <a:pt x="25501" y="0"/>
                      <a:pt x="164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23"/>
              <p:cNvSpPr/>
              <p:nvPr/>
            </p:nvSpPr>
            <p:spPr>
              <a:xfrm>
                <a:off x="10183025" y="1694628"/>
                <a:ext cx="2439057" cy="649683"/>
              </a:xfrm>
              <a:custGeom>
                <a:rect b="b" l="l" r="r" t="t"/>
                <a:pathLst>
                  <a:path extrusionOk="0" h="8752" w="32857">
                    <a:moveTo>
                      <a:pt x="45" y="0"/>
                    </a:moveTo>
                    <a:cubicBezTo>
                      <a:pt x="11" y="200"/>
                      <a:pt x="0" y="399"/>
                      <a:pt x="0" y="598"/>
                    </a:cubicBezTo>
                    <a:cubicBezTo>
                      <a:pt x="0" y="5096"/>
                      <a:pt x="7356" y="8752"/>
                      <a:pt x="16429" y="8752"/>
                    </a:cubicBezTo>
                    <a:cubicBezTo>
                      <a:pt x="25501" y="8752"/>
                      <a:pt x="32857" y="5096"/>
                      <a:pt x="32857" y="598"/>
                    </a:cubicBezTo>
                    <a:cubicBezTo>
                      <a:pt x="32857" y="399"/>
                      <a:pt x="32846" y="200"/>
                      <a:pt x="32812" y="0"/>
                    </a:cubicBezTo>
                    <a:cubicBezTo>
                      <a:pt x="32192" y="4221"/>
                      <a:pt x="25091" y="7555"/>
                      <a:pt x="16429" y="7555"/>
                    </a:cubicBezTo>
                    <a:cubicBezTo>
                      <a:pt x="7755" y="7555"/>
                      <a:pt x="654" y="4221"/>
                      <a:pt x="45" y="0"/>
                    </a:cubicBezTo>
                    <a:close/>
                  </a:path>
                </a:pathLst>
              </a:custGeom>
              <a:solidFill>
                <a:srgbClr val="1348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23"/>
              <p:cNvSpPr/>
              <p:nvPr/>
            </p:nvSpPr>
            <p:spPr>
              <a:xfrm>
                <a:off x="10844947" y="1320427"/>
                <a:ext cx="1110221" cy="466329"/>
              </a:xfrm>
              <a:custGeom>
                <a:rect b="b" l="l" r="r" t="t"/>
                <a:pathLst>
                  <a:path extrusionOk="0" h="6282" w="14956">
                    <a:moveTo>
                      <a:pt x="7478" y="1"/>
                    </a:moveTo>
                    <a:cubicBezTo>
                      <a:pt x="3357" y="1"/>
                      <a:pt x="1" y="1175"/>
                      <a:pt x="1" y="2626"/>
                    </a:cubicBezTo>
                    <a:cubicBezTo>
                      <a:pt x="1" y="4077"/>
                      <a:pt x="3357" y="6282"/>
                      <a:pt x="7478" y="6282"/>
                    </a:cubicBezTo>
                    <a:cubicBezTo>
                      <a:pt x="11610" y="6282"/>
                      <a:pt x="14956" y="4077"/>
                      <a:pt x="14956" y="2626"/>
                    </a:cubicBezTo>
                    <a:cubicBezTo>
                      <a:pt x="14956" y="1186"/>
                      <a:pt x="11610" y="1"/>
                      <a:pt x="7478" y="1"/>
                    </a:cubicBezTo>
                    <a:close/>
                  </a:path>
                </a:pathLst>
              </a:custGeom>
              <a:solidFill>
                <a:srgbClr val="BC50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23"/>
              <p:cNvSpPr/>
              <p:nvPr/>
            </p:nvSpPr>
            <p:spPr>
              <a:xfrm>
                <a:off x="10294001" y="1488190"/>
                <a:ext cx="339688" cy="262412"/>
              </a:xfrm>
              <a:custGeom>
                <a:rect b="b" l="l" r="r" t="t"/>
                <a:pathLst>
                  <a:path extrusionOk="0" h="3535" w="4576">
                    <a:moveTo>
                      <a:pt x="2530" y="1"/>
                    </a:moveTo>
                    <a:cubicBezTo>
                      <a:pt x="2280" y="1"/>
                      <a:pt x="2020" y="40"/>
                      <a:pt x="1762" y="122"/>
                    </a:cubicBezTo>
                    <a:cubicBezTo>
                      <a:pt x="654" y="477"/>
                      <a:pt x="1" y="1496"/>
                      <a:pt x="289" y="2416"/>
                    </a:cubicBezTo>
                    <a:cubicBezTo>
                      <a:pt x="518" y="3112"/>
                      <a:pt x="1235" y="3535"/>
                      <a:pt x="2052" y="3535"/>
                    </a:cubicBezTo>
                    <a:cubicBezTo>
                      <a:pt x="2300" y="3535"/>
                      <a:pt x="2558" y="3495"/>
                      <a:pt x="2814" y="3413"/>
                    </a:cubicBezTo>
                    <a:cubicBezTo>
                      <a:pt x="3922" y="3058"/>
                      <a:pt x="4576" y="2039"/>
                      <a:pt x="4288" y="1131"/>
                    </a:cubicBezTo>
                    <a:cubicBezTo>
                      <a:pt x="4067" y="425"/>
                      <a:pt x="3351" y="1"/>
                      <a:pt x="25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23"/>
              <p:cNvSpPr/>
              <p:nvPr/>
            </p:nvSpPr>
            <p:spPr>
              <a:xfrm>
                <a:off x="10330226" y="1515359"/>
                <a:ext cx="303462" cy="235985"/>
              </a:xfrm>
              <a:custGeom>
                <a:rect b="b" l="l" r="r" t="t"/>
                <a:pathLst>
                  <a:path extrusionOk="0" h="3179" w="4088">
                    <a:moveTo>
                      <a:pt x="3224" y="0"/>
                    </a:moveTo>
                    <a:lnTo>
                      <a:pt x="3224" y="0"/>
                    </a:lnTo>
                    <a:cubicBezTo>
                      <a:pt x="3312" y="111"/>
                      <a:pt x="3368" y="244"/>
                      <a:pt x="3412" y="377"/>
                    </a:cubicBezTo>
                    <a:cubicBezTo>
                      <a:pt x="3711" y="1285"/>
                      <a:pt x="3047" y="2315"/>
                      <a:pt x="1950" y="2670"/>
                    </a:cubicBezTo>
                    <a:cubicBezTo>
                      <a:pt x="1708" y="2752"/>
                      <a:pt x="1457" y="2793"/>
                      <a:pt x="1207" y="2793"/>
                    </a:cubicBezTo>
                    <a:cubicBezTo>
                      <a:pt x="783" y="2793"/>
                      <a:pt x="363" y="2674"/>
                      <a:pt x="0" y="2437"/>
                    </a:cubicBezTo>
                    <a:lnTo>
                      <a:pt x="0" y="2437"/>
                    </a:lnTo>
                    <a:cubicBezTo>
                      <a:pt x="322" y="2904"/>
                      <a:pt x="913" y="3178"/>
                      <a:pt x="1574" y="3178"/>
                    </a:cubicBezTo>
                    <a:cubicBezTo>
                      <a:pt x="1822" y="3178"/>
                      <a:pt x="2080" y="3139"/>
                      <a:pt x="2338" y="3058"/>
                    </a:cubicBezTo>
                    <a:cubicBezTo>
                      <a:pt x="3434" y="2714"/>
                      <a:pt x="4088" y="1684"/>
                      <a:pt x="3811" y="776"/>
                    </a:cubicBezTo>
                    <a:cubicBezTo>
                      <a:pt x="3700" y="454"/>
                      <a:pt x="3501" y="189"/>
                      <a:pt x="3224" y="0"/>
                    </a:cubicBezTo>
                    <a:close/>
                  </a:path>
                </a:pathLst>
              </a:custGeom>
              <a:solidFill>
                <a:srgbClr val="FFFFFF">
                  <a:alpha val="35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23"/>
              <p:cNvSpPr/>
              <p:nvPr/>
            </p:nvSpPr>
            <p:spPr>
              <a:xfrm>
                <a:off x="12150828" y="1484701"/>
                <a:ext cx="341321" cy="271023"/>
              </a:xfrm>
              <a:custGeom>
                <a:rect b="b" l="l" r="r" t="t"/>
                <a:pathLst>
                  <a:path extrusionOk="0" h="3651" w="4598">
                    <a:moveTo>
                      <a:pt x="1973" y="0"/>
                    </a:moveTo>
                    <a:cubicBezTo>
                      <a:pt x="1333" y="0"/>
                      <a:pt x="756" y="282"/>
                      <a:pt x="466" y="801"/>
                    </a:cubicBezTo>
                    <a:cubicBezTo>
                      <a:pt x="0" y="1643"/>
                      <a:pt x="443" y="2773"/>
                      <a:pt x="1463" y="3338"/>
                    </a:cubicBezTo>
                    <a:cubicBezTo>
                      <a:pt x="1841" y="3550"/>
                      <a:pt x="2245" y="3651"/>
                      <a:pt x="2628" y="3651"/>
                    </a:cubicBezTo>
                    <a:cubicBezTo>
                      <a:pt x="3265" y="3651"/>
                      <a:pt x="3841" y="3370"/>
                      <a:pt x="4132" y="2850"/>
                    </a:cubicBezTo>
                    <a:cubicBezTo>
                      <a:pt x="4598" y="2019"/>
                      <a:pt x="4154" y="878"/>
                      <a:pt x="3146" y="313"/>
                    </a:cubicBezTo>
                    <a:cubicBezTo>
                      <a:pt x="2764" y="102"/>
                      <a:pt x="2357" y="0"/>
                      <a:pt x="19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23"/>
              <p:cNvSpPr/>
              <p:nvPr/>
            </p:nvSpPr>
            <p:spPr>
              <a:xfrm>
                <a:off x="12162334" y="1573705"/>
                <a:ext cx="311702" cy="182018"/>
              </a:xfrm>
              <a:custGeom>
                <a:rect b="b" l="l" r="r" t="t"/>
                <a:pathLst>
                  <a:path extrusionOk="0" h="2452" w="4199">
                    <a:moveTo>
                      <a:pt x="167" y="1"/>
                    </a:moveTo>
                    <a:lnTo>
                      <a:pt x="167" y="1"/>
                    </a:lnTo>
                    <a:cubicBezTo>
                      <a:pt x="0" y="765"/>
                      <a:pt x="443" y="1662"/>
                      <a:pt x="1308" y="2139"/>
                    </a:cubicBezTo>
                    <a:cubicBezTo>
                      <a:pt x="1686" y="2351"/>
                      <a:pt x="2090" y="2452"/>
                      <a:pt x="2473" y="2452"/>
                    </a:cubicBezTo>
                    <a:cubicBezTo>
                      <a:pt x="3110" y="2452"/>
                      <a:pt x="3686" y="2171"/>
                      <a:pt x="3977" y="1651"/>
                    </a:cubicBezTo>
                    <a:cubicBezTo>
                      <a:pt x="4143" y="1352"/>
                      <a:pt x="4199" y="1020"/>
                      <a:pt x="4143" y="699"/>
                    </a:cubicBezTo>
                    <a:lnTo>
                      <a:pt x="4143" y="699"/>
                    </a:lnTo>
                    <a:cubicBezTo>
                      <a:pt x="4121" y="832"/>
                      <a:pt x="4066" y="964"/>
                      <a:pt x="3999" y="1097"/>
                    </a:cubicBezTo>
                    <a:cubicBezTo>
                      <a:pt x="3709" y="1617"/>
                      <a:pt x="3132" y="1898"/>
                      <a:pt x="2495" y="1898"/>
                    </a:cubicBezTo>
                    <a:cubicBezTo>
                      <a:pt x="2112" y="1898"/>
                      <a:pt x="1708" y="1797"/>
                      <a:pt x="1330" y="1585"/>
                    </a:cubicBezTo>
                    <a:cubicBezTo>
                      <a:pt x="709" y="1264"/>
                      <a:pt x="288" y="676"/>
                      <a:pt x="167" y="1"/>
                    </a:cubicBezTo>
                    <a:close/>
                  </a:path>
                </a:pathLst>
              </a:custGeom>
              <a:solidFill>
                <a:srgbClr val="FFFFFF">
                  <a:alpha val="35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23"/>
              <p:cNvSpPr/>
              <p:nvPr/>
            </p:nvSpPr>
            <p:spPr>
              <a:xfrm>
                <a:off x="12009343" y="1726919"/>
                <a:ext cx="244299" cy="193821"/>
              </a:xfrm>
              <a:custGeom>
                <a:rect b="b" l="l" r="r" t="t"/>
                <a:pathLst>
                  <a:path extrusionOk="0" h="2611" w="3291">
                    <a:moveTo>
                      <a:pt x="1403" y="1"/>
                    </a:moveTo>
                    <a:cubicBezTo>
                      <a:pt x="948" y="1"/>
                      <a:pt x="540" y="201"/>
                      <a:pt x="333" y="573"/>
                    </a:cubicBezTo>
                    <a:cubicBezTo>
                      <a:pt x="1" y="1171"/>
                      <a:pt x="322" y="1991"/>
                      <a:pt x="1042" y="2390"/>
                    </a:cubicBezTo>
                    <a:cubicBezTo>
                      <a:pt x="1316" y="2539"/>
                      <a:pt x="1606" y="2611"/>
                      <a:pt x="1880" y="2611"/>
                    </a:cubicBezTo>
                    <a:cubicBezTo>
                      <a:pt x="2339" y="2611"/>
                      <a:pt x="2751" y="2410"/>
                      <a:pt x="2959" y="2035"/>
                    </a:cubicBezTo>
                    <a:cubicBezTo>
                      <a:pt x="3291" y="1437"/>
                      <a:pt x="2970" y="629"/>
                      <a:pt x="2250" y="230"/>
                    </a:cubicBezTo>
                    <a:cubicBezTo>
                      <a:pt x="1973" y="75"/>
                      <a:pt x="1679" y="1"/>
                      <a:pt x="14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23"/>
              <p:cNvSpPr/>
              <p:nvPr/>
            </p:nvSpPr>
            <p:spPr>
              <a:xfrm>
                <a:off x="12017583" y="1790832"/>
                <a:ext cx="222920" cy="130055"/>
              </a:xfrm>
              <a:custGeom>
                <a:rect b="b" l="l" r="r" t="t"/>
                <a:pathLst>
                  <a:path extrusionOk="0" h="1752" w="3003">
                    <a:moveTo>
                      <a:pt x="111" y="0"/>
                    </a:moveTo>
                    <a:lnTo>
                      <a:pt x="111" y="0"/>
                    </a:lnTo>
                    <a:cubicBezTo>
                      <a:pt x="1" y="554"/>
                      <a:pt x="322" y="1186"/>
                      <a:pt x="931" y="1518"/>
                    </a:cubicBezTo>
                    <a:cubicBezTo>
                      <a:pt x="1207" y="1677"/>
                      <a:pt x="1500" y="1752"/>
                      <a:pt x="1776" y="1752"/>
                    </a:cubicBezTo>
                    <a:cubicBezTo>
                      <a:pt x="2232" y="1752"/>
                      <a:pt x="2641" y="1547"/>
                      <a:pt x="2848" y="1174"/>
                    </a:cubicBezTo>
                    <a:cubicBezTo>
                      <a:pt x="2958" y="975"/>
                      <a:pt x="3003" y="731"/>
                      <a:pt x="2969" y="499"/>
                    </a:cubicBezTo>
                    <a:lnTo>
                      <a:pt x="2969" y="499"/>
                    </a:lnTo>
                    <a:cubicBezTo>
                      <a:pt x="2947" y="598"/>
                      <a:pt x="2914" y="698"/>
                      <a:pt x="2859" y="787"/>
                    </a:cubicBezTo>
                    <a:cubicBezTo>
                      <a:pt x="2652" y="1159"/>
                      <a:pt x="2244" y="1359"/>
                      <a:pt x="1789" y="1359"/>
                    </a:cubicBezTo>
                    <a:cubicBezTo>
                      <a:pt x="1513" y="1359"/>
                      <a:pt x="1219" y="1285"/>
                      <a:pt x="942" y="1130"/>
                    </a:cubicBezTo>
                    <a:cubicBezTo>
                      <a:pt x="510" y="909"/>
                      <a:pt x="200" y="488"/>
                      <a:pt x="111" y="0"/>
                    </a:cubicBezTo>
                    <a:close/>
                  </a:path>
                </a:pathLst>
              </a:custGeom>
              <a:solidFill>
                <a:srgbClr val="FFFFFF">
                  <a:alpha val="35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23"/>
              <p:cNvSpPr/>
              <p:nvPr/>
            </p:nvSpPr>
            <p:spPr>
              <a:xfrm>
                <a:off x="11839947" y="1857121"/>
                <a:ext cx="176896" cy="161010"/>
              </a:xfrm>
              <a:custGeom>
                <a:rect b="b" l="l" r="r" t="t"/>
                <a:pathLst>
                  <a:path extrusionOk="0" h="2169" w="2383">
                    <a:moveTo>
                      <a:pt x="983" y="1"/>
                    </a:moveTo>
                    <a:cubicBezTo>
                      <a:pt x="760" y="1"/>
                      <a:pt x="550" y="74"/>
                      <a:pt x="389" y="226"/>
                    </a:cubicBezTo>
                    <a:cubicBezTo>
                      <a:pt x="1" y="592"/>
                      <a:pt x="45" y="1278"/>
                      <a:pt x="488" y="1744"/>
                    </a:cubicBezTo>
                    <a:cubicBezTo>
                      <a:pt x="747" y="2022"/>
                      <a:pt x="1086" y="2168"/>
                      <a:pt x="1400" y="2168"/>
                    </a:cubicBezTo>
                    <a:cubicBezTo>
                      <a:pt x="1623" y="2168"/>
                      <a:pt x="1834" y="2095"/>
                      <a:pt x="1995" y="1943"/>
                    </a:cubicBezTo>
                    <a:cubicBezTo>
                      <a:pt x="2383" y="1578"/>
                      <a:pt x="2338" y="891"/>
                      <a:pt x="1895" y="425"/>
                    </a:cubicBezTo>
                    <a:cubicBezTo>
                      <a:pt x="1636" y="147"/>
                      <a:pt x="1297" y="1"/>
                      <a:pt x="9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23"/>
              <p:cNvSpPr/>
              <p:nvPr/>
            </p:nvSpPr>
            <p:spPr>
              <a:xfrm>
                <a:off x="11842471" y="1887853"/>
                <a:ext cx="164499" cy="130278"/>
              </a:xfrm>
              <a:custGeom>
                <a:rect b="b" l="l" r="r" t="t"/>
                <a:pathLst>
                  <a:path extrusionOk="0" h="1755" w="2216">
                    <a:moveTo>
                      <a:pt x="211" y="0"/>
                    </a:moveTo>
                    <a:cubicBezTo>
                      <a:pt x="0" y="388"/>
                      <a:pt x="78" y="931"/>
                      <a:pt x="465" y="1330"/>
                    </a:cubicBezTo>
                    <a:cubicBezTo>
                      <a:pt x="718" y="1608"/>
                      <a:pt x="1054" y="1754"/>
                      <a:pt x="1367" y="1754"/>
                    </a:cubicBezTo>
                    <a:cubicBezTo>
                      <a:pt x="1589" y="1754"/>
                      <a:pt x="1800" y="1681"/>
                      <a:pt x="1961" y="1529"/>
                    </a:cubicBezTo>
                    <a:cubicBezTo>
                      <a:pt x="2094" y="1396"/>
                      <a:pt x="2182" y="1230"/>
                      <a:pt x="2216" y="1053"/>
                    </a:cubicBezTo>
                    <a:lnTo>
                      <a:pt x="2216" y="1053"/>
                    </a:lnTo>
                    <a:cubicBezTo>
                      <a:pt x="2171" y="1119"/>
                      <a:pt x="2127" y="1175"/>
                      <a:pt x="2072" y="1230"/>
                    </a:cubicBezTo>
                    <a:cubicBezTo>
                      <a:pt x="1910" y="1383"/>
                      <a:pt x="1698" y="1456"/>
                      <a:pt x="1474" y="1456"/>
                    </a:cubicBezTo>
                    <a:cubicBezTo>
                      <a:pt x="1160" y="1456"/>
                      <a:pt x="823" y="1313"/>
                      <a:pt x="565" y="1042"/>
                    </a:cubicBezTo>
                    <a:cubicBezTo>
                      <a:pt x="299" y="765"/>
                      <a:pt x="166" y="388"/>
                      <a:pt x="211" y="0"/>
                    </a:cubicBezTo>
                    <a:close/>
                  </a:path>
                </a:pathLst>
              </a:custGeom>
              <a:solidFill>
                <a:srgbClr val="FFFFFF">
                  <a:alpha val="35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23"/>
              <p:cNvSpPr/>
              <p:nvPr/>
            </p:nvSpPr>
            <p:spPr>
              <a:xfrm>
                <a:off x="10582687" y="1707322"/>
                <a:ext cx="264862" cy="229156"/>
              </a:xfrm>
              <a:custGeom>
                <a:rect b="b" l="l" r="r" t="t"/>
                <a:pathLst>
                  <a:path extrusionOk="0" h="3087" w="3568">
                    <a:moveTo>
                      <a:pt x="2082" y="1"/>
                    </a:moveTo>
                    <a:cubicBezTo>
                      <a:pt x="1662" y="1"/>
                      <a:pt x="1212" y="170"/>
                      <a:pt x="842" y="505"/>
                    </a:cubicBezTo>
                    <a:cubicBezTo>
                      <a:pt x="144" y="1136"/>
                      <a:pt x="0" y="2111"/>
                      <a:pt x="521" y="2687"/>
                    </a:cubicBezTo>
                    <a:cubicBezTo>
                      <a:pt x="763" y="2955"/>
                      <a:pt x="1106" y="3087"/>
                      <a:pt x="1475" y="3087"/>
                    </a:cubicBezTo>
                    <a:cubicBezTo>
                      <a:pt x="1897" y="3087"/>
                      <a:pt x="2352" y="2914"/>
                      <a:pt x="2725" y="2576"/>
                    </a:cubicBezTo>
                    <a:cubicBezTo>
                      <a:pt x="3423" y="1945"/>
                      <a:pt x="3567" y="970"/>
                      <a:pt x="3046" y="405"/>
                    </a:cubicBezTo>
                    <a:cubicBezTo>
                      <a:pt x="2802" y="134"/>
                      <a:pt x="2454" y="1"/>
                      <a:pt x="20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23"/>
              <p:cNvSpPr/>
              <p:nvPr/>
            </p:nvSpPr>
            <p:spPr>
              <a:xfrm>
                <a:off x="10641033" y="1710217"/>
                <a:ext cx="207331" cy="227597"/>
              </a:xfrm>
              <a:custGeom>
                <a:rect b="b" l="l" r="r" t="t"/>
                <a:pathLst>
                  <a:path extrusionOk="0" h="3066" w="2793">
                    <a:moveTo>
                      <a:pt x="1574" y="1"/>
                    </a:moveTo>
                    <a:cubicBezTo>
                      <a:pt x="1673" y="56"/>
                      <a:pt x="1762" y="134"/>
                      <a:pt x="1839" y="222"/>
                    </a:cubicBezTo>
                    <a:cubicBezTo>
                      <a:pt x="2360" y="787"/>
                      <a:pt x="2216" y="1773"/>
                      <a:pt x="1518" y="2404"/>
                    </a:cubicBezTo>
                    <a:cubicBezTo>
                      <a:pt x="1187" y="2726"/>
                      <a:pt x="741" y="2903"/>
                      <a:pt x="283" y="2903"/>
                    </a:cubicBezTo>
                    <a:cubicBezTo>
                      <a:pt x="189" y="2903"/>
                      <a:pt x="95" y="2896"/>
                      <a:pt x="1" y="2881"/>
                    </a:cubicBezTo>
                    <a:lnTo>
                      <a:pt x="1" y="2881"/>
                    </a:lnTo>
                    <a:cubicBezTo>
                      <a:pt x="203" y="3005"/>
                      <a:pt x="440" y="3065"/>
                      <a:pt x="690" y="3065"/>
                    </a:cubicBezTo>
                    <a:cubicBezTo>
                      <a:pt x="1110" y="3065"/>
                      <a:pt x="1564" y="2893"/>
                      <a:pt x="1939" y="2560"/>
                    </a:cubicBezTo>
                    <a:cubicBezTo>
                      <a:pt x="2648" y="1928"/>
                      <a:pt x="2792" y="953"/>
                      <a:pt x="2271" y="377"/>
                    </a:cubicBezTo>
                    <a:cubicBezTo>
                      <a:pt x="2083" y="178"/>
                      <a:pt x="1839" y="45"/>
                      <a:pt x="1574" y="1"/>
                    </a:cubicBezTo>
                    <a:close/>
                  </a:path>
                </a:pathLst>
              </a:custGeom>
              <a:solidFill>
                <a:srgbClr val="FFFFFF">
                  <a:alpha val="35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1" name="Google Shape;1241;p23"/>
            <p:cNvGrpSpPr/>
            <p:nvPr/>
          </p:nvGrpSpPr>
          <p:grpSpPr>
            <a:xfrm>
              <a:off x="11008628" y="1068114"/>
              <a:ext cx="747514" cy="711888"/>
              <a:chOff x="11008628" y="1068114"/>
              <a:chExt cx="747514" cy="711888"/>
            </a:xfrm>
          </p:grpSpPr>
          <p:sp>
            <p:nvSpPr>
              <p:cNvPr id="1242" name="Google Shape;1242;p23"/>
              <p:cNvSpPr/>
              <p:nvPr/>
            </p:nvSpPr>
            <p:spPr>
              <a:xfrm>
                <a:off x="11057918" y="1086894"/>
                <a:ext cx="653840" cy="294480"/>
              </a:xfrm>
              <a:custGeom>
                <a:rect b="b" l="l" r="r" t="t"/>
                <a:pathLst>
                  <a:path extrusionOk="0" h="3967" w="8808">
                    <a:moveTo>
                      <a:pt x="8010" y="1"/>
                    </a:moveTo>
                    <a:lnTo>
                      <a:pt x="5795" y="2216"/>
                    </a:lnTo>
                    <a:cubicBezTo>
                      <a:pt x="5374" y="2637"/>
                      <a:pt x="4820" y="2848"/>
                      <a:pt x="4266" y="2848"/>
                    </a:cubicBezTo>
                    <a:cubicBezTo>
                      <a:pt x="3712" y="2848"/>
                      <a:pt x="3158" y="2637"/>
                      <a:pt x="2737" y="2216"/>
                    </a:cubicBezTo>
                    <a:lnTo>
                      <a:pt x="799" y="278"/>
                    </a:lnTo>
                    <a:lnTo>
                      <a:pt x="1" y="1064"/>
                    </a:lnTo>
                    <a:lnTo>
                      <a:pt x="1940" y="3003"/>
                    </a:lnTo>
                    <a:cubicBezTo>
                      <a:pt x="2560" y="3623"/>
                      <a:pt x="3391" y="3967"/>
                      <a:pt x="4266" y="3967"/>
                    </a:cubicBezTo>
                    <a:cubicBezTo>
                      <a:pt x="5141" y="3967"/>
                      <a:pt x="5972" y="3623"/>
                      <a:pt x="6592" y="3003"/>
                    </a:cubicBezTo>
                    <a:lnTo>
                      <a:pt x="8808" y="787"/>
                    </a:lnTo>
                    <a:lnTo>
                      <a:pt x="8010" y="1"/>
                    </a:ln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23"/>
              <p:cNvSpPr/>
              <p:nvPr/>
            </p:nvSpPr>
            <p:spPr>
              <a:xfrm>
                <a:off x="11057918" y="1129652"/>
                <a:ext cx="653023" cy="251722"/>
              </a:xfrm>
              <a:custGeom>
                <a:rect b="b" l="l" r="r" t="t"/>
                <a:pathLst>
                  <a:path extrusionOk="0" h="3391" w="8797">
                    <a:moveTo>
                      <a:pt x="8586" y="1"/>
                    </a:moveTo>
                    <a:lnTo>
                      <a:pt x="6592" y="2006"/>
                    </a:lnTo>
                    <a:cubicBezTo>
                      <a:pt x="5950" y="2643"/>
                      <a:pt x="5108" y="2961"/>
                      <a:pt x="4266" y="2961"/>
                    </a:cubicBezTo>
                    <a:cubicBezTo>
                      <a:pt x="3424" y="2961"/>
                      <a:pt x="2582" y="2643"/>
                      <a:pt x="1940" y="2006"/>
                    </a:cubicBezTo>
                    <a:lnTo>
                      <a:pt x="211" y="278"/>
                    </a:lnTo>
                    <a:lnTo>
                      <a:pt x="1" y="488"/>
                    </a:lnTo>
                    <a:lnTo>
                      <a:pt x="1940" y="2427"/>
                    </a:lnTo>
                    <a:cubicBezTo>
                      <a:pt x="2582" y="3069"/>
                      <a:pt x="3421" y="3391"/>
                      <a:pt x="4260" y="3391"/>
                    </a:cubicBezTo>
                    <a:cubicBezTo>
                      <a:pt x="5099" y="3391"/>
                      <a:pt x="5939" y="3069"/>
                      <a:pt x="6581" y="2427"/>
                    </a:cubicBezTo>
                    <a:lnTo>
                      <a:pt x="8797" y="211"/>
                    </a:lnTo>
                    <a:lnTo>
                      <a:pt x="8586" y="1"/>
                    </a:lnTo>
                    <a:close/>
                  </a:path>
                </a:pathLst>
              </a:custGeom>
              <a:solidFill>
                <a:srgbClr val="0484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23"/>
              <p:cNvSpPr/>
              <p:nvPr/>
            </p:nvSpPr>
            <p:spPr>
              <a:xfrm>
                <a:off x="11087536" y="1191338"/>
                <a:ext cx="585620" cy="588664"/>
              </a:xfrm>
              <a:custGeom>
                <a:rect b="b" l="l" r="r" t="t"/>
                <a:pathLst>
                  <a:path extrusionOk="0" h="7930" w="7889">
                    <a:moveTo>
                      <a:pt x="3944" y="1"/>
                    </a:moveTo>
                    <a:cubicBezTo>
                      <a:pt x="1762" y="1"/>
                      <a:pt x="1" y="3989"/>
                      <a:pt x="1" y="6171"/>
                    </a:cubicBezTo>
                    <a:cubicBezTo>
                      <a:pt x="1" y="7701"/>
                      <a:pt x="866" y="7929"/>
                      <a:pt x="2136" y="7929"/>
                    </a:cubicBezTo>
                    <a:cubicBezTo>
                      <a:pt x="2677" y="7929"/>
                      <a:pt x="3292" y="7888"/>
                      <a:pt x="3944" y="7888"/>
                    </a:cubicBezTo>
                    <a:cubicBezTo>
                      <a:pt x="4593" y="7888"/>
                      <a:pt x="5207" y="7929"/>
                      <a:pt x="5748" y="7929"/>
                    </a:cubicBezTo>
                    <a:cubicBezTo>
                      <a:pt x="7017" y="7929"/>
                      <a:pt x="7888" y="7701"/>
                      <a:pt x="7888" y="6171"/>
                    </a:cubicBezTo>
                    <a:cubicBezTo>
                      <a:pt x="7888" y="3989"/>
                      <a:pt x="6116" y="1"/>
                      <a:pt x="3944" y="1"/>
                    </a:cubicBez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23"/>
              <p:cNvSpPr/>
              <p:nvPr/>
            </p:nvSpPr>
            <p:spPr>
              <a:xfrm>
                <a:off x="11087536" y="1192155"/>
                <a:ext cx="528016" cy="587847"/>
              </a:xfrm>
              <a:custGeom>
                <a:rect b="b" l="l" r="r" t="t"/>
                <a:pathLst>
                  <a:path extrusionOk="0" h="7919" w="7113">
                    <a:moveTo>
                      <a:pt x="3767" y="1"/>
                    </a:moveTo>
                    <a:cubicBezTo>
                      <a:pt x="1673" y="189"/>
                      <a:pt x="1" y="4044"/>
                      <a:pt x="1" y="6160"/>
                    </a:cubicBezTo>
                    <a:cubicBezTo>
                      <a:pt x="1" y="7690"/>
                      <a:pt x="866" y="7918"/>
                      <a:pt x="2136" y="7918"/>
                    </a:cubicBezTo>
                    <a:cubicBezTo>
                      <a:pt x="2677" y="7918"/>
                      <a:pt x="3292" y="7877"/>
                      <a:pt x="3944" y="7877"/>
                    </a:cubicBezTo>
                    <a:cubicBezTo>
                      <a:pt x="4592" y="7877"/>
                      <a:pt x="5205" y="7918"/>
                      <a:pt x="5745" y="7918"/>
                    </a:cubicBezTo>
                    <a:cubicBezTo>
                      <a:pt x="6285" y="7918"/>
                      <a:pt x="6753" y="7877"/>
                      <a:pt x="7113" y="7711"/>
                    </a:cubicBezTo>
                    <a:lnTo>
                      <a:pt x="7113" y="7711"/>
                    </a:lnTo>
                    <a:cubicBezTo>
                      <a:pt x="6884" y="7740"/>
                      <a:pt x="6633" y="7750"/>
                      <a:pt x="6363" y="7750"/>
                    </a:cubicBezTo>
                    <a:cubicBezTo>
                      <a:pt x="5825" y="7750"/>
                      <a:pt x="5215" y="7711"/>
                      <a:pt x="4565" y="7711"/>
                    </a:cubicBezTo>
                    <a:cubicBezTo>
                      <a:pt x="3912" y="7711"/>
                      <a:pt x="3298" y="7752"/>
                      <a:pt x="2756" y="7752"/>
                    </a:cubicBezTo>
                    <a:cubicBezTo>
                      <a:pt x="1487" y="7752"/>
                      <a:pt x="621" y="7524"/>
                      <a:pt x="621" y="5994"/>
                    </a:cubicBezTo>
                    <a:cubicBezTo>
                      <a:pt x="621" y="4088"/>
                      <a:pt x="1973" y="787"/>
                      <a:pt x="3767" y="1"/>
                    </a:cubicBezTo>
                    <a:close/>
                  </a:path>
                </a:pathLst>
              </a:custGeom>
              <a:solidFill>
                <a:srgbClr val="0484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23"/>
              <p:cNvSpPr/>
              <p:nvPr/>
            </p:nvSpPr>
            <p:spPr>
              <a:xfrm>
                <a:off x="11008628" y="1076057"/>
                <a:ext cx="204807" cy="170215"/>
              </a:xfrm>
              <a:custGeom>
                <a:rect b="b" l="l" r="r" t="t"/>
                <a:pathLst>
                  <a:path extrusionOk="0" h="2293" w="2759">
                    <a:moveTo>
                      <a:pt x="1993" y="0"/>
                    </a:moveTo>
                    <a:cubicBezTo>
                      <a:pt x="1649" y="0"/>
                      <a:pt x="1210" y="191"/>
                      <a:pt x="831" y="534"/>
                    </a:cubicBezTo>
                    <a:cubicBezTo>
                      <a:pt x="233" y="1077"/>
                      <a:pt x="0" y="1786"/>
                      <a:pt x="310" y="2119"/>
                    </a:cubicBezTo>
                    <a:cubicBezTo>
                      <a:pt x="420" y="2236"/>
                      <a:pt x="581" y="2293"/>
                      <a:pt x="770" y="2293"/>
                    </a:cubicBezTo>
                    <a:cubicBezTo>
                      <a:pt x="1115" y="2293"/>
                      <a:pt x="1552" y="2104"/>
                      <a:pt x="1939" y="1753"/>
                    </a:cubicBezTo>
                    <a:cubicBezTo>
                      <a:pt x="2526" y="1221"/>
                      <a:pt x="2759" y="512"/>
                      <a:pt x="2448" y="180"/>
                    </a:cubicBezTo>
                    <a:cubicBezTo>
                      <a:pt x="2342" y="58"/>
                      <a:pt x="2182" y="0"/>
                      <a:pt x="1993" y="0"/>
                    </a:cubicBez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23"/>
              <p:cNvSpPr/>
              <p:nvPr/>
            </p:nvSpPr>
            <p:spPr>
              <a:xfrm>
                <a:off x="11556308" y="1068114"/>
                <a:ext cx="199834" cy="174372"/>
              </a:xfrm>
              <a:custGeom>
                <a:rect b="b" l="l" r="r" t="t"/>
                <a:pathLst>
                  <a:path extrusionOk="0" h="2349" w="2692">
                    <a:moveTo>
                      <a:pt x="741" y="0"/>
                    </a:moveTo>
                    <a:cubicBezTo>
                      <a:pt x="571" y="0"/>
                      <a:pt x="425" y="50"/>
                      <a:pt x="321" y="154"/>
                    </a:cubicBezTo>
                    <a:cubicBezTo>
                      <a:pt x="0" y="475"/>
                      <a:pt x="199" y="1195"/>
                      <a:pt x="764" y="1760"/>
                    </a:cubicBezTo>
                    <a:cubicBezTo>
                      <a:pt x="1143" y="2139"/>
                      <a:pt x="1592" y="2349"/>
                      <a:pt x="1943" y="2349"/>
                    </a:cubicBezTo>
                    <a:cubicBezTo>
                      <a:pt x="2116" y="2349"/>
                      <a:pt x="2265" y="2298"/>
                      <a:pt x="2371" y="2192"/>
                    </a:cubicBezTo>
                    <a:cubicBezTo>
                      <a:pt x="2692" y="1871"/>
                      <a:pt x="2493" y="1151"/>
                      <a:pt x="1928" y="597"/>
                    </a:cubicBezTo>
                    <a:cubicBezTo>
                      <a:pt x="1546" y="215"/>
                      <a:pt x="1093" y="0"/>
                      <a:pt x="741" y="0"/>
                    </a:cubicBez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23"/>
              <p:cNvSpPr/>
              <p:nvPr/>
            </p:nvSpPr>
            <p:spPr>
              <a:xfrm>
                <a:off x="11224048" y="1311816"/>
                <a:ext cx="324916" cy="286166"/>
              </a:xfrm>
              <a:custGeom>
                <a:rect b="b" l="l" r="r" t="t"/>
                <a:pathLst>
                  <a:path extrusionOk="0" h="3855" w="4377">
                    <a:moveTo>
                      <a:pt x="2184" y="1"/>
                    </a:moveTo>
                    <a:cubicBezTo>
                      <a:pt x="1936" y="1"/>
                      <a:pt x="1684" y="49"/>
                      <a:pt x="1441" y="150"/>
                    </a:cubicBezTo>
                    <a:cubicBezTo>
                      <a:pt x="466" y="560"/>
                      <a:pt x="1" y="1690"/>
                      <a:pt x="411" y="2676"/>
                    </a:cubicBezTo>
                    <a:cubicBezTo>
                      <a:pt x="719" y="3410"/>
                      <a:pt x="1436" y="3855"/>
                      <a:pt x="2193" y="3855"/>
                    </a:cubicBezTo>
                    <a:cubicBezTo>
                      <a:pt x="2441" y="3855"/>
                      <a:pt x="2693" y="3807"/>
                      <a:pt x="2936" y="3706"/>
                    </a:cubicBezTo>
                    <a:cubicBezTo>
                      <a:pt x="3911" y="3296"/>
                      <a:pt x="4376" y="2166"/>
                      <a:pt x="3966" y="1180"/>
                    </a:cubicBezTo>
                    <a:cubicBezTo>
                      <a:pt x="3658" y="446"/>
                      <a:pt x="2941" y="1"/>
                      <a:pt x="21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23"/>
              <p:cNvSpPr/>
              <p:nvPr/>
            </p:nvSpPr>
            <p:spPr>
              <a:xfrm>
                <a:off x="11286551" y="1346779"/>
                <a:ext cx="199092" cy="180905"/>
              </a:xfrm>
              <a:custGeom>
                <a:rect b="b" l="l" r="r" t="t"/>
                <a:pathLst>
                  <a:path extrusionOk="0" h="2437" w="2682">
                    <a:moveTo>
                      <a:pt x="1339" y="1"/>
                    </a:moveTo>
                    <a:cubicBezTo>
                      <a:pt x="788" y="1"/>
                      <a:pt x="289" y="382"/>
                      <a:pt x="156" y="942"/>
                    </a:cubicBezTo>
                    <a:cubicBezTo>
                      <a:pt x="1" y="1595"/>
                      <a:pt x="410" y="2249"/>
                      <a:pt x="1064" y="2404"/>
                    </a:cubicBezTo>
                    <a:cubicBezTo>
                      <a:pt x="1158" y="2426"/>
                      <a:pt x="1251" y="2437"/>
                      <a:pt x="1343" y="2437"/>
                    </a:cubicBezTo>
                    <a:cubicBezTo>
                      <a:pt x="1894" y="2437"/>
                      <a:pt x="2393" y="2056"/>
                      <a:pt x="2526" y="1496"/>
                    </a:cubicBezTo>
                    <a:cubicBezTo>
                      <a:pt x="2681" y="842"/>
                      <a:pt x="2271" y="189"/>
                      <a:pt x="1618" y="33"/>
                    </a:cubicBezTo>
                    <a:cubicBezTo>
                      <a:pt x="1524" y="11"/>
                      <a:pt x="1431" y="1"/>
                      <a:pt x="1339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23"/>
              <p:cNvSpPr/>
              <p:nvPr/>
            </p:nvSpPr>
            <p:spPr>
              <a:xfrm>
                <a:off x="11361376" y="1365708"/>
                <a:ext cx="84774" cy="72080"/>
              </a:xfrm>
              <a:custGeom>
                <a:rect b="b" l="l" r="r" t="t"/>
                <a:pathLst>
                  <a:path extrusionOk="0" h="971" w="1142">
                    <a:moveTo>
                      <a:pt x="654" y="0"/>
                    </a:moveTo>
                    <a:cubicBezTo>
                      <a:pt x="222" y="0"/>
                      <a:pt x="1" y="521"/>
                      <a:pt x="311" y="831"/>
                    </a:cubicBezTo>
                    <a:cubicBezTo>
                      <a:pt x="411" y="927"/>
                      <a:pt x="533" y="971"/>
                      <a:pt x="653" y="971"/>
                    </a:cubicBezTo>
                    <a:cubicBezTo>
                      <a:pt x="903" y="971"/>
                      <a:pt x="1142" y="780"/>
                      <a:pt x="1142" y="487"/>
                    </a:cubicBezTo>
                    <a:cubicBezTo>
                      <a:pt x="1142" y="211"/>
                      <a:pt x="920" y="0"/>
                      <a:pt x="6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23"/>
              <p:cNvSpPr/>
              <p:nvPr/>
            </p:nvSpPr>
            <p:spPr>
              <a:xfrm>
                <a:off x="11606414" y="1111539"/>
                <a:ext cx="113576" cy="93088"/>
              </a:xfrm>
              <a:custGeom>
                <a:rect b="b" l="l" r="r" t="t"/>
                <a:pathLst>
                  <a:path extrusionOk="0" h="1254" w="1530">
                    <a:moveTo>
                      <a:pt x="319" y="0"/>
                    </a:moveTo>
                    <a:cubicBezTo>
                      <a:pt x="240" y="0"/>
                      <a:pt x="176" y="22"/>
                      <a:pt x="134" y="67"/>
                    </a:cubicBezTo>
                    <a:cubicBezTo>
                      <a:pt x="1" y="223"/>
                      <a:pt x="167" y="599"/>
                      <a:pt x="510" y="909"/>
                    </a:cubicBezTo>
                    <a:cubicBezTo>
                      <a:pt x="761" y="1128"/>
                      <a:pt x="1028" y="1254"/>
                      <a:pt x="1214" y="1254"/>
                    </a:cubicBezTo>
                    <a:cubicBezTo>
                      <a:pt x="1291" y="1254"/>
                      <a:pt x="1354" y="1232"/>
                      <a:pt x="1397" y="1186"/>
                    </a:cubicBezTo>
                    <a:cubicBezTo>
                      <a:pt x="1530" y="1031"/>
                      <a:pt x="1363" y="655"/>
                      <a:pt x="1020" y="344"/>
                    </a:cubicBezTo>
                    <a:cubicBezTo>
                      <a:pt x="777" y="125"/>
                      <a:pt x="507" y="0"/>
                      <a:pt x="319" y="0"/>
                    </a:cubicBezTo>
                    <a:close/>
                  </a:path>
                </a:pathLst>
              </a:custGeom>
              <a:solidFill>
                <a:srgbClr val="0484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23"/>
              <p:cNvSpPr/>
              <p:nvPr/>
            </p:nvSpPr>
            <p:spPr>
              <a:xfrm>
                <a:off x="11054651" y="1118294"/>
                <a:ext cx="114392" cy="93681"/>
              </a:xfrm>
              <a:custGeom>
                <a:rect b="b" l="l" r="r" t="t"/>
                <a:pathLst>
                  <a:path extrusionOk="0" h="1262" w="1541">
                    <a:moveTo>
                      <a:pt x="1221" y="0"/>
                    </a:moveTo>
                    <a:cubicBezTo>
                      <a:pt x="1035" y="0"/>
                      <a:pt x="767" y="131"/>
                      <a:pt x="521" y="353"/>
                    </a:cubicBezTo>
                    <a:cubicBezTo>
                      <a:pt x="167" y="663"/>
                      <a:pt x="1" y="1051"/>
                      <a:pt x="145" y="1195"/>
                    </a:cubicBezTo>
                    <a:cubicBezTo>
                      <a:pt x="187" y="1240"/>
                      <a:pt x="250" y="1262"/>
                      <a:pt x="326" y="1262"/>
                    </a:cubicBezTo>
                    <a:cubicBezTo>
                      <a:pt x="511" y="1262"/>
                      <a:pt x="777" y="1134"/>
                      <a:pt x="1020" y="907"/>
                    </a:cubicBezTo>
                    <a:cubicBezTo>
                      <a:pt x="1374" y="597"/>
                      <a:pt x="1540" y="220"/>
                      <a:pt x="1396" y="65"/>
                    </a:cubicBezTo>
                    <a:cubicBezTo>
                      <a:pt x="1355" y="21"/>
                      <a:pt x="1295" y="0"/>
                      <a:pt x="1221" y="0"/>
                    </a:cubicBezTo>
                    <a:close/>
                  </a:path>
                </a:pathLst>
              </a:custGeom>
              <a:solidFill>
                <a:srgbClr val="0484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23"/>
              <p:cNvSpPr/>
              <p:nvPr/>
            </p:nvSpPr>
            <p:spPr>
              <a:xfrm>
                <a:off x="11308746" y="1655137"/>
                <a:ext cx="168656" cy="62058"/>
              </a:xfrm>
              <a:custGeom>
                <a:rect b="b" l="l" r="r" t="t"/>
                <a:pathLst>
                  <a:path extrusionOk="0" h="836" w="2272">
                    <a:moveTo>
                      <a:pt x="2272" y="0"/>
                    </a:moveTo>
                    <a:lnTo>
                      <a:pt x="2272" y="0"/>
                    </a:lnTo>
                    <a:cubicBezTo>
                      <a:pt x="2271" y="0"/>
                      <a:pt x="1720" y="128"/>
                      <a:pt x="1047" y="128"/>
                    </a:cubicBezTo>
                    <a:cubicBezTo>
                      <a:pt x="711" y="128"/>
                      <a:pt x="344" y="96"/>
                      <a:pt x="1" y="0"/>
                    </a:cubicBezTo>
                    <a:lnTo>
                      <a:pt x="1" y="0"/>
                    </a:lnTo>
                    <a:cubicBezTo>
                      <a:pt x="1" y="0"/>
                      <a:pt x="204" y="836"/>
                      <a:pt x="1062" y="836"/>
                    </a:cubicBezTo>
                    <a:cubicBezTo>
                      <a:pt x="1098" y="836"/>
                      <a:pt x="1136" y="834"/>
                      <a:pt x="1175" y="831"/>
                    </a:cubicBezTo>
                    <a:cubicBezTo>
                      <a:pt x="2128" y="743"/>
                      <a:pt x="2272" y="0"/>
                      <a:pt x="22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rgbClr val="0064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23"/>
              <p:cNvSpPr/>
              <p:nvPr/>
            </p:nvSpPr>
            <p:spPr>
              <a:xfrm>
                <a:off x="11235554" y="1555592"/>
                <a:ext cx="324916" cy="111943"/>
              </a:xfrm>
              <a:custGeom>
                <a:rect b="b" l="l" r="r" t="t"/>
                <a:pathLst>
                  <a:path extrusionOk="0" fill="none" h="1508" w="4377">
                    <a:moveTo>
                      <a:pt x="4376" y="1"/>
                    </a:moveTo>
                    <a:cubicBezTo>
                      <a:pt x="4376" y="832"/>
                      <a:pt x="3391" y="1508"/>
                      <a:pt x="2183" y="1508"/>
                    </a:cubicBezTo>
                    <a:cubicBezTo>
                      <a:pt x="976" y="1508"/>
                      <a:pt x="1" y="832"/>
                      <a:pt x="1" y="1"/>
                    </a:cubicBezTo>
                  </a:path>
                </a:pathLst>
              </a:custGeom>
              <a:noFill/>
              <a:ln cap="rnd" cmpd="sng" w="9525">
                <a:solidFill>
                  <a:srgbClr val="0064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23"/>
              <p:cNvSpPr/>
              <p:nvPr/>
            </p:nvSpPr>
            <p:spPr>
              <a:xfrm>
                <a:off x="11342447" y="1215983"/>
                <a:ext cx="39566" cy="40382"/>
              </a:xfrm>
              <a:custGeom>
                <a:rect b="b" l="l" r="r" t="t"/>
                <a:pathLst>
                  <a:path extrusionOk="0" h="544" w="533">
                    <a:moveTo>
                      <a:pt x="267" y="1"/>
                    </a:moveTo>
                    <a:cubicBezTo>
                      <a:pt x="123" y="1"/>
                      <a:pt x="1" y="123"/>
                      <a:pt x="1" y="278"/>
                    </a:cubicBezTo>
                    <a:cubicBezTo>
                      <a:pt x="1" y="422"/>
                      <a:pt x="123" y="544"/>
                      <a:pt x="267" y="544"/>
                    </a:cubicBezTo>
                    <a:cubicBezTo>
                      <a:pt x="422" y="544"/>
                      <a:pt x="533" y="422"/>
                      <a:pt x="533" y="278"/>
                    </a:cubicBezTo>
                    <a:cubicBezTo>
                      <a:pt x="533" y="123"/>
                      <a:pt x="422" y="1"/>
                      <a:pt x="267" y="1"/>
                    </a:cubicBezTo>
                    <a:close/>
                  </a:path>
                </a:pathLst>
              </a:custGeom>
              <a:solidFill>
                <a:srgbClr val="0484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23"/>
              <p:cNvSpPr/>
              <p:nvPr/>
            </p:nvSpPr>
            <p:spPr>
              <a:xfrm>
                <a:off x="11372882" y="1258740"/>
                <a:ext cx="39566" cy="39566"/>
              </a:xfrm>
              <a:custGeom>
                <a:rect b="b" l="l" r="r" t="t"/>
                <a:pathLst>
                  <a:path extrusionOk="0" h="533" w="533">
                    <a:moveTo>
                      <a:pt x="267" y="1"/>
                    </a:moveTo>
                    <a:cubicBezTo>
                      <a:pt x="123" y="1"/>
                      <a:pt x="1" y="123"/>
                      <a:pt x="1" y="267"/>
                    </a:cubicBezTo>
                    <a:cubicBezTo>
                      <a:pt x="1" y="411"/>
                      <a:pt x="123" y="533"/>
                      <a:pt x="267" y="533"/>
                    </a:cubicBezTo>
                    <a:cubicBezTo>
                      <a:pt x="422" y="533"/>
                      <a:pt x="532" y="411"/>
                      <a:pt x="532" y="267"/>
                    </a:cubicBezTo>
                    <a:cubicBezTo>
                      <a:pt x="532" y="123"/>
                      <a:pt x="422" y="1"/>
                      <a:pt x="267" y="1"/>
                    </a:cubicBezTo>
                    <a:close/>
                  </a:path>
                </a:pathLst>
              </a:custGeom>
              <a:solidFill>
                <a:srgbClr val="0484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23"/>
              <p:cNvSpPr/>
              <p:nvPr/>
            </p:nvSpPr>
            <p:spPr>
              <a:xfrm>
                <a:off x="11406583" y="1215983"/>
                <a:ext cx="39566" cy="40382"/>
              </a:xfrm>
              <a:custGeom>
                <a:rect b="b" l="l" r="r" t="t"/>
                <a:pathLst>
                  <a:path extrusionOk="0" h="544" w="533">
                    <a:moveTo>
                      <a:pt x="267" y="1"/>
                    </a:moveTo>
                    <a:cubicBezTo>
                      <a:pt x="112" y="1"/>
                      <a:pt x="1" y="123"/>
                      <a:pt x="1" y="278"/>
                    </a:cubicBezTo>
                    <a:cubicBezTo>
                      <a:pt x="1" y="422"/>
                      <a:pt x="112" y="544"/>
                      <a:pt x="267" y="544"/>
                    </a:cubicBezTo>
                    <a:cubicBezTo>
                      <a:pt x="411" y="544"/>
                      <a:pt x="533" y="422"/>
                      <a:pt x="533" y="278"/>
                    </a:cubicBezTo>
                    <a:cubicBezTo>
                      <a:pt x="533" y="123"/>
                      <a:pt x="411" y="1"/>
                      <a:pt x="267" y="1"/>
                    </a:cubicBezTo>
                    <a:close/>
                  </a:path>
                </a:pathLst>
              </a:custGeom>
              <a:solidFill>
                <a:srgbClr val="0484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23"/>
              <p:cNvSpPr/>
              <p:nvPr/>
            </p:nvSpPr>
            <p:spPr>
              <a:xfrm>
                <a:off x="11289000" y="1248051"/>
                <a:ext cx="39566" cy="40382"/>
              </a:xfrm>
              <a:custGeom>
                <a:rect b="b" l="l" r="r" t="t"/>
                <a:pathLst>
                  <a:path extrusionOk="0" h="544" w="533">
                    <a:moveTo>
                      <a:pt x="267" y="1"/>
                    </a:moveTo>
                    <a:cubicBezTo>
                      <a:pt x="123" y="1"/>
                      <a:pt x="1" y="123"/>
                      <a:pt x="1" y="267"/>
                    </a:cubicBezTo>
                    <a:cubicBezTo>
                      <a:pt x="1" y="422"/>
                      <a:pt x="123" y="544"/>
                      <a:pt x="267" y="544"/>
                    </a:cubicBezTo>
                    <a:cubicBezTo>
                      <a:pt x="411" y="544"/>
                      <a:pt x="533" y="422"/>
                      <a:pt x="533" y="267"/>
                    </a:cubicBezTo>
                    <a:cubicBezTo>
                      <a:pt x="533" y="123"/>
                      <a:pt x="411" y="1"/>
                      <a:pt x="267" y="1"/>
                    </a:cubicBezTo>
                    <a:close/>
                  </a:path>
                </a:pathLst>
              </a:custGeom>
              <a:solidFill>
                <a:srgbClr val="0484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23"/>
              <p:cNvSpPr/>
              <p:nvPr/>
            </p:nvSpPr>
            <p:spPr>
              <a:xfrm>
                <a:off x="11448524" y="1248051"/>
                <a:ext cx="40382" cy="40382"/>
              </a:xfrm>
              <a:custGeom>
                <a:rect b="b" l="l" r="r" t="t"/>
                <a:pathLst>
                  <a:path extrusionOk="0" h="544" w="544">
                    <a:moveTo>
                      <a:pt x="267" y="1"/>
                    </a:moveTo>
                    <a:cubicBezTo>
                      <a:pt x="123" y="1"/>
                      <a:pt x="1" y="123"/>
                      <a:pt x="1" y="267"/>
                    </a:cubicBezTo>
                    <a:cubicBezTo>
                      <a:pt x="1" y="422"/>
                      <a:pt x="123" y="544"/>
                      <a:pt x="267" y="544"/>
                    </a:cubicBezTo>
                    <a:cubicBezTo>
                      <a:pt x="422" y="544"/>
                      <a:pt x="544" y="422"/>
                      <a:pt x="544" y="267"/>
                    </a:cubicBezTo>
                    <a:cubicBezTo>
                      <a:pt x="544" y="123"/>
                      <a:pt x="422" y="1"/>
                      <a:pt x="267" y="1"/>
                    </a:cubicBezTo>
                    <a:close/>
                  </a:path>
                </a:pathLst>
              </a:custGeom>
              <a:solidFill>
                <a:srgbClr val="0484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0" name="Google Shape;1260;p23"/>
            <p:cNvGrpSpPr/>
            <p:nvPr/>
          </p:nvGrpSpPr>
          <p:grpSpPr>
            <a:xfrm>
              <a:off x="10835933" y="930335"/>
              <a:ext cx="1124177" cy="883293"/>
              <a:chOff x="9364833" y="233085"/>
              <a:chExt cx="1124177" cy="883293"/>
            </a:xfrm>
          </p:grpSpPr>
          <p:sp>
            <p:nvSpPr>
              <p:cNvPr id="1261" name="Google Shape;1261;p23"/>
              <p:cNvSpPr/>
              <p:nvPr/>
            </p:nvSpPr>
            <p:spPr>
              <a:xfrm>
                <a:off x="9365650" y="233085"/>
                <a:ext cx="1122544" cy="883293"/>
              </a:xfrm>
              <a:custGeom>
                <a:rect b="b" l="l" r="r" t="t"/>
                <a:pathLst>
                  <a:path extrusionOk="0" h="11899" w="15122">
                    <a:moveTo>
                      <a:pt x="7556" y="1"/>
                    </a:moveTo>
                    <a:cubicBezTo>
                      <a:pt x="3379" y="1"/>
                      <a:pt x="1" y="3147"/>
                      <a:pt x="1" y="7046"/>
                    </a:cubicBezTo>
                    <a:cubicBezTo>
                      <a:pt x="1" y="10946"/>
                      <a:pt x="3379" y="11898"/>
                      <a:pt x="7556" y="11898"/>
                    </a:cubicBezTo>
                    <a:cubicBezTo>
                      <a:pt x="11732" y="11898"/>
                      <a:pt x="15122" y="10946"/>
                      <a:pt x="15122" y="7046"/>
                    </a:cubicBezTo>
                    <a:cubicBezTo>
                      <a:pt x="15122" y="3158"/>
                      <a:pt x="11732" y="1"/>
                      <a:pt x="7556" y="1"/>
                    </a:cubicBezTo>
                    <a:close/>
                  </a:path>
                </a:pathLst>
              </a:custGeom>
              <a:solidFill>
                <a:srgbClr val="6AA9E2">
                  <a:alpha val="382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23"/>
              <p:cNvSpPr/>
              <p:nvPr/>
            </p:nvSpPr>
            <p:spPr>
              <a:xfrm>
                <a:off x="9407591" y="233085"/>
                <a:ext cx="1080603" cy="702388"/>
              </a:xfrm>
              <a:custGeom>
                <a:rect b="b" l="l" r="r" t="t"/>
                <a:pathLst>
                  <a:path extrusionOk="0" h="9462" w="14557">
                    <a:moveTo>
                      <a:pt x="6991" y="1"/>
                    </a:moveTo>
                    <a:cubicBezTo>
                      <a:pt x="3834" y="1"/>
                      <a:pt x="1131" y="1807"/>
                      <a:pt x="1" y="4365"/>
                    </a:cubicBezTo>
                    <a:cubicBezTo>
                      <a:pt x="1263" y="2095"/>
                      <a:pt x="3800" y="544"/>
                      <a:pt x="6725" y="544"/>
                    </a:cubicBezTo>
                    <a:cubicBezTo>
                      <a:pt x="10890" y="544"/>
                      <a:pt x="14280" y="3701"/>
                      <a:pt x="14280" y="7600"/>
                    </a:cubicBezTo>
                    <a:cubicBezTo>
                      <a:pt x="14291" y="8232"/>
                      <a:pt x="14180" y="8863"/>
                      <a:pt x="13947" y="9461"/>
                    </a:cubicBezTo>
                    <a:cubicBezTo>
                      <a:pt x="14335" y="8819"/>
                      <a:pt x="14557" y="8032"/>
                      <a:pt x="14557" y="7046"/>
                    </a:cubicBezTo>
                    <a:cubicBezTo>
                      <a:pt x="14557" y="3158"/>
                      <a:pt x="11167" y="1"/>
                      <a:pt x="6991" y="1"/>
                    </a:cubicBezTo>
                    <a:close/>
                  </a:path>
                </a:pathLst>
              </a:custGeom>
              <a:solidFill>
                <a:srgbClr val="FFFFFF">
                  <a:alpha val="35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23"/>
              <p:cNvSpPr/>
              <p:nvPr/>
            </p:nvSpPr>
            <p:spPr>
              <a:xfrm>
                <a:off x="9364833" y="419777"/>
                <a:ext cx="1096266" cy="695781"/>
              </a:xfrm>
              <a:custGeom>
                <a:rect b="b" l="l" r="r" t="t"/>
                <a:pathLst>
                  <a:path extrusionOk="0" h="9373" w="14768">
                    <a:moveTo>
                      <a:pt x="1773" y="0"/>
                    </a:moveTo>
                    <a:lnTo>
                      <a:pt x="1773" y="0"/>
                    </a:lnTo>
                    <a:cubicBezTo>
                      <a:pt x="643" y="1230"/>
                      <a:pt x="12" y="2847"/>
                      <a:pt x="1" y="4531"/>
                    </a:cubicBezTo>
                    <a:cubicBezTo>
                      <a:pt x="1" y="8420"/>
                      <a:pt x="3390" y="9372"/>
                      <a:pt x="7567" y="9372"/>
                    </a:cubicBezTo>
                    <a:cubicBezTo>
                      <a:pt x="10934" y="9372"/>
                      <a:pt x="13792" y="8752"/>
                      <a:pt x="14767" y="6470"/>
                    </a:cubicBezTo>
                    <a:lnTo>
                      <a:pt x="14767" y="6470"/>
                    </a:lnTo>
                    <a:cubicBezTo>
                      <a:pt x="13416" y="7700"/>
                      <a:pt x="11112" y="8065"/>
                      <a:pt x="8508" y="8065"/>
                    </a:cubicBezTo>
                    <a:cubicBezTo>
                      <a:pt x="4332" y="8065"/>
                      <a:pt x="942" y="7112"/>
                      <a:pt x="942" y="3213"/>
                    </a:cubicBezTo>
                    <a:cubicBezTo>
                      <a:pt x="942" y="2094"/>
                      <a:pt x="1230" y="986"/>
                      <a:pt x="1773" y="0"/>
                    </a:cubicBezTo>
                    <a:close/>
                  </a:path>
                </a:pathLst>
              </a:custGeom>
              <a:solidFill>
                <a:srgbClr val="FFFFFF">
                  <a:alpha val="35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23"/>
              <p:cNvSpPr/>
              <p:nvPr/>
            </p:nvSpPr>
            <p:spPr>
              <a:xfrm>
                <a:off x="10001295" y="474931"/>
                <a:ext cx="383262" cy="349932"/>
              </a:xfrm>
              <a:custGeom>
                <a:rect b="b" l="l" r="r" t="t"/>
                <a:pathLst>
                  <a:path extrusionOk="0" h="4714" w="5163">
                    <a:moveTo>
                      <a:pt x="2577" y="1"/>
                    </a:moveTo>
                    <a:cubicBezTo>
                      <a:pt x="1492" y="1"/>
                      <a:pt x="518" y="756"/>
                      <a:pt x="278" y="1861"/>
                    </a:cubicBezTo>
                    <a:cubicBezTo>
                      <a:pt x="1" y="3135"/>
                      <a:pt x="809" y="4386"/>
                      <a:pt x="2083" y="4663"/>
                    </a:cubicBezTo>
                    <a:cubicBezTo>
                      <a:pt x="2247" y="4698"/>
                      <a:pt x="2410" y="4714"/>
                      <a:pt x="2571" y="4714"/>
                    </a:cubicBezTo>
                    <a:cubicBezTo>
                      <a:pt x="3663" y="4714"/>
                      <a:pt x="4645" y="3958"/>
                      <a:pt x="4886" y="2858"/>
                    </a:cubicBezTo>
                    <a:cubicBezTo>
                      <a:pt x="5163" y="1584"/>
                      <a:pt x="4354" y="321"/>
                      <a:pt x="3080" y="55"/>
                    </a:cubicBezTo>
                    <a:cubicBezTo>
                      <a:pt x="2911" y="18"/>
                      <a:pt x="2743" y="1"/>
                      <a:pt x="2577" y="1"/>
                    </a:cubicBezTo>
                    <a:close/>
                  </a:path>
                </a:pathLst>
              </a:custGeom>
              <a:solidFill>
                <a:srgbClr val="FFFFFF">
                  <a:alpha val="35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23"/>
              <p:cNvSpPr/>
              <p:nvPr/>
            </p:nvSpPr>
            <p:spPr>
              <a:xfrm>
                <a:off x="9934709" y="348960"/>
                <a:ext cx="170289" cy="155740"/>
              </a:xfrm>
              <a:custGeom>
                <a:rect b="b" l="l" r="r" t="t"/>
                <a:pathLst>
                  <a:path extrusionOk="0" h="2098" w="2294">
                    <a:moveTo>
                      <a:pt x="1150" y="0"/>
                    </a:moveTo>
                    <a:cubicBezTo>
                      <a:pt x="667" y="0"/>
                      <a:pt x="228" y="332"/>
                      <a:pt x="122" y="822"/>
                    </a:cubicBezTo>
                    <a:cubicBezTo>
                      <a:pt x="0" y="1387"/>
                      <a:pt x="355" y="1951"/>
                      <a:pt x="931" y="2073"/>
                    </a:cubicBezTo>
                    <a:cubicBezTo>
                      <a:pt x="1006" y="2090"/>
                      <a:pt x="1081" y="2097"/>
                      <a:pt x="1155" y="2097"/>
                    </a:cubicBezTo>
                    <a:cubicBezTo>
                      <a:pt x="1635" y="2097"/>
                      <a:pt x="2066" y="1766"/>
                      <a:pt x="2172" y="1276"/>
                    </a:cubicBezTo>
                    <a:cubicBezTo>
                      <a:pt x="2294" y="700"/>
                      <a:pt x="1939" y="146"/>
                      <a:pt x="1374" y="24"/>
                    </a:cubicBezTo>
                    <a:cubicBezTo>
                      <a:pt x="1299" y="8"/>
                      <a:pt x="1224" y="0"/>
                      <a:pt x="1150" y="0"/>
                    </a:cubicBezTo>
                    <a:close/>
                  </a:path>
                </a:pathLst>
              </a:custGeom>
              <a:solidFill>
                <a:srgbClr val="FFFFFF">
                  <a:alpha val="35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23"/>
              <p:cNvSpPr/>
              <p:nvPr/>
            </p:nvSpPr>
            <p:spPr>
              <a:xfrm>
                <a:off x="9365650" y="710913"/>
                <a:ext cx="1122544" cy="405458"/>
              </a:xfrm>
              <a:custGeom>
                <a:rect b="b" l="l" r="r" t="t"/>
                <a:pathLst>
                  <a:path extrusionOk="0" h="5462" w="15122">
                    <a:moveTo>
                      <a:pt x="34" y="0"/>
                    </a:moveTo>
                    <a:cubicBezTo>
                      <a:pt x="12" y="199"/>
                      <a:pt x="1" y="399"/>
                      <a:pt x="1" y="609"/>
                    </a:cubicBezTo>
                    <a:cubicBezTo>
                      <a:pt x="1" y="4509"/>
                      <a:pt x="3390" y="5461"/>
                      <a:pt x="7556" y="5461"/>
                    </a:cubicBezTo>
                    <a:cubicBezTo>
                      <a:pt x="11732" y="5461"/>
                      <a:pt x="15122" y="4509"/>
                      <a:pt x="15122" y="609"/>
                    </a:cubicBezTo>
                    <a:cubicBezTo>
                      <a:pt x="15122" y="399"/>
                      <a:pt x="15111" y="199"/>
                      <a:pt x="15089" y="0"/>
                    </a:cubicBezTo>
                    <a:cubicBezTo>
                      <a:pt x="14767" y="3390"/>
                      <a:pt x="11510" y="4243"/>
                      <a:pt x="7567" y="4243"/>
                    </a:cubicBezTo>
                    <a:cubicBezTo>
                      <a:pt x="3612" y="4243"/>
                      <a:pt x="366" y="3390"/>
                      <a:pt x="34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23"/>
              <p:cNvSpPr/>
              <p:nvPr/>
            </p:nvSpPr>
            <p:spPr>
              <a:xfrm>
                <a:off x="9366467" y="738008"/>
                <a:ext cx="1122544" cy="378363"/>
              </a:xfrm>
              <a:custGeom>
                <a:rect b="b" l="l" r="r" t="t"/>
                <a:pathLst>
                  <a:path extrusionOk="0" h="5097" w="15122">
                    <a:moveTo>
                      <a:pt x="1" y="1"/>
                    </a:moveTo>
                    <a:lnTo>
                      <a:pt x="1" y="244"/>
                    </a:lnTo>
                    <a:cubicBezTo>
                      <a:pt x="1" y="4144"/>
                      <a:pt x="3379" y="5096"/>
                      <a:pt x="7556" y="5096"/>
                    </a:cubicBezTo>
                    <a:cubicBezTo>
                      <a:pt x="11732" y="5096"/>
                      <a:pt x="15122" y="4144"/>
                      <a:pt x="15122" y="244"/>
                    </a:cubicBezTo>
                    <a:lnTo>
                      <a:pt x="15122" y="1"/>
                    </a:lnTo>
                    <a:cubicBezTo>
                      <a:pt x="14967" y="3689"/>
                      <a:pt x="11643" y="4598"/>
                      <a:pt x="7556" y="4598"/>
                    </a:cubicBezTo>
                    <a:cubicBezTo>
                      <a:pt x="3457" y="4598"/>
                      <a:pt x="134" y="3689"/>
                      <a:pt x="1" y="1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268" name="Google Shape;1268;p23"/>
          <p:cNvPicPr preferRelativeResize="0"/>
          <p:nvPr/>
        </p:nvPicPr>
        <p:blipFill rotWithShape="1">
          <a:blip r:embed="rId3">
            <a:alphaModFix/>
          </a:blip>
          <a:srcRect b="0" l="6349" r="0" t="0"/>
          <a:stretch/>
        </p:blipFill>
        <p:spPr>
          <a:xfrm>
            <a:off x="735479" y="1208662"/>
            <a:ext cx="3669520" cy="279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9" name="Google Shape;126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5440" y="1206200"/>
            <a:ext cx="3976535" cy="284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24"/>
          <p:cNvSpPr/>
          <p:nvPr/>
        </p:nvSpPr>
        <p:spPr>
          <a:xfrm>
            <a:off x="7084876" y="545202"/>
            <a:ext cx="1172412" cy="552278"/>
          </a:xfrm>
          <a:custGeom>
            <a:rect b="b" l="l" r="r" t="t"/>
            <a:pathLst>
              <a:path extrusionOk="0" h="6153" w="13062">
                <a:moveTo>
                  <a:pt x="5434" y="1"/>
                </a:moveTo>
                <a:cubicBezTo>
                  <a:pt x="5031" y="1"/>
                  <a:pt x="4641" y="127"/>
                  <a:pt x="4310" y="414"/>
                </a:cubicBezTo>
                <a:cubicBezTo>
                  <a:pt x="3634" y="990"/>
                  <a:pt x="3789" y="1721"/>
                  <a:pt x="3712" y="2496"/>
                </a:cubicBezTo>
                <a:cubicBezTo>
                  <a:pt x="3191" y="2341"/>
                  <a:pt x="2704" y="2086"/>
                  <a:pt x="2117" y="2086"/>
                </a:cubicBezTo>
                <a:cubicBezTo>
                  <a:pt x="2092" y="2086"/>
                  <a:pt x="2067" y="2085"/>
                  <a:pt x="2043" y="2085"/>
                </a:cubicBezTo>
                <a:cubicBezTo>
                  <a:pt x="1461" y="2085"/>
                  <a:pt x="914" y="2337"/>
                  <a:pt x="510" y="2762"/>
                </a:cubicBezTo>
                <a:cubicBezTo>
                  <a:pt x="100" y="3227"/>
                  <a:pt x="1" y="3881"/>
                  <a:pt x="255" y="4446"/>
                </a:cubicBezTo>
                <a:cubicBezTo>
                  <a:pt x="528" y="5003"/>
                  <a:pt x="973" y="5198"/>
                  <a:pt x="1456" y="5198"/>
                </a:cubicBezTo>
                <a:cubicBezTo>
                  <a:pt x="1993" y="5198"/>
                  <a:pt x="2576" y="4957"/>
                  <a:pt x="3025" y="4701"/>
                </a:cubicBezTo>
                <a:cubicBezTo>
                  <a:pt x="3672" y="5660"/>
                  <a:pt x="4713" y="6152"/>
                  <a:pt x="5761" y="6152"/>
                </a:cubicBezTo>
                <a:cubicBezTo>
                  <a:pt x="6650" y="6152"/>
                  <a:pt x="7544" y="5799"/>
                  <a:pt x="8209" y="5077"/>
                </a:cubicBezTo>
                <a:cubicBezTo>
                  <a:pt x="8971" y="5438"/>
                  <a:pt x="9806" y="5623"/>
                  <a:pt x="10651" y="5623"/>
                </a:cubicBezTo>
                <a:cubicBezTo>
                  <a:pt x="10948" y="5623"/>
                  <a:pt x="11247" y="5600"/>
                  <a:pt x="11544" y="5554"/>
                </a:cubicBezTo>
                <a:cubicBezTo>
                  <a:pt x="12164" y="5443"/>
                  <a:pt x="12873" y="5133"/>
                  <a:pt x="12973" y="4512"/>
                </a:cubicBezTo>
                <a:cubicBezTo>
                  <a:pt x="13061" y="3992"/>
                  <a:pt x="12651" y="3482"/>
                  <a:pt x="12164" y="3283"/>
                </a:cubicBezTo>
                <a:cubicBezTo>
                  <a:pt x="11861" y="3159"/>
                  <a:pt x="11532" y="3125"/>
                  <a:pt x="11201" y="3125"/>
                </a:cubicBezTo>
                <a:cubicBezTo>
                  <a:pt x="11000" y="3125"/>
                  <a:pt x="10799" y="3137"/>
                  <a:pt x="10602" y="3150"/>
                </a:cubicBezTo>
                <a:cubicBezTo>
                  <a:pt x="10720" y="2624"/>
                  <a:pt x="10163" y="2140"/>
                  <a:pt x="9615" y="2140"/>
                </a:cubicBezTo>
                <a:cubicBezTo>
                  <a:pt x="9597" y="2140"/>
                  <a:pt x="9579" y="2141"/>
                  <a:pt x="9561" y="2142"/>
                </a:cubicBezTo>
                <a:cubicBezTo>
                  <a:pt x="9007" y="2164"/>
                  <a:pt x="8531" y="2518"/>
                  <a:pt x="8087" y="2862"/>
                </a:cubicBezTo>
                <a:cubicBezTo>
                  <a:pt x="8309" y="1677"/>
                  <a:pt x="7234" y="425"/>
                  <a:pt x="6049" y="92"/>
                </a:cubicBezTo>
                <a:cubicBezTo>
                  <a:pt x="5845" y="33"/>
                  <a:pt x="5638" y="1"/>
                  <a:pt x="5434" y="1"/>
                </a:cubicBezTo>
                <a:close/>
              </a:path>
            </a:pathLst>
          </a:custGeom>
          <a:solidFill>
            <a:srgbClr val="FFFFFF">
              <a:alpha val="51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24"/>
          <p:cNvSpPr/>
          <p:nvPr/>
        </p:nvSpPr>
        <p:spPr>
          <a:xfrm flipH="1">
            <a:off x="7019395" y="2577897"/>
            <a:ext cx="1133637" cy="534865"/>
          </a:xfrm>
          <a:custGeom>
            <a:rect b="b" l="l" r="r" t="t"/>
            <a:pathLst>
              <a:path extrusionOk="0" h="5959" w="12630">
                <a:moveTo>
                  <a:pt x="5274" y="1"/>
                </a:moveTo>
                <a:cubicBezTo>
                  <a:pt x="4880" y="1"/>
                  <a:pt x="4493" y="123"/>
                  <a:pt x="4166" y="406"/>
                </a:cubicBezTo>
                <a:cubicBezTo>
                  <a:pt x="3512" y="960"/>
                  <a:pt x="3668" y="1669"/>
                  <a:pt x="3590" y="2422"/>
                </a:cubicBezTo>
                <a:cubicBezTo>
                  <a:pt x="3080" y="2267"/>
                  <a:pt x="2604" y="2023"/>
                  <a:pt x="2050" y="2023"/>
                </a:cubicBezTo>
                <a:cubicBezTo>
                  <a:pt x="2026" y="2022"/>
                  <a:pt x="2001" y="2022"/>
                  <a:pt x="1977" y="2022"/>
                </a:cubicBezTo>
                <a:cubicBezTo>
                  <a:pt x="1416" y="2022"/>
                  <a:pt x="881" y="2263"/>
                  <a:pt x="499" y="2677"/>
                </a:cubicBezTo>
                <a:cubicBezTo>
                  <a:pt x="101" y="3120"/>
                  <a:pt x="1" y="3751"/>
                  <a:pt x="245" y="4305"/>
                </a:cubicBezTo>
                <a:cubicBezTo>
                  <a:pt x="508" y="4847"/>
                  <a:pt x="938" y="5037"/>
                  <a:pt x="1406" y="5037"/>
                </a:cubicBezTo>
                <a:cubicBezTo>
                  <a:pt x="1924" y="5037"/>
                  <a:pt x="2489" y="4804"/>
                  <a:pt x="2925" y="4560"/>
                </a:cubicBezTo>
                <a:cubicBezTo>
                  <a:pt x="3555" y="5483"/>
                  <a:pt x="4560" y="5959"/>
                  <a:pt x="5571" y="5959"/>
                </a:cubicBezTo>
                <a:cubicBezTo>
                  <a:pt x="6429" y="5959"/>
                  <a:pt x="7292" y="5616"/>
                  <a:pt x="7933" y="4915"/>
                </a:cubicBezTo>
                <a:cubicBezTo>
                  <a:pt x="8677" y="5266"/>
                  <a:pt x="9488" y="5449"/>
                  <a:pt x="10303" y="5449"/>
                </a:cubicBezTo>
                <a:cubicBezTo>
                  <a:pt x="10592" y="5449"/>
                  <a:pt x="10881" y="5426"/>
                  <a:pt x="11167" y="5380"/>
                </a:cubicBezTo>
                <a:cubicBezTo>
                  <a:pt x="11765" y="5269"/>
                  <a:pt x="12452" y="4970"/>
                  <a:pt x="12552" y="4372"/>
                </a:cubicBezTo>
                <a:cubicBezTo>
                  <a:pt x="12629" y="3862"/>
                  <a:pt x="12242" y="3386"/>
                  <a:pt x="11765" y="3186"/>
                </a:cubicBezTo>
                <a:cubicBezTo>
                  <a:pt x="11455" y="3057"/>
                  <a:pt x="11121" y="3021"/>
                  <a:pt x="10785" y="3021"/>
                </a:cubicBezTo>
                <a:cubicBezTo>
                  <a:pt x="10605" y="3021"/>
                  <a:pt x="10425" y="3031"/>
                  <a:pt x="10248" y="3042"/>
                </a:cubicBezTo>
                <a:cubicBezTo>
                  <a:pt x="10378" y="2533"/>
                  <a:pt x="9820" y="2067"/>
                  <a:pt x="9287" y="2067"/>
                </a:cubicBezTo>
                <a:cubicBezTo>
                  <a:pt x="9275" y="2067"/>
                  <a:pt x="9263" y="2067"/>
                  <a:pt x="9251" y="2068"/>
                </a:cubicBezTo>
                <a:cubicBezTo>
                  <a:pt x="8719" y="2090"/>
                  <a:pt x="8254" y="2433"/>
                  <a:pt x="7822" y="2766"/>
                </a:cubicBezTo>
                <a:cubicBezTo>
                  <a:pt x="8043" y="1613"/>
                  <a:pt x="7002" y="406"/>
                  <a:pt x="5850" y="85"/>
                </a:cubicBezTo>
                <a:cubicBezTo>
                  <a:pt x="5660" y="30"/>
                  <a:pt x="5466" y="1"/>
                  <a:pt x="5274" y="1"/>
                </a:cubicBezTo>
                <a:close/>
              </a:path>
            </a:pathLst>
          </a:custGeom>
          <a:solidFill>
            <a:srgbClr val="FFFFFF">
              <a:alpha val="51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24"/>
          <p:cNvSpPr/>
          <p:nvPr/>
        </p:nvSpPr>
        <p:spPr>
          <a:xfrm>
            <a:off x="972039" y="3330600"/>
            <a:ext cx="783226" cy="534860"/>
          </a:xfrm>
          <a:custGeom>
            <a:rect b="b" l="l" r="r" t="t"/>
            <a:pathLst>
              <a:path extrusionOk="0" h="8111" w="17227">
                <a:moveTo>
                  <a:pt x="7183" y="1"/>
                </a:moveTo>
                <a:cubicBezTo>
                  <a:pt x="6652" y="1"/>
                  <a:pt x="6137" y="166"/>
                  <a:pt x="5695" y="542"/>
                </a:cubicBezTo>
                <a:cubicBezTo>
                  <a:pt x="4798" y="1306"/>
                  <a:pt x="5008" y="2270"/>
                  <a:pt x="4908" y="3300"/>
                </a:cubicBezTo>
                <a:cubicBezTo>
                  <a:pt x="4222" y="3078"/>
                  <a:pt x="3579" y="2746"/>
                  <a:pt x="2815" y="2746"/>
                </a:cubicBezTo>
                <a:cubicBezTo>
                  <a:pt x="2801" y="2746"/>
                  <a:pt x="2787" y="2746"/>
                  <a:pt x="2773" y="2746"/>
                </a:cubicBezTo>
                <a:cubicBezTo>
                  <a:pt x="1999" y="2746"/>
                  <a:pt x="1199" y="3045"/>
                  <a:pt x="699" y="3632"/>
                </a:cubicBezTo>
                <a:cubicBezTo>
                  <a:pt x="178" y="4241"/>
                  <a:pt x="1" y="5139"/>
                  <a:pt x="344" y="5848"/>
                </a:cubicBezTo>
                <a:cubicBezTo>
                  <a:pt x="709" y="6592"/>
                  <a:pt x="1302" y="6854"/>
                  <a:pt x="1944" y="6854"/>
                </a:cubicBezTo>
                <a:cubicBezTo>
                  <a:pt x="2650" y="6854"/>
                  <a:pt x="3414" y="6539"/>
                  <a:pt x="4000" y="6202"/>
                </a:cubicBezTo>
                <a:cubicBezTo>
                  <a:pt x="4858" y="7462"/>
                  <a:pt x="6231" y="8111"/>
                  <a:pt x="7613" y="8111"/>
                </a:cubicBezTo>
                <a:cubicBezTo>
                  <a:pt x="8784" y="8111"/>
                  <a:pt x="9961" y="7645"/>
                  <a:pt x="10835" y="6690"/>
                </a:cubicBezTo>
                <a:cubicBezTo>
                  <a:pt x="11831" y="7167"/>
                  <a:pt x="12921" y="7408"/>
                  <a:pt x="14020" y="7408"/>
                </a:cubicBezTo>
                <a:cubicBezTo>
                  <a:pt x="14425" y="7408"/>
                  <a:pt x="14830" y="7376"/>
                  <a:pt x="15233" y="7310"/>
                </a:cubicBezTo>
                <a:cubicBezTo>
                  <a:pt x="16053" y="7177"/>
                  <a:pt x="16983" y="6756"/>
                  <a:pt x="17116" y="5936"/>
                </a:cubicBezTo>
                <a:cubicBezTo>
                  <a:pt x="17227" y="5250"/>
                  <a:pt x="16695" y="4596"/>
                  <a:pt x="16053" y="4330"/>
                </a:cubicBezTo>
                <a:cubicBezTo>
                  <a:pt x="15631" y="4159"/>
                  <a:pt x="15183" y="4112"/>
                  <a:pt x="14730" y="4112"/>
                </a:cubicBezTo>
                <a:cubicBezTo>
                  <a:pt x="14480" y="4112"/>
                  <a:pt x="14229" y="4126"/>
                  <a:pt x="13981" y="4142"/>
                </a:cubicBezTo>
                <a:cubicBezTo>
                  <a:pt x="14154" y="3450"/>
                  <a:pt x="13399" y="2811"/>
                  <a:pt x="12683" y="2811"/>
                </a:cubicBezTo>
                <a:cubicBezTo>
                  <a:pt x="12665" y="2811"/>
                  <a:pt x="12647" y="2812"/>
                  <a:pt x="12630" y="2812"/>
                </a:cubicBezTo>
                <a:cubicBezTo>
                  <a:pt x="11887" y="2846"/>
                  <a:pt x="11256" y="3311"/>
                  <a:pt x="10680" y="3765"/>
                </a:cubicBezTo>
                <a:cubicBezTo>
                  <a:pt x="10968" y="2203"/>
                  <a:pt x="9550" y="564"/>
                  <a:pt x="7988" y="121"/>
                </a:cubicBezTo>
                <a:cubicBezTo>
                  <a:pt x="7721" y="43"/>
                  <a:pt x="7450" y="1"/>
                  <a:pt x="7183" y="1"/>
                </a:cubicBezTo>
                <a:close/>
              </a:path>
            </a:pathLst>
          </a:custGeom>
          <a:solidFill>
            <a:srgbClr val="FFFFFF">
              <a:alpha val="51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24"/>
          <p:cNvSpPr/>
          <p:nvPr/>
        </p:nvSpPr>
        <p:spPr>
          <a:xfrm>
            <a:off x="8199860" y="1360140"/>
            <a:ext cx="57446" cy="48222"/>
          </a:xfrm>
          <a:custGeom>
            <a:rect b="b" l="l" r="r" t="t"/>
            <a:pathLst>
              <a:path extrusionOk="0" h="345" w="411">
                <a:moveTo>
                  <a:pt x="233" y="1"/>
                </a:moveTo>
                <a:cubicBezTo>
                  <a:pt x="78" y="1"/>
                  <a:pt x="1" y="189"/>
                  <a:pt x="112" y="300"/>
                </a:cubicBezTo>
                <a:cubicBezTo>
                  <a:pt x="146" y="331"/>
                  <a:pt x="188" y="345"/>
                  <a:pt x="230" y="345"/>
                </a:cubicBezTo>
                <a:cubicBezTo>
                  <a:pt x="321" y="345"/>
                  <a:pt x="411" y="277"/>
                  <a:pt x="411" y="178"/>
                </a:cubicBezTo>
                <a:cubicBezTo>
                  <a:pt x="411" y="78"/>
                  <a:pt x="333" y="1"/>
                  <a:pt x="23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24"/>
          <p:cNvSpPr/>
          <p:nvPr/>
        </p:nvSpPr>
        <p:spPr>
          <a:xfrm>
            <a:off x="8047804" y="628788"/>
            <a:ext cx="65134" cy="55909"/>
          </a:xfrm>
          <a:custGeom>
            <a:rect b="b" l="l" r="r" t="t"/>
            <a:pathLst>
              <a:path extrusionOk="0" h="400" w="466">
                <a:moveTo>
                  <a:pt x="266" y="0"/>
                </a:moveTo>
                <a:cubicBezTo>
                  <a:pt x="89" y="0"/>
                  <a:pt x="0" y="222"/>
                  <a:pt x="122" y="343"/>
                </a:cubicBezTo>
                <a:cubicBezTo>
                  <a:pt x="164" y="382"/>
                  <a:pt x="215" y="400"/>
                  <a:pt x="263" y="400"/>
                </a:cubicBezTo>
                <a:cubicBezTo>
                  <a:pt x="368" y="400"/>
                  <a:pt x="465" y="320"/>
                  <a:pt x="465" y="199"/>
                </a:cubicBezTo>
                <a:cubicBezTo>
                  <a:pt x="465" y="89"/>
                  <a:pt x="377" y="0"/>
                  <a:pt x="2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24"/>
          <p:cNvSpPr/>
          <p:nvPr/>
        </p:nvSpPr>
        <p:spPr>
          <a:xfrm>
            <a:off x="5865633" y="4493101"/>
            <a:ext cx="48222" cy="48082"/>
          </a:xfrm>
          <a:custGeom>
            <a:rect b="b" l="l" r="r" t="t"/>
            <a:pathLst>
              <a:path extrusionOk="0" h="344" w="345">
                <a:moveTo>
                  <a:pt x="167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66"/>
                  <a:pt x="78" y="344"/>
                  <a:pt x="167" y="344"/>
                </a:cubicBezTo>
                <a:cubicBezTo>
                  <a:pt x="267" y="344"/>
                  <a:pt x="344" y="266"/>
                  <a:pt x="344" y="178"/>
                </a:cubicBezTo>
                <a:cubicBezTo>
                  <a:pt x="344" y="78"/>
                  <a:pt x="267" y="0"/>
                  <a:pt x="1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24"/>
          <p:cNvSpPr/>
          <p:nvPr/>
        </p:nvSpPr>
        <p:spPr>
          <a:xfrm>
            <a:off x="5328837" y="1206211"/>
            <a:ext cx="38857" cy="38857"/>
          </a:xfrm>
          <a:custGeom>
            <a:rect b="b" l="l" r="r" t="t"/>
            <a:pathLst>
              <a:path extrusionOk="0" h="278" w="278">
                <a:moveTo>
                  <a:pt x="145" y="0"/>
                </a:moveTo>
                <a:cubicBezTo>
                  <a:pt x="67" y="0"/>
                  <a:pt x="1" y="67"/>
                  <a:pt x="1" y="144"/>
                </a:cubicBezTo>
                <a:cubicBezTo>
                  <a:pt x="1" y="211"/>
                  <a:pt x="67" y="277"/>
                  <a:pt x="145" y="277"/>
                </a:cubicBezTo>
                <a:cubicBezTo>
                  <a:pt x="211" y="277"/>
                  <a:pt x="277" y="211"/>
                  <a:pt x="277" y="144"/>
                </a:cubicBezTo>
                <a:cubicBezTo>
                  <a:pt x="277" y="67"/>
                  <a:pt x="211" y="0"/>
                  <a:pt x="1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24"/>
          <p:cNvSpPr/>
          <p:nvPr/>
        </p:nvSpPr>
        <p:spPr>
          <a:xfrm>
            <a:off x="8153037" y="3761830"/>
            <a:ext cx="68209" cy="59823"/>
          </a:xfrm>
          <a:custGeom>
            <a:rect b="b" l="l" r="r" t="t"/>
            <a:pathLst>
              <a:path extrusionOk="0" h="428" w="488">
                <a:moveTo>
                  <a:pt x="277" y="1"/>
                </a:moveTo>
                <a:cubicBezTo>
                  <a:pt x="89" y="1"/>
                  <a:pt x="0" y="233"/>
                  <a:pt x="133" y="366"/>
                </a:cubicBezTo>
                <a:cubicBezTo>
                  <a:pt x="175" y="408"/>
                  <a:pt x="226" y="427"/>
                  <a:pt x="276" y="427"/>
                </a:cubicBezTo>
                <a:cubicBezTo>
                  <a:pt x="384" y="427"/>
                  <a:pt x="488" y="340"/>
                  <a:pt x="488" y="211"/>
                </a:cubicBezTo>
                <a:cubicBezTo>
                  <a:pt x="488" y="100"/>
                  <a:pt x="399" y="1"/>
                  <a:pt x="2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24"/>
          <p:cNvSpPr/>
          <p:nvPr/>
        </p:nvSpPr>
        <p:spPr>
          <a:xfrm>
            <a:off x="2772861" y="1110545"/>
            <a:ext cx="52834" cy="52694"/>
          </a:xfrm>
          <a:custGeom>
            <a:rect b="b" l="l" r="r" t="t"/>
            <a:pathLst>
              <a:path extrusionOk="0" h="377" w="378">
                <a:moveTo>
                  <a:pt x="189" y="0"/>
                </a:moveTo>
                <a:cubicBezTo>
                  <a:pt x="78" y="0"/>
                  <a:pt x="1" y="89"/>
                  <a:pt x="1" y="189"/>
                </a:cubicBezTo>
                <a:cubicBezTo>
                  <a:pt x="1" y="299"/>
                  <a:pt x="78" y="377"/>
                  <a:pt x="189" y="377"/>
                </a:cubicBezTo>
                <a:cubicBezTo>
                  <a:pt x="289" y="377"/>
                  <a:pt x="377" y="299"/>
                  <a:pt x="377" y="189"/>
                </a:cubicBezTo>
                <a:cubicBezTo>
                  <a:pt x="377" y="89"/>
                  <a:pt x="289" y="0"/>
                  <a:pt x="18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24"/>
          <p:cNvSpPr/>
          <p:nvPr/>
        </p:nvSpPr>
        <p:spPr>
          <a:xfrm>
            <a:off x="1161044" y="1668330"/>
            <a:ext cx="66252" cy="57167"/>
          </a:xfrm>
          <a:custGeom>
            <a:rect b="b" l="l" r="r" t="t"/>
            <a:pathLst>
              <a:path extrusionOk="0" h="409" w="474">
                <a:moveTo>
                  <a:pt x="262" y="1"/>
                </a:moveTo>
                <a:cubicBezTo>
                  <a:pt x="92" y="1"/>
                  <a:pt x="0" y="215"/>
                  <a:pt x="119" y="345"/>
                </a:cubicBezTo>
                <a:cubicBezTo>
                  <a:pt x="160" y="389"/>
                  <a:pt x="213" y="409"/>
                  <a:pt x="265" y="409"/>
                </a:cubicBezTo>
                <a:cubicBezTo>
                  <a:pt x="370" y="409"/>
                  <a:pt x="474" y="330"/>
                  <a:pt x="474" y="212"/>
                </a:cubicBezTo>
                <a:cubicBezTo>
                  <a:pt x="474" y="90"/>
                  <a:pt x="385" y="1"/>
                  <a:pt x="274" y="1"/>
                </a:cubicBezTo>
                <a:cubicBezTo>
                  <a:pt x="270" y="1"/>
                  <a:pt x="266" y="1"/>
                  <a:pt x="26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24"/>
          <p:cNvSpPr/>
          <p:nvPr/>
        </p:nvSpPr>
        <p:spPr>
          <a:xfrm>
            <a:off x="5789920" y="3008921"/>
            <a:ext cx="38857" cy="32008"/>
          </a:xfrm>
          <a:custGeom>
            <a:rect b="b" l="l" r="r" t="t"/>
            <a:pathLst>
              <a:path extrusionOk="0" h="229" w="278">
                <a:moveTo>
                  <a:pt x="155" y="0"/>
                </a:moveTo>
                <a:cubicBezTo>
                  <a:pt x="56" y="0"/>
                  <a:pt x="0" y="122"/>
                  <a:pt x="78" y="200"/>
                </a:cubicBezTo>
                <a:cubicBezTo>
                  <a:pt x="98" y="220"/>
                  <a:pt x="124" y="229"/>
                  <a:pt x="151" y="229"/>
                </a:cubicBezTo>
                <a:cubicBezTo>
                  <a:pt x="212" y="229"/>
                  <a:pt x="277" y="181"/>
                  <a:pt x="277" y="111"/>
                </a:cubicBezTo>
                <a:cubicBezTo>
                  <a:pt x="266" y="45"/>
                  <a:pt x="222" y="0"/>
                  <a:pt x="1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24"/>
          <p:cNvSpPr/>
          <p:nvPr/>
        </p:nvSpPr>
        <p:spPr>
          <a:xfrm>
            <a:off x="7884627" y="4417667"/>
            <a:ext cx="48222" cy="46544"/>
          </a:xfrm>
          <a:custGeom>
            <a:rect b="b" l="l" r="r" t="t"/>
            <a:pathLst>
              <a:path extrusionOk="0" h="333" w="345">
                <a:moveTo>
                  <a:pt x="178" y="1"/>
                </a:moveTo>
                <a:cubicBezTo>
                  <a:pt x="78" y="1"/>
                  <a:pt x="1" y="78"/>
                  <a:pt x="1" y="167"/>
                </a:cubicBezTo>
                <a:cubicBezTo>
                  <a:pt x="1" y="255"/>
                  <a:pt x="78" y="333"/>
                  <a:pt x="178" y="333"/>
                </a:cubicBezTo>
                <a:cubicBezTo>
                  <a:pt x="266" y="333"/>
                  <a:pt x="344" y="255"/>
                  <a:pt x="344" y="167"/>
                </a:cubicBezTo>
                <a:cubicBezTo>
                  <a:pt x="344" y="78"/>
                  <a:pt x="266" y="1"/>
                  <a:pt x="1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24"/>
          <p:cNvSpPr/>
          <p:nvPr/>
        </p:nvSpPr>
        <p:spPr>
          <a:xfrm>
            <a:off x="6552690" y="4318273"/>
            <a:ext cx="37319" cy="32008"/>
          </a:xfrm>
          <a:custGeom>
            <a:rect b="b" l="l" r="r" t="t"/>
            <a:pathLst>
              <a:path extrusionOk="0" h="229" w="267">
                <a:moveTo>
                  <a:pt x="155" y="0"/>
                </a:moveTo>
                <a:cubicBezTo>
                  <a:pt x="56" y="0"/>
                  <a:pt x="0" y="122"/>
                  <a:pt x="78" y="200"/>
                </a:cubicBezTo>
                <a:cubicBezTo>
                  <a:pt x="98" y="220"/>
                  <a:pt x="123" y="229"/>
                  <a:pt x="148" y="229"/>
                </a:cubicBezTo>
                <a:cubicBezTo>
                  <a:pt x="207" y="229"/>
                  <a:pt x="266" y="181"/>
                  <a:pt x="266" y="111"/>
                </a:cubicBezTo>
                <a:cubicBezTo>
                  <a:pt x="266" y="56"/>
                  <a:pt x="222" y="0"/>
                  <a:pt x="1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24"/>
          <p:cNvSpPr/>
          <p:nvPr/>
        </p:nvSpPr>
        <p:spPr>
          <a:xfrm>
            <a:off x="5292225" y="4926508"/>
            <a:ext cx="52275" cy="44028"/>
          </a:xfrm>
          <a:custGeom>
            <a:rect b="b" l="l" r="r" t="t"/>
            <a:pathLst>
              <a:path extrusionOk="0" h="315" w="374">
                <a:moveTo>
                  <a:pt x="205" y="0"/>
                </a:moveTo>
                <a:cubicBezTo>
                  <a:pt x="70" y="0"/>
                  <a:pt x="0" y="170"/>
                  <a:pt x="108" y="267"/>
                </a:cubicBezTo>
                <a:cubicBezTo>
                  <a:pt x="140" y="299"/>
                  <a:pt x="180" y="314"/>
                  <a:pt x="219" y="314"/>
                </a:cubicBezTo>
                <a:cubicBezTo>
                  <a:pt x="299" y="314"/>
                  <a:pt x="373" y="253"/>
                  <a:pt x="373" y="156"/>
                </a:cubicBezTo>
                <a:cubicBezTo>
                  <a:pt x="373" y="67"/>
                  <a:pt x="307" y="1"/>
                  <a:pt x="218" y="1"/>
                </a:cubicBezTo>
                <a:cubicBezTo>
                  <a:pt x="214" y="0"/>
                  <a:pt x="210" y="0"/>
                  <a:pt x="20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24"/>
          <p:cNvSpPr/>
          <p:nvPr/>
        </p:nvSpPr>
        <p:spPr>
          <a:xfrm>
            <a:off x="1169302" y="827542"/>
            <a:ext cx="49759" cy="51157"/>
          </a:xfrm>
          <a:custGeom>
            <a:rect b="b" l="l" r="r" t="t"/>
            <a:pathLst>
              <a:path extrusionOk="0" h="366" w="356">
                <a:moveTo>
                  <a:pt x="178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77"/>
                  <a:pt x="78" y="366"/>
                  <a:pt x="178" y="366"/>
                </a:cubicBezTo>
                <a:cubicBezTo>
                  <a:pt x="278" y="366"/>
                  <a:pt x="355" y="277"/>
                  <a:pt x="355" y="178"/>
                </a:cubicBezTo>
                <a:cubicBezTo>
                  <a:pt x="355" y="78"/>
                  <a:pt x="278" y="0"/>
                  <a:pt x="1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24"/>
          <p:cNvSpPr/>
          <p:nvPr/>
        </p:nvSpPr>
        <p:spPr>
          <a:xfrm>
            <a:off x="1161041" y="3012074"/>
            <a:ext cx="26417" cy="25718"/>
          </a:xfrm>
          <a:custGeom>
            <a:rect b="b" l="l" r="r" t="t"/>
            <a:pathLst>
              <a:path extrusionOk="0" h="184" w="189">
                <a:moveTo>
                  <a:pt x="95" y="0"/>
                </a:moveTo>
                <a:cubicBezTo>
                  <a:pt x="47" y="0"/>
                  <a:pt x="0" y="31"/>
                  <a:pt x="0" y="92"/>
                </a:cubicBezTo>
                <a:cubicBezTo>
                  <a:pt x="0" y="153"/>
                  <a:pt x="45" y="183"/>
                  <a:pt x="90" y="183"/>
                </a:cubicBezTo>
                <a:cubicBezTo>
                  <a:pt x="136" y="183"/>
                  <a:pt x="183" y="153"/>
                  <a:pt x="189" y="92"/>
                </a:cubicBezTo>
                <a:cubicBezTo>
                  <a:pt x="189" y="31"/>
                  <a:pt x="142" y="0"/>
                  <a:pt x="9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24"/>
          <p:cNvSpPr/>
          <p:nvPr/>
        </p:nvSpPr>
        <p:spPr>
          <a:xfrm>
            <a:off x="6876025" y="4411654"/>
            <a:ext cx="68209" cy="58565"/>
          </a:xfrm>
          <a:custGeom>
            <a:rect b="b" l="l" r="r" t="t"/>
            <a:pathLst>
              <a:path extrusionOk="0" h="419" w="488">
                <a:moveTo>
                  <a:pt x="277" y="0"/>
                </a:moveTo>
                <a:cubicBezTo>
                  <a:pt x="89" y="0"/>
                  <a:pt x="0" y="222"/>
                  <a:pt x="133" y="355"/>
                </a:cubicBezTo>
                <a:cubicBezTo>
                  <a:pt x="177" y="399"/>
                  <a:pt x="230" y="418"/>
                  <a:pt x="282" y="418"/>
                </a:cubicBezTo>
                <a:cubicBezTo>
                  <a:pt x="388" y="418"/>
                  <a:pt x="488" y="337"/>
                  <a:pt x="488" y="211"/>
                </a:cubicBezTo>
                <a:cubicBezTo>
                  <a:pt x="488" y="89"/>
                  <a:pt x="399" y="0"/>
                  <a:pt x="27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24"/>
          <p:cNvSpPr/>
          <p:nvPr/>
        </p:nvSpPr>
        <p:spPr>
          <a:xfrm>
            <a:off x="1208313" y="4052744"/>
            <a:ext cx="66671" cy="57027"/>
          </a:xfrm>
          <a:custGeom>
            <a:rect b="b" l="l" r="r" t="t"/>
            <a:pathLst>
              <a:path extrusionOk="0" h="408" w="477">
                <a:moveTo>
                  <a:pt x="277" y="0"/>
                </a:moveTo>
                <a:cubicBezTo>
                  <a:pt x="89" y="0"/>
                  <a:pt x="0" y="222"/>
                  <a:pt x="122" y="343"/>
                </a:cubicBezTo>
                <a:cubicBezTo>
                  <a:pt x="166" y="387"/>
                  <a:pt x="220" y="407"/>
                  <a:pt x="272" y="407"/>
                </a:cubicBezTo>
                <a:cubicBezTo>
                  <a:pt x="377" y="407"/>
                  <a:pt x="477" y="326"/>
                  <a:pt x="477" y="199"/>
                </a:cubicBezTo>
                <a:cubicBezTo>
                  <a:pt x="477" y="89"/>
                  <a:pt x="388" y="0"/>
                  <a:pt x="27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24"/>
          <p:cNvSpPr/>
          <p:nvPr/>
        </p:nvSpPr>
        <p:spPr>
          <a:xfrm>
            <a:off x="8079840" y="2263609"/>
            <a:ext cx="71424" cy="62339"/>
          </a:xfrm>
          <a:custGeom>
            <a:rect b="b" l="l" r="r" t="t"/>
            <a:pathLst>
              <a:path extrusionOk="0" h="446" w="511">
                <a:moveTo>
                  <a:pt x="289" y="1"/>
                </a:moveTo>
                <a:cubicBezTo>
                  <a:pt x="101" y="1"/>
                  <a:pt x="1" y="245"/>
                  <a:pt x="134" y="378"/>
                </a:cubicBezTo>
                <a:cubicBezTo>
                  <a:pt x="181" y="425"/>
                  <a:pt x="238" y="446"/>
                  <a:pt x="292" y="446"/>
                </a:cubicBezTo>
                <a:cubicBezTo>
                  <a:pt x="405" y="446"/>
                  <a:pt x="510" y="357"/>
                  <a:pt x="510" y="222"/>
                </a:cubicBezTo>
                <a:cubicBezTo>
                  <a:pt x="510" y="101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3" name="Google Shape;129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653" y="746465"/>
            <a:ext cx="4724694" cy="365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25"/>
          <p:cNvSpPr/>
          <p:nvPr/>
        </p:nvSpPr>
        <p:spPr>
          <a:xfrm>
            <a:off x="7084876" y="545202"/>
            <a:ext cx="1172412" cy="552278"/>
          </a:xfrm>
          <a:custGeom>
            <a:rect b="b" l="l" r="r" t="t"/>
            <a:pathLst>
              <a:path extrusionOk="0" h="6153" w="13062">
                <a:moveTo>
                  <a:pt x="5434" y="1"/>
                </a:moveTo>
                <a:cubicBezTo>
                  <a:pt x="5031" y="1"/>
                  <a:pt x="4641" y="127"/>
                  <a:pt x="4310" y="414"/>
                </a:cubicBezTo>
                <a:cubicBezTo>
                  <a:pt x="3634" y="990"/>
                  <a:pt x="3789" y="1721"/>
                  <a:pt x="3712" y="2496"/>
                </a:cubicBezTo>
                <a:cubicBezTo>
                  <a:pt x="3191" y="2341"/>
                  <a:pt x="2704" y="2086"/>
                  <a:pt x="2117" y="2086"/>
                </a:cubicBezTo>
                <a:cubicBezTo>
                  <a:pt x="2092" y="2086"/>
                  <a:pt x="2067" y="2085"/>
                  <a:pt x="2043" y="2085"/>
                </a:cubicBezTo>
                <a:cubicBezTo>
                  <a:pt x="1461" y="2085"/>
                  <a:pt x="914" y="2337"/>
                  <a:pt x="510" y="2762"/>
                </a:cubicBezTo>
                <a:cubicBezTo>
                  <a:pt x="100" y="3227"/>
                  <a:pt x="1" y="3881"/>
                  <a:pt x="255" y="4446"/>
                </a:cubicBezTo>
                <a:cubicBezTo>
                  <a:pt x="528" y="5003"/>
                  <a:pt x="973" y="5198"/>
                  <a:pt x="1456" y="5198"/>
                </a:cubicBezTo>
                <a:cubicBezTo>
                  <a:pt x="1993" y="5198"/>
                  <a:pt x="2576" y="4957"/>
                  <a:pt x="3025" y="4701"/>
                </a:cubicBezTo>
                <a:cubicBezTo>
                  <a:pt x="3672" y="5660"/>
                  <a:pt x="4713" y="6152"/>
                  <a:pt x="5761" y="6152"/>
                </a:cubicBezTo>
                <a:cubicBezTo>
                  <a:pt x="6650" y="6152"/>
                  <a:pt x="7544" y="5799"/>
                  <a:pt x="8209" y="5077"/>
                </a:cubicBezTo>
                <a:cubicBezTo>
                  <a:pt x="8971" y="5438"/>
                  <a:pt x="9806" y="5623"/>
                  <a:pt x="10651" y="5623"/>
                </a:cubicBezTo>
                <a:cubicBezTo>
                  <a:pt x="10948" y="5623"/>
                  <a:pt x="11247" y="5600"/>
                  <a:pt x="11544" y="5554"/>
                </a:cubicBezTo>
                <a:cubicBezTo>
                  <a:pt x="12164" y="5443"/>
                  <a:pt x="12873" y="5133"/>
                  <a:pt x="12973" y="4512"/>
                </a:cubicBezTo>
                <a:cubicBezTo>
                  <a:pt x="13061" y="3992"/>
                  <a:pt x="12651" y="3482"/>
                  <a:pt x="12164" y="3283"/>
                </a:cubicBezTo>
                <a:cubicBezTo>
                  <a:pt x="11861" y="3159"/>
                  <a:pt x="11532" y="3125"/>
                  <a:pt x="11201" y="3125"/>
                </a:cubicBezTo>
                <a:cubicBezTo>
                  <a:pt x="11000" y="3125"/>
                  <a:pt x="10799" y="3137"/>
                  <a:pt x="10602" y="3150"/>
                </a:cubicBezTo>
                <a:cubicBezTo>
                  <a:pt x="10720" y="2624"/>
                  <a:pt x="10163" y="2140"/>
                  <a:pt x="9615" y="2140"/>
                </a:cubicBezTo>
                <a:cubicBezTo>
                  <a:pt x="9597" y="2140"/>
                  <a:pt x="9579" y="2141"/>
                  <a:pt x="9561" y="2142"/>
                </a:cubicBezTo>
                <a:cubicBezTo>
                  <a:pt x="9007" y="2164"/>
                  <a:pt x="8531" y="2518"/>
                  <a:pt x="8087" y="2862"/>
                </a:cubicBezTo>
                <a:cubicBezTo>
                  <a:pt x="8309" y="1677"/>
                  <a:pt x="7234" y="425"/>
                  <a:pt x="6049" y="92"/>
                </a:cubicBezTo>
                <a:cubicBezTo>
                  <a:pt x="5845" y="33"/>
                  <a:pt x="5638" y="1"/>
                  <a:pt x="5434" y="1"/>
                </a:cubicBezTo>
                <a:close/>
              </a:path>
            </a:pathLst>
          </a:custGeom>
          <a:solidFill>
            <a:srgbClr val="FFFFFF">
              <a:alpha val="51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25"/>
          <p:cNvSpPr/>
          <p:nvPr/>
        </p:nvSpPr>
        <p:spPr>
          <a:xfrm flipH="1">
            <a:off x="7019395" y="2577897"/>
            <a:ext cx="1133637" cy="534865"/>
          </a:xfrm>
          <a:custGeom>
            <a:rect b="b" l="l" r="r" t="t"/>
            <a:pathLst>
              <a:path extrusionOk="0" h="5959" w="12630">
                <a:moveTo>
                  <a:pt x="5274" y="1"/>
                </a:moveTo>
                <a:cubicBezTo>
                  <a:pt x="4880" y="1"/>
                  <a:pt x="4493" y="123"/>
                  <a:pt x="4166" y="406"/>
                </a:cubicBezTo>
                <a:cubicBezTo>
                  <a:pt x="3512" y="960"/>
                  <a:pt x="3668" y="1669"/>
                  <a:pt x="3590" y="2422"/>
                </a:cubicBezTo>
                <a:cubicBezTo>
                  <a:pt x="3080" y="2267"/>
                  <a:pt x="2604" y="2023"/>
                  <a:pt x="2050" y="2023"/>
                </a:cubicBezTo>
                <a:cubicBezTo>
                  <a:pt x="2026" y="2022"/>
                  <a:pt x="2001" y="2022"/>
                  <a:pt x="1977" y="2022"/>
                </a:cubicBezTo>
                <a:cubicBezTo>
                  <a:pt x="1416" y="2022"/>
                  <a:pt x="881" y="2263"/>
                  <a:pt x="499" y="2677"/>
                </a:cubicBezTo>
                <a:cubicBezTo>
                  <a:pt x="101" y="3120"/>
                  <a:pt x="1" y="3751"/>
                  <a:pt x="245" y="4305"/>
                </a:cubicBezTo>
                <a:cubicBezTo>
                  <a:pt x="508" y="4847"/>
                  <a:pt x="938" y="5037"/>
                  <a:pt x="1406" y="5037"/>
                </a:cubicBezTo>
                <a:cubicBezTo>
                  <a:pt x="1924" y="5037"/>
                  <a:pt x="2489" y="4804"/>
                  <a:pt x="2925" y="4560"/>
                </a:cubicBezTo>
                <a:cubicBezTo>
                  <a:pt x="3555" y="5483"/>
                  <a:pt x="4560" y="5959"/>
                  <a:pt x="5571" y="5959"/>
                </a:cubicBezTo>
                <a:cubicBezTo>
                  <a:pt x="6429" y="5959"/>
                  <a:pt x="7292" y="5616"/>
                  <a:pt x="7933" y="4915"/>
                </a:cubicBezTo>
                <a:cubicBezTo>
                  <a:pt x="8677" y="5266"/>
                  <a:pt x="9488" y="5449"/>
                  <a:pt x="10303" y="5449"/>
                </a:cubicBezTo>
                <a:cubicBezTo>
                  <a:pt x="10592" y="5449"/>
                  <a:pt x="10881" y="5426"/>
                  <a:pt x="11167" y="5380"/>
                </a:cubicBezTo>
                <a:cubicBezTo>
                  <a:pt x="11765" y="5269"/>
                  <a:pt x="12452" y="4970"/>
                  <a:pt x="12552" y="4372"/>
                </a:cubicBezTo>
                <a:cubicBezTo>
                  <a:pt x="12629" y="3862"/>
                  <a:pt x="12242" y="3386"/>
                  <a:pt x="11765" y="3186"/>
                </a:cubicBezTo>
                <a:cubicBezTo>
                  <a:pt x="11455" y="3057"/>
                  <a:pt x="11121" y="3021"/>
                  <a:pt x="10785" y="3021"/>
                </a:cubicBezTo>
                <a:cubicBezTo>
                  <a:pt x="10605" y="3021"/>
                  <a:pt x="10425" y="3031"/>
                  <a:pt x="10248" y="3042"/>
                </a:cubicBezTo>
                <a:cubicBezTo>
                  <a:pt x="10378" y="2533"/>
                  <a:pt x="9820" y="2067"/>
                  <a:pt x="9287" y="2067"/>
                </a:cubicBezTo>
                <a:cubicBezTo>
                  <a:pt x="9275" y="2067"/>
                  <a:pt x="9263" y="2067"/>
                  <a:pt x="9251" y="2068"/>
                </a:cubicBezTo>
                <a:cubicBezTo>
                  <a:pt x="8719" y="2090"/>
                  <a:pt x="8254" y="2433"/>
                  <a:pt x="7822" y="2766"/>
                </a:cubicBezTo>
                <a:cubicBezTo>
                  <a:pt x="8043" y="1613"/>
                  <a:pt x="7002" y="406"/>
                  <a:pt x="5850" y="85"/>
                </a:cubicBezTo>
                <a:cubicBezTo>
                  <a:pt x="5660" y="30"/>
                  <a:pt x="5466" y="1"/>
                  <a:pt x="5274" y="1"/>
                </a:cubicBezTo>
                <a:close/>
              </a:path>
            </a:pathLst>
          </a:custGeom>
          <a:solidFill>
            <a:srgbClr val="FFFFFF">
              <a:alpha val="51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25"/>
          <p:cNvSpPr/>
          <p:nvPr/>
        </p:nvSpPr>
        <p:spPr>
          <a:xfrm>
            <a:off x="972039" y="3330600"/>
            <a:ext cx="783226" cy="534860"/>
          </a:xfrm>
          <a:custGeom>
            <a:rect b="b" l="l" r="r" t="t"/>
            <a:pathLst>
              <a:path extrusionOk="0" h="8111" w="17227">
                <a:moveTo>
                  <a:pt x="7183" y="1"/>
                </a:moveTo>
                <a:cubicBezTo>
                  <a:pt x="6652" y="1"/>
                  <a:pt x="6137" y="166"/>
                  <a:pt x="5695" y="542"/>
                </a:cubicBezTo>
                <a:cubicBezTo>
                  <a:pt x="4798" y="1306"/>
                  <a:pt x="5008" y="2270"/>
                  <a:pt x="4908" y="3300"/>
                </a:cubicBezTo>
                <a:cubicBezTo>
                  <a:pt x="4222" y="3078"/>
                  <a:pt x="3579" y="2746"/>
                  <a:pt x="2815" y="2746"/>
                </a:cubicBezTo>
                <a:cubicBezTo>
                  <a:pt x="2801" y="2746"/>
                  <a:pt x="2787" y="2746"/>
                  <a:pt x="2773" y="2746"/>
                </a:cubicBezTo>
                <a:cubicBezTo>
                  <a:pt x="1999" y="2746"/>
                  <a:pt x="1199" y="3045"/>
                  <a:pt x="699" y="3632"/>
                </a:cubicBezTo>
                <a:cubicBezTo>
                  <a:pt x="178" y="4241"/>
                  <a:pt x="1" y="5139"/>
                  <a:pt x="344" y="5848"/>
                </a:cubicBezTo>
                <a:cubicBezTo>
                  <a:pt x="709" y="6592"/>
                  <a:pt x="1302" y="6854"/>
                  <a:pt x="1944" y="6854"/>
                </a:cubicBezTo>
                <a:cubicBezTo>
                  <a:pt x="2650" y="6854"/>
                  <a:pt x="3414" y="6539"/>
                  <a:pt x="4000" y="6202"/>
                </a:cubicBezTo>
                <a:cubicBezTo>
                  <a:pt x="4858" y="7462"/>
                  <a:pt x="6231" y="8111"/>
                  <a:pt x="7613" y="8111"/>
                </a:cubicBezTo>
                <a:cubicBezTo>
                  <a:pt x="8784" y="8111"/>
                  <a:pt x="9961" y="7645"/>
                  <a:pt x="10835" y="6690"/>
                </a:cubicBezTo>
                <a:cubicBezTo>
                  <a:pt x="11831" y="7167"/>
                  <a:pt x="12921" y="7408"/>
                  <a:pt x="14020" y="7408"/>
                </a:cubicBezTo>
                <a:cubicBezTo>
                  <a:pt x="14425" y="7408"/>
                  <a:pt x="14830" y="7376"/>
                  <a:pt x="15233" y="7310"/>
                </a:cubicBezTo>
                <a:cubicBezTo>
                  <a:pt x="16053" y="7177"/>
                  <a:pt x="16983" y="6756"/>
                  <a:pt x="17116" y="5936"/>
                </a:cubicBezTo>
                <a:cubicBezTo>
                  <a:pt x="17227" y="5250"/>
                  <a:pt x="16695" y="4596"/>
                  <a:pt x="16053" y="4330"/>
                </a:cubicBezTo>
                <a:cubicBezTo>
                  <a:pt x="15631" y="4159"/>
                  <a:pt x="15183" y="4112"/>
                  <a:pt x="14730" y="4112"/>
                </a:cubicBezTo>
                <a:cubicBezTo>
                  <a:pt x="14480" y="4112"/>
                  <a:pt x="14229" y="4126"/>
                  <a:pt x="13981" y="4142"/>
                </a:cubicBezTo>
                <a:cubicBezTo>
                  <a:pt x="14154" y="3450"/>
                  <a:pt x="13399" y="2811"/>
                  <a:pt x="12683" y="2811"/>
                </a:cubicBezTo>
                <a:cubicBezTo>
                  <a:pt x="12665" y="2811"/>
                  <a:pt x="12647" y="2812"/>
                  <a:pt x="12630" y="2812"/>
                </a:cubicBezTo>
                <a:cubicBezTo>
                  <a:pt x="11887" y="2846"/>
                  <a:pt x="11256" y="3311"/>
                  <a:pt x="10680" y="3765"/>
                </a:cubicBezTo>
                <a:cubicBezTo>
                  <a:pt x="10968" y="2203"/>
                  <a:pt x="9550" y="564"/>
                  <a:pt x="7988" y="121"/>
                </a:cubicBezTo>
                <a:cubicBezTo>
                  <a:pt x="7721" y="43"/>
                  <a:pt x="7450" y="1"/>
                  <a:pt x="7183" y="1"/>
                </a:cubicBezTo>
                <a:close/>
              </a:path>
            </a:pathLst>
          </a:custGeom>
          <a:solidFill>
            <a:srgbClr val="FFFFFF">
              <a:alpha val="51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25"/>
          <p:cNvSpPr/>
          <p:nvPr/>
        </p:nvSpPr>
        <p:spPr>
          <a:xfrm>
            <a:off x="8199860" y="1360140"/>
            <a:ext cx="57446" cy="48222"/>
          </a:xfrm>
          <a:custGeom>
            <a:rect b="b" l="l" r="r" t="t"/>
            <a:pathLst>
              <a:path extrusionOk="0" h="345" w="411">
                <a:moveTo>
                  <a:pt x="233" y="1"/>
                </a:moveTo>
                <a:cubicBezTo>
                  <a:pt x="78" y="1"/>
                  <a:pt x="1" y="189"/>
                  <a:pt x="112" y="300"/>
                </a:cubicBezTo>
                <a:cubicBezTo>
                  <a:pt x="146" y="331"/>
                  <a:pt x="188" y="345"/>
                  <a:pt x="230" y="345"/>
                </a:cubicBezTo>
                <a:cubicBezTo>
                  <a:pt x="321" y="345"/>
                  <a:pt x="411" y="277"/>
                  <a:pt x="411" y="178"/>
                </a:cubicBezTo>
                <a:cubicBezTo>
                  <a:pt x="411" y="78"/>
                  <a:pt x="333" y="1"/>
                  <a:pt x="23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25"/>
          <p:cNvSpPr/>
          <p:nvPr/>
        </p:nvSpPr>
        <p:spPr>
          <a:xfrm>
            <a:off x="8047804" y="628788"/>
            <a:ext cx="65134" cy="55909"/>
          </a:xfrm>
          <a:custGeom>
            <a:rect b="b" l="l" r="r" t="t"/>
            <a:pathLst>
              <a:path extrusionOk="0" h="400" w="466">
                <a:moveTo>
                  <a:pt x="266" y="0"/>
                </a:moveTo>
                <a:cubicBezTo>
                  <a:pt x="89" y="0"/>
                  <a:pt x="0" y="222"/>
                  <a:pt x="122" y="343"/>
                </a:cubicBezTo>
                <a:cubicBezTo>
                  <a:pt x="164" y="382"/>
                  <a:pt x="215" y="400"/>
                  <a:pt x="263" y="400"/>
                </a:cubicBezTo>
                <a:cubicBezTo>
                  <a:pt x="368" y="400"/>
                  <a:pt x="465" y="320"/>
                  <a:pt x="465" y="199"/>
                </a:cubicBezTo>
                <a:cubicBezTo>
                  <a:pt x="465" y="89"/>
                  <a:pt x="377" y="0"/>
                  <a:pt x="26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25"/>
          <p:cNvSpPr/>
          <p:nvPr/>
        </p:nvSpPr>
        <p:spPr>
          <a:xfrm>
            <a:off x="5865633" y="4493101"/>
            <a:ext cx="48222" cy="48082"/>
          </a:xfrm>
          <a:custGeom>
            <a:rect b="b" l="l" r="r" t="t"/>
            <a:pathLst>
              <a:path extrusionOk="0" h="344" w="345">
                <a:moveTo>
                  <a:pt x="167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66"/>
                  <a:pt x="78" y="344"/>
                  <a:pt x="167" y="344"/>
                </a:cubicBezTo>
                <a:cubicBezTo>
                  <a:pt x="267" y="344"/>
                  <a:pt x="344" y="266"/>
                  <a:pt x="344" y="178"/>
                </a:cubicBezTo>
                <a:cubicBezTo>
                  <a:pt x="344" y="78"/>
                  <a:pt x="267" y="0"/>
                  <a:pt x="1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25"/>
          <p:cNvSpPr/>
          <p:nvPr/>
        </p:nvSpPr>
        <p:spPr>
          <a:xfrm>
            <a:off x="5328837" y="1206211"/>
            <a:ext cx="38857" cy="38857"/>
          </a:xfrm>
          <a:custGeom>
            <a:rect b="b" l="l" r="r" t="t"/>
            <a:pathLst>
              <a:path extrusionOk="0" h="278" w="278">
                <a:moveTo>
                  <a:pt x="145" y="0"/>
                </a:moveTo>
                <a:cubicBezTo>
                  <a:pt x="67" y="0"/>
                  <a:pt x="1" y="67"/>
                  <a:pt x="1" y="144"/>
                </a:cubicBezTo>
                <a:cubicBezTo>
                  <a:pt x="1" y="211"/>
                  <a:pt x="67" y="277"/>
                  <a:pt x="145" y="277"/>
                </a:cubicBezTo>
                <a:cubicBezTo>
                  <a:pt x="211" y="277"/>
                  <a:pt x="277" y="211"/>
                  <a:pt x="277" y="144"/>
                </a:cubicBezTo>
                <a:cubicBezTo>
                  <a:pt x="277" y="67"/>
                  <a:pt x="211" y="0"/>
                  <a:pt x="1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25"/>
          <p:cNvSpPr/>
          <p:nvPr/>
        </p:nvSpPr>
        <p:spPr>
          <a:xfrm>
            <a:off x="8153037" y="3761830"/>
            <a:ext cx="68209" cy="59823"/>
          </a:xfrm>
          <a:custGeom>
            <a:rect b="b" l="l" r="r" t="t"/>
            <a:pathLst>
              <a:path extrusionOk="0" h="428" w="488">
                <a:moveTo>
                  <a:pt x="277" y="1"/>
                </a:moveTo>
                <a:cubicBezTo>
                  <a:pt x="89" y="1"/>
                  <a:pt x="0" y="233"/>
                  <a:pt x="133" y="366"/>
                </a:cubicBezTo>
                <a:cubicBezTo>
                  <a:pt x="175" y="408"/>
                  <a:pt x="226" y="427"/>
                  <a:pt x="276" y="427"/>
                </a:cubicBezTo>
                <a:cubicBezTo>
                  <a:pt x="384" y="427"/>
                  <a:pt x="488" y="340"/>
                  <a:pt x="488" y="211"/>
                </a:cubicBezTo>
                <a:cubicBezTo>
                  <a:pt x="488" y="100"/>
                  <a:pt x="399" y="1"/>
                  <a:pt x="2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25"/>
          <p:cNvSpPr/>
          <p:nvPr/>
        </p:nvSpPr>
        <p:spPr>
          <a:xfrm>
            <a:off x="2772861" y="1110545"/>
            <a:ext cx="52834" cy="52694"/>
          </a:xfrm>
          <a:custGeom>
            <a:rect b="b" l="l" r="r" t="t"/>
            <a:pathLst>
              <a:path extrusionOk="0" h="377" w="378">
                <a:moveTo>
                  <a:pt x="189" y="0"/>
                </a:moveTo>
                <a:cubicBezTo>
                  <a:pt x="78" y="0"/>
                  <a:pt x="1" y="89"/>
                  <a:pt x="1" y="189"/>
                </a:cubicBezTo>
                <a:cubicBezTo>
                  <a:pt x="1" y="299"/>
                  <a:pt x="78" y="377"/>
                  <a:pt x="189" y="377"/>
                </a:cubicBezTo>
                <a:cubicBezTo>
                  <a:pt x="289" y="377"/>
                  <a:pt x="377" y="299"/>
                  <a:pt x="377" y="189"/>
                </a:cubicBezTo>
                <a:cubicBezTo>
                  <a:pt x="377" y="89"/>
                  <a:pt x="289" y="0"/>
                  <a:pt x="18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25"/>
          <p:cNvSpPr/>
          <p:nvPr/>
        </p:nvSpPr>
        <p:spPr>
          <a:xfrm>
            <a:off x="1161044" y="1668330"/>
            <a:ext cx="66252" cy="57167"/>
          </a:xfrm>
          <a:custGeom>
            <a:rect b="b" l="l" r="r" t="t"/>
            <a:pathLst>
              <a:path extrusionOk="0" h="409" w="474">
                <a:moveTo>
                  <a:pt x="262" y="1"/>
                </a:moveTo>
                <a:cubicBezTo>
                  <a:pt x="92" y="1"/>
                  <a:pt x="0" y="215"/>
                  <a:pt x="119" y="345"/>
                </a:cubicBezTo>
                <a:cubicBezTo>
                  <a:pt x="160" y="389"/>
                  <a:pt x="213" y="409"/>
                  <a:pt x="265" y="409"/>
                </a:cubicBezTo>
                <a:cubicBezTo>
                  <a:pt x="370" y="409"/>
                  <a:pt x="474" y="330"/>
                  <a:pt x="474" y="212"/>
                </a:cubicBezTo>
                <a:cubicBezTo>
                  <a:pt x="474" y="90"/>
                  <a:pt x="385" y="1"/>
                  <a:pt x="274" y="1"/>
                </a:cubicBezTo>
                <a:cubicBezTo>
                  <a:pt x="270" y="1"/>
                  <a:pt x="266" y="1"/>
                  <a:pt x="26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25"/>
          <p:cNvSpPr/>
          <p:nvPr/>
        </p:nvSpPr>
        <p:spPr>
          <a:xfrm>
            <a:off x="5789920" y="3008921"/>
            <a:ext cx="38857" cy="32008"/>
          </a:xfrm>
          <a:custGeom>
            <a:rect b="b" l="l" r="r" t="t"/>
            <a:pathLst>
              <a:path extrusionOk="0" h="229" w="278">
                <a:moveTo>
                  <a:pt x="155" y="0"/>
                </a:moveTo>
                <a:cubicBezTo>
                  <a:pt x="56" y="0"/>
                  <a:pt x="0" y="122"/>
                  <a:pt x="78" y="200"/>
                </a:cubicBezTo>
                <a:cubicBezTo>
                  <a:pt x="98" y="220"/>
                  <a:pt x="124" y="229"/>
                  <a:pt x="151" y="229"/>
                </a:cubicBezTo>
                <a:cubicBezTo>
                  <a:pt x="212" y="229"/>
                  <a:pt x="277" y="181"/>
                  <a:pt x="277" y="111"/>
                </a:cubicBezTo>
                <a:cubicBezTo>
                  <a:pt x="266" y="45"/>
                  <a:pt x="222" y="0"/>
                  <a:pt x="1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25"/>
          <p:cNvSpPr/>
          <p:nvPr/>
        </p:nvSpPr>
        <p:spPr>
          <a:xfrm>
            <a:off x="7884627" y="4417667"/>
            <a:ext cx="48222" cy="46544"/>
          </a:xfrm>
          <a:custGeom>
            <a:rect b="b" l="l" r="r" t="t"/>
            <a:pathLst>
              <a:path extrusionOk="0" h="333" w="345">
                <a:moveTo>
                  <a:pt x="178" y="1"/>
                </a:moveTo>
                <a:cubicBezTo>
                  <a:pt x="78" y="1"/>
                  <a:pt x="1" y="78"/>
                  <a:pt x="1" y="167"/>
                </a:cubicBezTo>
                <a:cubicBezTo>
                  <a:pt x="1" y="255"/>
                  <a:pt x="78" y="333"/>
                  <a:pt x="178" y="333"/>
                </a:cubicBezTo>
                <a:cubicBezTo>
                  <a:pt x="266" y="333"/>
                  <a:pt x="344" y="255"/>
                  <a:pt x="344" y="167"/>
                </a:cubicBezTo>
                <a:cubicBezTo>
                  <a:pt x="344" y="78"/>
                  <a:pt x="266" y="1"/>
                  <a:pt x="1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25"/>
          <p:cNvSpPr/>
          <p:nvPr/>
        </p:nvSpPr>
        <p:spPr>
          <a:xfrm>
            <a:off x="6552690" y="4318273"/>
            <a:ext cx="37319" cy="32008"/>
          </a:xfrm>
          <a:custGeom>
            <a:rect b="b" l="l" r="r" t="t"/>
            <a:pathLst>
              <a:path extrusionOk="0" h="229" w="267">
                <a:moveTo>
                  <a:pt x="155" y="0"/>
                </a:moveTo>
                <a:cubicBezTo>
                  <a:pt x="56" y="0"/>
                  <a:pt x="0" y="122"/>
                  <a:pt x="78" y="200"/>
                </a:cubicBezTo>
                <a:cubicBezTo>
                  <a:pt x="98" y="220"/>
                  <a:pt x="123" y="229"/>
                  <a:pt x="148" y="229"/>
                </a:cubicBezTo>
                <a:cubicBezTo>
                  <a:pt x="207" y="229"/>
                  <a:pt x="266" y="181"/>
                  <a:pt x="266" y="111"/>
                </a:cubicBezTo>
                <a:cubicBezTo>
                  <a:pt x="266" y="56"/>
                  <a:pt x="222" y="0"/>
                  <a:pt x="1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25"/>
          <p:cNvSpPr/>
          <p:nvPr/>
        </p:nvSpPr>
        <p:spPr>
          <a:xfrm>
            <a:off x="5292225" y="4926508"/>
            <a:ext cx="52275" cy="44028"/>
          </a:xfrm>
          <a:custGeom>
            <a:rect b="b" l="l" r="r" t="t"/>
            <a:pathLst>
              <a:path extrusionOk="0" h="315" w="374">
                <a:moveTo>
                  <a:pt x="205" y="0"/>
                </a:moveTo>
                <a:cubicBezTo>
                  <a:pt x="70" y="0"/>
                  <a:pt x="0" y="170"/>
                  <a:pt x="108" y="267"/>
                </a:cubicBezTo>
                <a:cubicBezTo>
                  <a:pt x="140" y="299"/>
                  <a:pt x="180" y="314"/>
                  <a:pt x="219" y="314"/>
                </a:cubicBezTo>
                <a:cubicBezTo>
                  <a:pt x="299" y="314"/>
                  <a:pt x="373" y="253"/>
                  <a:pt x="373" y="156"/>
                </a:cubicBezTo>
                <a:cubicBezTo>
                  <a:pt x="373" y="67"/>
                  <a:pt x="307" y="1"/>
                  <a:pt x="218" y="1"/>
                </a:cubicBezTo>
                <a:cubicBezTo>
                  <a:pt x="214" y="0"/>
                  <a:pt x="210" y="0"/>
                  <a:pt x="20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25"/>
          <p:cNvSpPr/>
          <p:nvPr/>
        </p:nvSpPr>
        <p:spPr>
          <a:xfrm>
            <a:off x="1169302" y="827542"/>
            <a:ext cx="49759" cy="51157"/>
          </a:xfrm>
          <a:custGeom>
            <a:rect b="b" l="l" r="r" t="t"/>
            <a:pathLst>
              <a:path extrusionOk="0" h="366" w="356">
                <a:moveTo>
                  <a:pt x="178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77"/>
                  <a:pt x="78" y="366"/>
                  <a:pt x="178" y="366"/>
                </a:cubicBezTo>
                <a:cubicBezTo>
                  <a:pt x="278" y="366"/>
                  <a:pt x="355" y="277"/>
                  <a:pt x="355" y="178"/>
                </a:cubicBezTo>
                <a:cubicBezTo>
                  <a:pt x="355" y="78"/>
                  <a:pt x="278" y="0"/>
                  <a:pt x="1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25"/>
          <p:cNvSpPr/>
          <p:nvPr/>
        </p:nvSpPr>
        <p:spPr>
          <a:xfrm>
            <a:off x="1161041" y="3012074"/>
            <a:ext cx="26417" cy="25718"/>
          </a:xfrm>
          <a:custGeom>
            <a:rect b="b" l="l" r="r" t="t"/>
            <a:pathLst>
              <a:path extrusionOk="0" h="184" w="189">
                <a:moveTo>
                  <a:pt x="95" y="0"/>
                </a:moveTo>
                <a:cubicBezTo>
                  <a:pt x="47" y="0"/>
                  <a:pt x="0" y="31"/>
                  <a:pt x="0" y="92"/>
                </a:cubicBezTo>
                <a:cubicBezTo>
                  <a:pt x="0" y="153"/>
                  <a:pt x="45" y="183"/>
                  <a:pt x="90" y="183"/>
                </a:cubicBezTo>
                <a:cubicBezTo>
                  <a:pt x="136" y="183"/>
                  <a:pt x="183" y="153"/>
                  <a:pt x="189" y="92"/>
                </a:cubicBezTo>
                <a:cubicBezTo>
                  <a:pt x="189" y="31"/>
                  <a:pt x="142" y="0"/>
                  <a:pt x="9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25"/>
          <p:cNvSpPr/>
          <p:nvPr/>
        </p:nvSpPr>
        <p:spPr>
          <a:xfrm>
            <a:off x="6876025" y="4411654"/>
            <a:ext cx="68209" cy="58565"/>
          </a:xfrm>
          <a:custGeom>
            <a:rect b="b" l="l" r="r" t="t"/>
            <a:pathLst>
              <a:path extrusionOk="0" h="419" w="488">
                <a:moveTo>
                  <a:pt x="277" y="0"/>
                </a:moveTo>
                <a:cubicBezTo>
                  <a:pt x="89" y="0"/>
                  <a:pt x="0" y="222"/>
                  <a:pt x="133" y="355"/>
                </a:cubicBezTo>
                <a:cubicBezTo>
                  <a:pt x="177" y="399"/>
                  <a:pt x="230" y="418"/>
                  <a:pt x="282" y="418"/>
                </a:cubicBezTo>
                <a:cubicBezTo>
                  <a:pt x="388" y="418"/>
                  <a:pt x="488" y="337"/>
                  <a:pt x="488" y="211"/>
                </a:cubicBezTo>
                <a:cubicBezTo>
                  <a:pt x="488" y="89"/>
                  <a:pt x="399" y="0"/>
                  <a:pt x="27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25"/>
          <p:cNvSpPr/>
          <p:nvPr/>
        </p:nvSpPr>
        <p:spPr>
          <a:xfrm>
            <a:off x="1208313" y="4052744"/>
            <a:ext cx="66671" cy="57027"/>
          </a:xfrm>
          <a:custGeom>
            <a:rect b="b" l="l" r="r" t="t"/>
            <a:pathLst>
              <a:path extrusionOk="0" h="408" w="477">
                <a:moveTo>
                  <a:pt x="277" y="0"/>
                </a:moveTo>
                <a:cubicBezTo>
                  <a:pt x="89" y="0"/>
                  <a:pt x="0" y="222"/>
                  <a:pt x="122" y="343"/>
                </a:cubicBezTo>
                <a:cubicBezTo>
                  <a:pt x="166" y="387"/>
                  <a:pt x="220" y="407"/>
                  <a:pt x="272" y="407"/>
                </a:cubicBezTo>
                <a:cubicBezTo>
                  <a:pt x="377" y="407"/>
                  <a:pt x="477" y="326"/>
                  <a:pt x="477" y="199"/>
                </a:cubicBezTo>
                <a:cubicBezTo>
                  <a:pt x="477" y="89"/>
                  <a:pt x="388" y="0"/>
                  <a:pt x="27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25"/>
          <p:cNvSpPr/>
          <p:nvPr/>
        </p:nvSpPr>
        <p:spPr>
          <a:xfrm>
            <a:off x="8079840" y="2263609"/>
            <a:ext cx="71424" cy="62339"/>
          </a:xfrm>
          <a:custGeom>
            <a:rect b="b" l="l" r="r" t="t"/>
            <a:pathLst>
              <a:path extrusionOk="0" h="446" w="511">
                <a:moveTo>
                  <a:pt x="289" y="1"/>
                </a:moveTo>
                <a:cubicBezTo>
                  <a:pt x="101" y="1"/>
                  <a:pt x="1" y="245"/>
                  <a:pt x="134" y="378"/>
                </a:cubicBezTo>
                <a:cubicBezTo>
                  <a:pt x="181" y="425"/>
                  <a:pt x="238" y="446"/>
                  <a:pt x="292" y="446"/>
                </a:cubicBezTo>
                <a:cubicBezTo>
                  <a:pt x="405" y="446"/>
                  <a:pt x="510" y="357"/>
                  <a:pt x="510" y="222"/>
                </a:cubicBezTo>
                <a:cubicBezTo>
                  <a:pt x="510" y="101"/>
                  <a:pt x="411" y="1"/>
                  <a:pt x="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7" name="Google Shape;13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50" y="518287"/>
            <a:ext cx="5749699" cy="4106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26"/>
          <p:cNvSpPr/>
          <p:nvPr/>
        </p:nvSpPr>
        <p:spPr>
          <a:xfrm>
            <a:off x="1690036" y="2968800"/>
            <a:ext cx="1066136" cy="728023"/>
          </a:xfrm>
          <a:custGeom>
            <a:rect b="b" l="l" r="r" t="t"/>
            <a:pathLst>
              <a:path extrusionOk="0" h="8111" w="17227">
                <a:moveTo>
                  <a:pt x="7183" y="1"/>
                </a:moveTo>
                <a:cubicBezTo>
                  <a:pt x="6652" y="1"/>
                  <a:pt x="6137" y="166"/>
                  <a:pt x="5695" y="542"/>
                </a:cubicBezTo>
                <a:cubicBezTo>
                  <a:pt x="4798" y="1306"/>
                  <a:pt x="5008" y="2270"/>
                  <a:pt x="4908" y="3300"/>
                </a:cubicBezTo>
                <a:cubicBezTo>
                  <a:pt x="4222" y="3078"/>
                  <a:pt x="3579" y="2746"/>
                  <a:pt x="2815" y="2746"/>
                </a:cubicBezTo>
                <a:cubicBezTo>
                  <a:pt x="2801" y="2746"/>
                  <a:pt x="2787" y="2746"/>
                  <a:pt x="2773" y="2746"/>
                </a:cubicBezTo>
                <a:cubicBezTo>
                  <a:pt x="1999" y="2746"/>
                  <a:pt x="1199" y="3045"/>
                  <a:pt x="699" y="3632"/>
                </a:cubicBezTo>
                <a:cubicBezTo>
                  <a:pt x="178" y="4241"/>
                  <a:pt x="1" y="5139"/>
                  <a:pt x="344" y="5848"/>
                </a:cubicBezTo>
                <a:cubicBezTo>
                  <a:pt x="709" y="6592"/>
                  <a:pt x="1302" y="6854"/>
                  <a:pt x="1944" y="6854"/>
                </a:cubicBezTo>
                <a:cubicBezTo>
                  <a:pt x="2650" y="6854"/>
                  <a:pt x="3414" y="6539"/>
                  <a:pt x="4000" y="6202"/>
                </a:cubicBezTo>
                <a:cubicBezTo>
                  <a:pt x="4858" y="7462"/>
                  <a:pt x="6231" y="8111"/>
                  <a:pt x="7613" y="8111"/>
                </a:cubicBezTo>
                <a:cubicBezTo>
                  <a:pt x="8784" y="8111"/>
                  <a:pt x="9961" y="7645"/>
                  <a:pt x="10835" y="6690"/>
                </a:cubicBezTo>
                <a:cubicBezTo>
                  <a:pt x="11831" y="7167"/>
                  <a:pt x="12921" y="7408"/>
                  <a:pt x="14020" y="7408"/>
                </a:cubicBezTo>
                <a:cubicBezTo>
                  <a:pt x="14425" y="7408"/>
                  <a:pt x="14830" y="7376"/>
                  <a:pt x="15233" y="7310"/>
                </a:cubicBezTo>
                <a:cubicBezTo>
                  <a:pt x="16053" y="7177"/>
                  <a:pt x="16983" y="6756"/>
                  <a:pt x="17116" y="5936"/>
                </a:cubicBezTo>
                <a:cubicBezTo>
                  <a:pt x="17227" y="5250"/>
                  <a:pt x="16695" y="4596"/>
                  <a:pt x="16053" y="4330"/>
                </a:cubicBezTo>
                <a:cubicBezTo>
                  <a:pt x="15631" y="4159"/>
                  <a:pt x="15183" y="4112"/>
                  <a:pt x="14730" y="4112"/>
                </a:cubicBezTo>
                <a:cubicBezTo>
                  <a:pt x="14480" y="4112"/>
                  <a:pt x="14229" y="4126"/>
                  <a:pt x="13981" y="4142"/>
                </a:cubicBezTo>
                <a:cubicBezTo>
                  <a:pt x="14154" y="3450"/>
                  <a:pt x="13399" y="2811"/>
                  <a:pt x="12683" y="2811"/>
                </a:cubicBezTo>
                <a:cubicBezTo>
                  <a:pt x="12665" y="2811"/>
                  <a:pt x="12647" y="2812"/>
                  <a:pt x="12630" y="2812"/>
                </a:cubicBezTo>
                <a:cubicBezTo>
                  <a:pt x="11887" y="2846"/>
                  <a:pt x="11256" y="3311"/>
                  <a:pt x="10680" y="3765"/>
                </a:cubicBezTo>
                <a:cubicBezTo>
                  <a:pt x="10968" y="2203"/>
                  <a:pt x="9550" y="564"/>
                  <a:pt x="7988" y="121"/>
                </a:cubicBezTo>
                <a:cubicBezTo>
                  <a:pt x="7721" y="43"/>
                  <a:pt x="7450" y="1"/>
                  <a:pt x="7183" y="1"/>
                </a:cubicBezTo>
                <a:close/>
              </a:path>
            </a:pathLst>
          </a:custGeom>
          <a:solidFill>
            <a:srgbClr val="FFFFFF">
              <a:alpha val="51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26"/>
          <p:cNvSpPr txBox="1"/>
          <p:nvPr>
            <p:ph type="ctrTitle"/>
          </p:nvPr>
        </p:nvSpPr>
        <p:spPr>
          <a:xfrm>
            <a:off x="2430000" y="2072850"/>
            <a:ext cx="42840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Thanks!</a:t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Any Questions?</a:t>
            </a:r>
            <a:endParaRPr sz="3500"/>
          </a:p>
        </p:txBody>
      </p:sp>
      <p:sp>
        <p:nvSpPr>
          <p:cNvPr id="1324" name="Google Shape;1324;p26"/>
          <p:cNvSpPr/>
          <p:nvPr/>
        </p:nvSpPr>
        <p:spPr>
          <a:xfrm>
            <a:off x="6461411" y="2072850"/>
            <a:ext cx="1066136" cy="728023"/>
          </a:xfrm>
          <a:custGeom>
            <a:rect b="b" l="l" r="r" t="t"/>
            <a:pathLst>
              <a:path extrusionOk="0" h="8111" w="17227">
                <a:moveTo>
                  <a:pt x="7183" y="1"/>
                </a:moveTo>
                <a:cubicBezTo>
                  <a:pt x="6652" y="1"/>
                  <a:pt x="6137" y="166"/>
                  <a:pt x="5695" y="542"/>
                </a:cubicBezTo>
                <a:cubicBezTo>
                  <a:pt x="4798" y="1306"/>
                  <a:pt x="5008" y="2270"/>
                  <a:pt x="4908" y="3300"/>
                </a:cubicBezTo>
                <a:cubicBezTo>
                  <a:pt x="4222" y="3078"/>
                  <a:pt x="3579" y="2746"/>
                  <a:pt x="2815" y="2746"/>
                </a:cubicBezTo>
                <a:cubicBezTo>
                  <a:pt x="2801" y="2746"/>
                  <a:pt x="2787" y="2746"/>
                  <a:pt x="2773" y="2746"/>
                </a:cubicBezTo>
                <a:cubicBezTo>
                  <a:pt x="1999" y="2746"/>
                  <a:pt x="1199" y="3045"/>
                  <a:pt x="699" y="3632"/>
                </a:cubicBezTo>
                <a:cubicBezTo>
                  <a:pt x="178" y="4241"/>
                  <a:pt x="1" y="5139"/>
                  <a:pt x="344" y="5848"/>
                </a:cubicBezTo>
                <a:cubicBezTo>
                  <a:pt x="709" y="6592"/>
                  <a:pt x="1302" y="6854"/>
                  <a:pt x="1944" y="6854"/>
                </a:cubicBezTo>
                <a:cubicBezTo>
                  <a:pt x="2650" y="6854"/>
                  <a:pt x="3414" y="6539"/>
                  <a:pt x="4000" y="6202"/>
                </a:cubicBezTo>
                <a:cubicBezTo>
                  <a:pt x="4858" y="7462"/>
                  <a:pt x="6231" y="8111"/>
                  <a:pt x="7613" y="8111"/>
                </a:cubicBezTo>
                <a:cubicBezTo>
                  <a:pt x="8784" y="8111"/>
                  <a:pt x="9961" y="7645"/>
                  <a:pt x="10835" y="6690"/>
                </a:cubicBezTo>
                <a:cubicBezTo>
                  <a:pt x="11831" y="7167"/>
                  <a:pt x="12921" y="7408"/>
                  <a:pt x="14020" y="7408"/>
                </a:cubicBezTo>
                <a:cubicBezTo>
                  <a:pt x="14425" y="7408"/>
                  <a:pt x="14830" y="7376"/>
                  <a:pt x="15233" y="7310"/>
                </a:cubicBezTo>
                <a:cubicBezTo>
                  <a:pt x="16053" y="7177"/>
                  <a:pt x="16983" y="6756"/>
                  <a:pt x="17116" y="5936"/>
                </a:cubicBezTo>
                <a:cubicBezTo>
                  <a:pt x="17227" y="5250"/>
                  <a:pt x="16695" y="4596"/>
                  <a:pt x="16053" y="4330"/>
                </a:cubicBezTo>
                <a:cubicBezTo>
                  <a:pt x="15631" y="4159"/>
                  <a:pt x="15183" y="4112"/>
                  <a:pt x="14730" y="4112"/>
                </a:cubicBezTo>
                <a:cubicBezTo>
                  <a:pt x="14480" y="4112"/>
                  <a:pt x="14229" y="4126"/>
                  <a:pt x="13981" y="4142"/>
                </a:cubicBezTo>
                <a:cubicBezTo>
                  <a:pt x="14154" y="3450"/>
                  <a:pt x="13399" y="2811"/>
                  <a:pt x="12683" y="2811"/>
                </a:cubicBezTo>
                <a:cubicBezTo>
                  <a:pt x="12665" y="2811"/>
                  <a:pt x="12647" y="2812"/>
                  <a:pt x="12630" y="2812"/>
                </a:cubicBezTo>
                <a:cubicBezTo>
                  <a:pt x="11887" y="2846"/>
                  <a:pt x="11256" y="3311"/>
                  <a:pt x="10680" y="3765"/>
                </a:cubicBezTo>
                <a:cubicBezTo>
                  <a:pt x="10968" y="2203"/>
                  <a:pt x="9550" y="564"/>
                  <a:pt x="7988" y="121"/>
                </a:cubicBezTo>
                <a:cubicBezTo>
                  <a:pt x="7721" y="43"/>
                  <a:pt x="7450" y="1"/>
                  <a:pt x="7183" y="1"/>
                </a:cubicBezTo>
                <a:close/>
              </a:path>
            </a:pathLst>
          </a:custGeom>
          <a:solidFill>
            <a:srgbClr val="FFFFFF">
              <a:alpha val="51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26"/>
          <p:cNvSpPr/>
          <p:nvPr/>
        </p:nvSpPr>
        <p:spPr>
          <a:xfrm>
            <a:off x="6713988" y="971527"/>
            <a:ext cx="1172412" cy="552278"/>
          </a:xfrm>
          <a:custGeom>
            <a:rect b="b" l="l" r="r" t="t"/>
            <a:pathLst>
              <a:path extrusionOk="0" h="6153" w="13062">
                <a:moveTo>
                  <a:pt x="5434" y="1"/>
                </a:moveTo>
                <a:cubicBezTo>
                  <a:pt x="5031" y="1"/>
                  <a:pt x="4641" y="127"/>
                  <a:pt x="4310" y="414"/>
                </a:cubicBezTo>
                <a:cubicBezTo>
                  <a:pt x="3634" y="990"/>
                  <a:pt x="3789" y="1721"/>
                  <a:pt x="3712" y="2496"/>
                </a:cubicBezTo>
                <a:cubicBezTo>
                  <a:pt x="3191" y="2341"/>
                  <a:pt x="2704" y="2086"/>
                  <a:pt x="2117" y="2086"/>
                </a:cubicBezTo>
                <a:cubicBezTo>
                  <a:pt x="2092" y="2086"/>
                  <a:pt x="2067" y="2085"/>
                  <a:pt x="2043" y="2085"/>
                </a:cubicBezTo>
                <a:cubicBezTo>
                  <a:pt x="1461" y="2085"/>
                  <a:pt x="914" y="2337"/>
                  <a:pt x="510" y="2762"/>
                </a:cubicBezTo>
                <a:cubicBezTo>
                  <a:pt x="100" y="3227"/>
                  <a:pt x="1" y="3881"/>
                  <a:pt x="255" y="4446"/>
                </a:cubicBezTo>
                <a:cubicBezTo>
                  <a:pt x="528" y="5003"/>
                  <a:pt x="973" y="5198"/>
                  <a:pt x="1456" y="5198"/>
                </a:cubicBezTo>
                <a:cubicBezTo>
                  <a:pt x="1993" y="5198"/>
                  <a:pt x="2576" y="4957"/>
                  <a:pt x="3025" y="4701"/>
                </a:cubicBezTo>
                <a:cubicBezTo>
                  <a:pt x="3672" y="5660"/>
                  <a:pt x="4713" y="6152"/>
                  <a:pt x="5761" y="6152"/>
                </a:cubicBezTo>
                <a:cubicBezTo>
                  <a:pt x="6650" y="6152"/>
                  <a:pt x="7544" y="5799"/>
                  <a:pt x="8209" y="5077"/>
                </a:cubicBezTo>
                <a:cubicBezTo>
                  <a:pt x="8971" y="5438"/>
                  <a:pt x="9806" y="5623"/>
                  <a:pt x="10651" y="5623"/>
                </a:cubicBezTo>
                <a:cubicBezTo>
                  <a:pt x="10948" y="5623"/>
                  <a:pt x="11247" y="5600"/>
                  <a:pt x="11544" y="5554"/>
                </a:cubicBezTo>
                <a:cubicBezTo>
                  <a:pt x="12164" y="5443"/>
                  <a:pt x="12873" y="5133"/>
                  <a:pt x="12973" y="4512"/>
                </a:cubicBezTo>
                <a:cubicBezTo>
                  <a:pt x="13061" y="3992"/>
                  <a:pt x="12651" y="3482"/>
                  <a:pt x="12164" y="3283"/>
                </a:cubicBezTo>
                <a:cubicBezTo>
                  <a:pt x="11861" y="3159"/>
                  <a:pt x="11532" y="3125"/>
                  <a:pt x="11201" y="3125"/>
                </a:cubicBezTo>
                <a:cubicBezTo>
                  <a:pt x="11000" y="3125"/>
                  <a:pt x="10799" y="3137"/>
                  <a:pt x="10602" y="3150"/>
                </a:cubicBezTo>
                <a:cubicBezTo>
                  <a:pt x="10720" y="2624"/>
                  <a:pt x="10163" y="2140"/>
                  <a:pt x="9615" y="2140"/>
                </a:cubicBezTo>
                <a:cubicBezTo>
                  <a:pt x="9597" y="2140"/>
                  <a:pt x="9579" y="2141"/>
                  <a:pt x="9561" y="2142"/>
                </a:cubicBezTo>
                <a:cubicBezTo>
                  <a:pt x="9007" y="2164"/>
                  <a:pt x="8531" y="2518"/>
                  <a:pt x="8087" y="2862"/>
                </a:cubicBezTo>
                <a:cubicBezTo>
                  <a:pt x="8309" y="1677"/>
                  <a:pt x="7234" y="425"/>
                  <a:pt x="6049" y="92"/>
                </a:cubicBezTo>
                <a:cubicBezTo>
                  <a:pt x="5845" y="33"/>
                  <a:pt x="5638" y="1"/>
                  <a:pt x="5434" y="1"/>
                </a:cubicBezTo>
                <a:close/>
              </a:path>
            </a:pathLst>
          </a:custGeom>
          <a:solidFill>
            <a:srgbClr val="FFFFFF">
              <a:alpha val="51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26"/>
          <p:cNvSpPr/>
          <p:nvPr/>
        </p:nvSpPr>
        <p:spPr>
          <a:xfrm>
            <a:off x="982200" y="1284093"/>
            <a:ext cx="1447788" cy="681798"/>
          </a:xfrm>
          <a:custGeom>
            <a:rect b="b" l="l" r="r" t="t"/>
            <a:pathLst>
              <a:path extrusionOk="0" h="7596" w="16130">
                <a:moveTo>
                  <a:pt x="6729" y="1"/>
                </a:moveTo>
                <a:cubicBezTo>
                  <a:pt x="6230" y="1"/>
                  <a:pt x="5743" y="153"/>
                  <a:pt x="5329" y="508"/>
                </a:cubicBezTo>
                <a:cubicBezTo>
                  <a:pt x="4498" y="1228"/>
                  <a:pt x="4687" y="2125"/>
                  <a:pt x="4598" y="3089"/>
                </a:cubicBezTo>
                <a:cubicBezTo>
                  <a:pt x="3944" y="2889"/>
                  <a:pt x="3346" y="2579"/>
                  <a:pt x="2626" y="2579"/>
                </a:cubicBezTo>
                <a:cubicBezTo>
                  <a:pt x="2600" y="2578"/>
                  <a:pt x="2575" y="2578"/>
                  <a:pt x="2549" y="2578"/>
                </a:cubicBezTo>
                <a:cubicBezTo>
                  <a:pt x="1834" y="2578"/>
                  <a:pt x="1146" y="2875"/>
                  <a:pt x="643" y="3410"/>
                </a:cubicBezTo>
                <a:cubicBezTo>
                  <a:pt x="167" y="3975"/>
                  <a:pt x="1" y="4817"/>
                  <a:pt x="322" y="5482"/>
                </a:cubicBezTo>
                <a:cubicBezTo>
                  <a:pt x="663" y="6174"/>
                  <a:pt x="1213" y="6417"/>
                  <a:pt x="1809" y="6417"/>
                </a:cubicBezTo>
                <a:cubicBezTo>
                  <a:pt x="2472" y="6417"/>
                  <a:pt x="3191" y="6118"/>
                  <a:pt x="3745" y="5803"/>
                </a:cubicBezTo>
                <a:cubicBezTo>
                  <a:pt x="4550" y="6986"/>
                  <a:pt x="5836" y="7596"/>
                  <a:pt x="7130" y="7596"/>
                </a:cubicBezTo>
                <a:cubicBezTo>
                  <a:pt x="8223" y="7596"/>
                  <a:pt x="9320" y="7161"/>
                  <a:pt x="10137" y="6268"/>
                </a:cubicBezTo>
                <a:cubicBezTo>
                  <a:pt x="11082" y="6716"/>
                  <a:pt x="12112" y="6943"/>
                  <a:pt x="13146" y="6943"/>
                </a:cubicBezTo>
                <a:cubicBezTo>
                  <a:pt x="13517" y="6943"/>
                  <a:pt x="13889" y="6914"/>
                  <a:pt x="14258" y="6855"/>
                </a:cubicBezTo>
                <a:cubicBezTo>
                  <a:pt x="15022" y="6722"/>
                  <a:pt x="15897" y="6335"/>
                  <a:pt x="16030" y="5570"/>
                </a:cubicBezTo>
                <a:cubicBezTo>
                  <a:pt x="16130" y="4928"/>
                  <a:pt x="15631" y="4307"/>
                  <a:pt x="15022" y="4053"/>
                </a:cubicBezTo>
                <a:cubicBezTo>
                  <a:pt x="14644" y="3899"/>
                  <a:pt x="14236" y="3855"/>
                  <a:pt x="13822" y="3855"/>
                </a:cubicBezTo>
                <a:cubicBezTo>
                  <a:pt x="13580" y="3855"/>
                  <a:pt x="13336" y="3870"/>
                  <a:pt x="13095" y="3886"/>
                </a:cubicBezTo>
                <a:cubicBezTo>
                  <a:pt x="13258" y="3223"/>
                  <a:pt x="12534" y="2634"/>
                  <a:pt x="11858" y="2634"/>
                </a:cubicBezTo>
                <a:cubicBezTo>
                  <a:pt x="11845" y="2634"/>
                  <a:pt x="11833" y="2634"/>
                  <a:pt x="11821" y="2635"/>
                </a:cubicBezTo>
                <a:cubicBezTo>
                  <a:pt x="11134" y="2668"/>
                  <a:pt x="10536" y="3111"/>
                  <a:pt x="9993" y="3532"/>
                </a:cubicBezTo>
                <a:cubicBezTo>
                  <a:pt x="10270" y="2070"/>
                  <a:pt x="8940" y="530"/>
                  <a:pt x="7478" y="109"/>
                </a:cubicBezTo>
                <a:cubicBezTo>
                  <a:pt x="7231" y="39"/>
                  <a:pt x="6978" y="1"/>
                  <a:pt x="6729" y="1"/>
                </a:cubicBezTo>
                <a:close/>
              </a:path>
            </a:pathLst>
          </a:custGeom>
          <a:solidFill>
            <a:srgbClr val="FFFFFF">
              <a:alpha val="51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26"/>
          <p:cNvSpPr/>
          <p:nvPr/>
        </p:nvSpPr>
        <p:spPr>
          <a:xfrm>
            <a:off x="1134641" y="3545436"/>
            <a:ext cx="26417" cy="25718"/>
          </a:xfrm>
          <a:custGeom>
            <a:rect b="b" l="l" r="r" t="t"/>
            <a:pathLst>
              <a:path extrusionOk="0" h="184" w="189">
                <a:moveTo>
                  <a:pt x="95" y="0"/>
                </a:moveTo>
                <a:cubicBezTo>
                  <a:pt x="47" y="0"/>
                  <a:pt x="0" y="31"/>
                  <a:pt x="0" y="92"/>
                </a:cubicBezTo>
                <a:cubicBezTo>
                  <a:pt x="0" y="153"/>
                  <a:pt x="45" y="183"/>
                  <a:pt x="90" y="183"/>
                </a:cubicBezTo>
                <a:cubicBezTo>
                  <a:pt x="136" y="183"/>
                  <a:pt x="183" y="153"/>
                  <a:pt x="189" y="92"/>
                </a:cubicBezTo>
                <a:cubicBezTo>
                  <a:pt x="189" y="31"/>
                  <a:pt x="142" y="0"/>
                  <a:pt x="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26"/>
          <p:cNvSpPr/>
          <p:nvPr/>
        </p:nvSpPr>
        <p:spPr>
          <a:xfrm>
            <a:off x="8073765" y="972084"/>
            <a:ext cx="71424" cy="62339"/>
          </a:xfrm>
          <a:custGeom>
            <a:rect b="b" l="l" r="r" t="t"/>
            <a:pathLst>
              <a:path extrusionOk="0" h="446" w="511">
                <a:moveTo>
                  <a:pt x="289" y="1"/>
                </a:moveTo>
                <a:cubicBezTo>
                  <a:pt x="101" y="1"/>
                  <a:pt x="1" y="245"/>
                  <a:pt x="134" y="378"/>
                </a:cubicBezTo>
                <a:cubicBezTo>
                  <a:pt x="181" y="425"/>
                  <a:pt x="238" y="446"/>
                  <a:pt x="292" y="446"/>
                </a:cubicBezTo>
                <a:cubicBezTo>
                  <a:pt x="405" y="446"/>
                  <a:pt x="510" y="357"/>
                  <a:pt x="510" y="222"/>
                </a:cubicBezTo>
                <a:cubicBezTo>
                  <a:pt x="510" y="101"/>
                  <a:pt x="411" y="1"/>
                  <a:pt x="28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26"/>
          <p:cNvSpPr/>
          <p:nvPr/>
        </p:nvSpPr>
        <p:spPr>
          <a:xfrm>
            <a:off x="8153037" y="3761830"/>
            <a:ext cx="68209" cy="59823"/>
          </a:xfrm>
          <a:custGeom>
            <a:rect b="b" l="l" r="r" t="t"/>
            <a:pathLst>
              <a:path extrusionOk="0" h="428" w="488">
                <a:moveTo>
                  <a:pt x="277" y="1"/>
                </a:moveTo>
                <a:cubicBezTo>
                  <a:pt x="89" y="1"/>
                  <a:pt x="0" y="233"/>
                  <a:pt x="133" y="366"/>
                </a:cubicBezTo>
                <a:cubicBezTo>
                  <a:pt x="175" y="408"/>
                  <a:pt x="226" y="427"/>
                  <a:pt x="276" y="427"/>
                </a:cubicBezTo>
                <a:cubicBezTo>
                  <a:pt x="384" y="427"/>
                  <a:pt x="488" y="340"/>
                  <a:pt x="488" y="211"/>
                </a:cubicBezTo>
                <a:cubicBezTo>
                  <a:pt x="488" y="100"/>
                  <a:pt x="399" y="1"/>
                  <a:pt x="27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26"/>
          <p:cNvSpPr/>
          <p:nvPr/>
        </p:nvSpPr>
        <p:spPr>
          <a:xfrm>
            <a:off x="2689919" y="669830"/>
            <a:ext cx="66252" cy="57167"/>
          </a:xfrm>
          <a:custGeom>
            <a:rect b="b" l="l" r="r" t="t"/>
            <a:pathLst>
              <a:path extrusionOk="0" h="409" w="474">
                <a:moveTo>
                  <a:pt x="262" y="1"/>
                </a:moveTo>
                <a:cubicBezTo>
                  <a:pt x="92" y="1"/>
                  <a:pt x="0" y="215"/>
                  <a:pt x="119" y="345"/>
                </a:cubicBezTo>
                <a:cubicBezTo>
                  <a:pt x="160" y="389"/>
                  <a:pt x="213" y="409"/>
                  <a:pt x="265" y="409"/>
                </a:cubicBezTo>
                <a:cubicBezTo>
                  <a:pt x="370" y="409"/>
                  <a:pt x="474" y="330"/>
                  <a:pt x="474" y="212"/>
                </a:cubicBezTo>
                <a:cubicBezTo>
                  <a:pt x="474" y="90"/>
                  <a:pt x="385" y="1"/>
                  <a:pt x="274" y="1"/>
                </a:cubicBezTo>
                <a:cubicBezTo>
                  <a:pt x="270" y="1"/>
                  <a:pt x="266" y="1"/>
                  <a:pt x="2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26"/>
          <p:cNvSpPr/>
          <p:nvPr/>
        </p:nvSpPr>
        <p:spPr>
          <a:xfrm>
            <a:off x="8167707" y="2552009"/>
            <a:ext cx="38857" cy="32008"/>
          </a:xfrm>
          <a:custGeom>
            <a:rect b="b" l="l" r="r" t="t"/>
            <a:pathLst>
              <a:path extrusionOk="0" h="229" w="278">
                <a:moveTo>
                  <a:pt x="155" y="0"/>
                </a:moveTo>
                <a:cubicBezTo>
                  <a:pt x="56" y="0"/>
                  <a:pt x="0" y="122"/>
                  <a:pt x="78" y="200"/>
                </a:cubicBezTo>
                <a:cubicBezTo>
                  <a:pt x="98" y="220"/>
                  <a:pt x="124" y="229"/>
                  <a:pt x="151" y="229"/>
                </a:cubicBezTo>
                <a:cubicBezTo>
                  <a:pt x="212" y="229"/>
                  <a:pt x="277" y="181"/>
                  <a:pt x="277" y="111"/>
                </a:cubicBezTo>
                <a:cubicBezTo>
                  <a:pt x="266" y="45"/>
                  <a:pt x="222" y="0"/>
                  <a:pt x="1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26"/>
          <p:cNvSpPr/>
          <p:nvPr/>
        </p:nvSpPr>
        <p:spPr>
          <a:xfrm>
            <a:off x="6272890" y="1898023"/>
            <a:ext cx="37319" cy="32008"/>
          </a:xfrm>
          <a:custGeom>
            <a:rect b="b" l="l" r="r" t="t"/>
            <a:pathLst>
              <a:path extrusionOk="0" h="229" w="267">
                <a:moveTo>
                  <a:pt x="155" y="0"/>
                </a:moveTo>
                <a:cubicBezTo>
                  <a:pt x="56" y="0"/>
                  <a:pt x="0" y="122"/>
                  <a:pt x="78" y="200"/>
                </a:cubicBezTo>
                <a:cubicBezTo>
                  <a:pt x="98" y="220"/>
                  <a:pt x="123" y="229"/>
                  <a:pt x="148" y="229"/>
                </a:cubicBezTo>
                <a:cubicBezTo>
                  <a:pt x="207" y="229"/>
                  <a:pt x="266" y="181"/>
                  <a:pt x="266" y="111"/>
                </a:cubicBezTo>
                <a:cubicBezTo>
                  <a:pt x="266" y="56"/>
                  <a:pt x="222" y="0"/>
                  <a:pt x="1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26"/>
          <p:cNvSpPr/>
          <p:nvPr/>
        </p:nvSpPr>
        <p:spPr>
          <a:xfrm>
            <a:off x="7134125" y="4100429"/>
            <a:ext cx="68209" cy="58565"/>
          </a:xfrm>
          <a:custGeom>
            <a:rect b="b" l="l" r="r" t="t"/>
            <a:pathLst>
              <a:path extrusionOk="0" h="419" w="488">
                <a:moveTo>
                  <a:pt x="277" y="0"/>
                </a:moveTo>
                <a:cubicBezTo>
                  <a:pt x="89" y="0"/>
                  <a:pt x="0" y="222"/>
                  <a:pt x="133" y="355"/>
                </a:cubicBezTo>
                <a:cubicBezTo>
                  <a:pt x="177" y="399"/>
                  <a:pt x="230" y="418"/>
                  <a:pt x="282" y="418"/>
                </a:cubicBezTo>
                <a:cubicBezTo>
                  <a:pt x="388" y="418"/>
                  <a:pt x="488" y="337"/>
                  <a:pt x="488" y="211"/>
                </a:cubicBezTo>
                <a:cubicBezTo>
                  <a:pt x="488" y="89"/>
                  <a:pt x="399" y="0"/>
                  <a:pt x="2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26"/>
          <p:cNvSpPr/>
          <p:nvPr/>
        </p:nvSpPr>
        <p:spPr>
          <a:xfrm>
            <a:off x="1436913" y="4281344"/>
            <a:ext cx="66671" cy="57027"/>
          </a:xfrm>
          <a:custGeom>
            <a:rect b="b" l="l" r="r" t="t"/>
            <a:pathLst>
              <a:path extrusionOk="0" h="408" w="477">
                <a:moveTo>
                  <a:pt x="277" y="0"/>
                </a:moveTo>
                <a:cubicBezTo>
                  <a:pt x="89" y="0"/>
                  <a:pt x="0" y="222"/>
                  <a:pt x="122" y="343"/>
                </a:cubicBezTo>
                <a:cubicBezTo>
                  <a:pt x="166" y="387"/>
                  <a:pt x="220" y="407"/>
                  <a:pt x="272" y="407"/>
                </a:cubicBezTo>
                <a:cubicBezTo>
                  <a:pt x="377" y="407"/>
                  <a:pt x="477" y="326"/>
                  <a:pt x="477" y="199"/>
                </a:cubicBezTo>
                <a:cubicBezTo>
                  <a:pt x="477" y="89"/>
                  <a:pt x="388" y="0"/>
                  <a:pt x="2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26"/>
          <p:cNvSpPr/>
          <p:nvPr/>
        </p:nvSpPr>
        <p:spPr>
          <a:xfrm>
            <a:off x="6461410" y="778215"/>
            <a:ext cx="57446" cy="48222"/>
          </a:xfrm>
          <a:custGeom>
            <a:rect b="b" l="l" r="r" t="t"/>
            <a:pathLst>
              <a:path extrusionOk="0" h="345" w="411">
                <a:moveTo>
                  <a:pt x="233" y="1"/>
                </a:moveTo>
                <a:cubicBezTo>
                  <a:pt x="78" y="1"/>
                  <a:pt x="1" y="189"/>
                  <a:pt x="112" y="300"/>
                </a:cubicBezTo>
                <a:cubicBezTo>
                  <a:pt x="146" y="331"/>
                  <a:pt x="188" y="345"/>
                  <a:pt x="230" y="345"/>
                </a:cubicBezTo>
                <a:cubicBezTo>
                  <a:pt x="321" y="345"/>
                  <a:pt x="411" y="277"/>
                  <a:pt x="411" y="178"/>
                </a:cubicBezTo>
                <a:cubicBezTo>
                  <a:pt x="411" y="78"/>
                  <a:pt x="333" y="1"/>
                  <a:pt x="23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26"/>
          <p:cNvSpPr/>
          <p:nvPr/>
        </p:nvSpPr>
        <p:spPr>
          <a:xfrm>
            <a:off x="2756183" y="2235676"/>
            <a:ext cx="48222" cy="48082"/>
          </a:xfrm>
          <a:custGeom>
            <a:rect b="b" l="l" r="r" t="t"/>
            <a:pathLst>
              <a:path extrusionOk="0" h="344" w="345">
                <a:moveTo>
                  <a:pt x="167" y="0"/>
                </a:moveTo>
                <a:cubicBezTo>
                  <a:pt x="78" y="0"/>
                  <a:pt x="1" y="78"/>
                  <a:pt x="1" y="178"/>
                </a:cubicBezTo>
                <a:cubicBezTo>
                  <a:pt x="1" y="266"/>
                  <a:pt x="78" y="344"/>
                  <a:pt x="167" y="344"/>
                </a:cubicBezTo>
                <a:cubicBezTo>
                  <a:pt x="267" y="344"/>
                  <a:pt x="344" y="266"/>
                  <a:pt x="344" y="178"/>
                </a:cubicBezTo>
                <a:cubicBezTo>
                  <a:pt x="344" y="78"/>
                  <a:pt x="267" y="0"/>
                  <a:pt x="16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26"/>
          <p:cNvSpPr/>
          <p:nvPr/>
        </p:nvSpPr>
        <p:spPr>
          <a:xfrm>
            <a:off x="2804400" y="4159008"/>
            <a:ext cx="52275" cy="44028"/>
          </a:xfrm>
          <a:custGeom>
            <a:rect b="b" l="l" r="r" t="t"/>
            <a:pathLst>
              <a:path extrusionOk="0" h="315" w="374">
                <a:moveTo>
                  <a:pt x="205" y="0"/>
                </a:moveTo>
                <a:cubicBezTo>
                  <a:pt x="70" y="0"/>
                  <a:pt x="0" y="170"/>
                  <a:pt x="108" y="267"/>
                </a:cubicBezTo>
                <a:cubicBezTo>
                  <a:pt x="140" y="299"/>
                  <a:pt x="180" y="314"/>
                  <a:pt x="219" y="314"/>
                </a:cubicBezTo>
                <a:cubicBezTo>
                  <a:pt x="299" y="314"/>
                  <a:pt x="373" y="253"/>
                  <a:pt x="373" y="156"/>
                </a:cubicBezTo>
                <a:cubicBezTo>
                  <a:pt x="373" y="67"/>
                  <a:pt x="307" y="1"/>
                  <a:pt x="218" y="1"/>
                </a:cubicBezTo>
                <a:cubicBezTo>
                  <a:pt x="214" y="0"/>
                  <a:pt x="210" y="0"/>
                  <a:pt x="20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8" name="Google Shape;1338;p26"/>
          <p:cNvGrpSpPr/>
          <p:nvPr/>
        </p:nvGrpSpPr>
        <p:grpSpPr>
          <a:xfrm flipH="1">
            <a:off x="1349825" y="2752092"/>
            <a:ext cx="651778" cy="944821"/>
            <a:chOff x="6392385" y="2325955"/>
            <a:chExt cx="1125113" cy="1595173"/>
          </a:xfrm>
        </p:grpSpPr>
        <p:grpSp>
          <p:nvGrpSpPr>
            <p:cNvPr id="1339" name="Google Shape;1339;p26"/>
            <p:cNvGrpSpPr/>
            <p:nvPr/>
          </p:nvGrpSpPr>
          <p:grpSpPr>
            <a:xfrm>
              <a:off x="6392385" y="2325955"/>
              <a:ext cx="1125113" cy="1595173"/>
              <a:chOff x="6115523" y="2131055"/>
              <a:chExt cx="1125113" cy="1595173"/>
            </a:xfrm>
          </p:grpSpPr>
          <p:grpSp>
            <p:nvGrpSpPr>
              <p:cNvPr id="1340" name="Google Shape;1340;p26"/>
              <p:cNvGrpSpPr/>
              <p:nvPr/>
            </p:nvGrpSpPr>
            <p:grpSpPr>
              <a:xfrm>
                <a:off x="6115523" y="2131055"/>
                <a:ext cx="1125113" cy="1581334"/>
                <a:chOff x="985450" y="2587700"/>
                <a:chExt cx="636700" cy="894875"/>
              </a:xfrm>
            </p:grpSpPr>
            <p:sp>
              <p:nvSpPr>
                <p:cNvPr id="1341" name="Google Shape;1341;p26"/>
                <p:cNvSpPr/>
                <p:nvPr/>
              </p:nvSpPr>
              <p:spPr>
                <a:xfrm>
                  <a:off x="1389500" y="3229700"/>
                  <a:ext cx="113575" cy="209100"/>
                </a:xfrm>
                <a:custGeom>
                  <a:rect b="b" l="l" r="r" t="t"/>
                  <a:pathLst>
                    <a:path extrusionOk="0" h="8364" w="4543">
                      <a:moveTo>
                        <a:pt x="1363" y="0"/>
                      </a:moveTo>
                      <a:lnTo>
                        <a:pt x="0" y="5019"/>
                      </a:lnTo>
                      <a:cubicBezTo>
                        <a:pt x="133" y="4930"/>
                        <a:pt x="255" y="4830"/>
                        <a:pt x="377" y="4742"/>
                      </a:cubicBezTo>
                      <a:cubicBezTo>
                        <a:pt x="776" y="5251"/>
                        <a:pt x="1219" y="5728"/>
                        <a:pt x="1485" y="6359"/>
                      </a:cubicBezTo>
                      <a:cubicBezTo>
                        <a:pt x="1662" y="6791"/>
                        <a:pt x="1850" y="7223"/>
                        <a:pt x="2039" y="7644"/>
                      </a:cubicBezTo>
                      <a:cubicBezTo>
                        <a:pt x="2127" y="7843"/>
                        <a:pt x="2161" y="8098"/>
                        <a:pt x="2305" y="8275"/>
                      </a:cubicBezTo>
                      <a:cubicBezTo>
                        <a:pt x="2327" y="8305"/>
                        <a:pt x="2364" y="8320"/>
                        <a:pt x="2402" y="8320"/>
                      </a:cubicBezTo>
                      <a:cubicBezTo>
                        <a:pt x="2422" y="8320"/>
                        <a:pt x="2441" y="8316"/>
                        <a:pt x="2460" y="8309"/>
                      </a:cubicBezTo>
                      <a:cubicBezTo>
                        <a:pt x="2681" y="8253"/>
                        <a:pt x="3113" y="7866"/>
                        <a:pt x="3213" y="7655"/>
                      </a:cubicBezTo>
                      <a:cubicBezTo>
                        <a:pt x="3268" y="7533"/>
                        <a:pt x="3346" y="7422"/>
                        <a:pt x="3423" y="7312"/>
                      </a:cubicBezTo>
                      <a:cubicBezTo>
                        <a:pt x="3427" y="7307"/>
                        <a:pt x="3431" y="7305"/>
                        <a:pt x="3435" y="7305"/>
                      </a:cubicBezTo>
                      <a:cubicBezTo>
                        <a:pt x="3486" y="7305"/>
                        <a:pt x="3590" y="7580"/>
                        <a:pt x="3601" y="7611"/>
                      </a:cubicBezTo>
                      <a:cubicBezTo>
                        <a:pt x="3745" y="7810"/>
                        <a:pt x="3855" y="8021"/>
                        <a:pt x="3955" y="8242"/>
                      </a:cubicBezTo>
                      <a:cubicBezTo>
                        <a:pt x="3975" y="8315"/>
                        <a:pt x="4053" y="8364"/>
                        <a:pt x="4125" y="8364"/>
                      </a:cubicBezTo>
                      <a:cubicBezTo>
                        <a:pt x="4174" y="8364"/>
                        <a:pt x="4221" y="8341"/>
                        <a:pt x="4243" y="8287"/>
                      </a:cubicBezTo>
                      <a:cubicBezTo>
                        <a:pt x="4520" y="7655"/>
                        <a:pt x="4542" y="6736"/>
                        <a:pt x="4520" y="6049"/>
                      </a:cubicBezTo>
                      <a:cubicBezTo>
                        <a:pt x="4498" y="5140"/>
                        <a:pt x="4288" y="4265"/>
                        <a:pt x="4044" y="3390"/>
                      </a:cubicBezTo>
                      <a:cubicBezTo>
                        <a:pt x="3844" y="2648"/>
                        <a:pt x="3645" y="1773"/>
                        <a:pt x="3158" y="1164"/>
                      </a:cubicBezTo>
                      <a:cubicBezTo>
                        <a:pt x="2925" y="864"/>
                        <a:pt x="2670" y="610"/>
                        <a:pt x="2426" y="322"/>
                      </a:cubicBezTo>
                      <a:lnTo>
                        <a:pt x="2393" y="277"/>
                      </a:lnTo>
                      <a:lnTo>
                        <a:pt x="1363" y="0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2" name="Google Shape;1342;p26"/>
                <p:cNvSpPr/>
                <p:nvPr/>
              </p:nvSpPr>
              <p:spPr>
                <a:xfrm>
                  <a:off x="1430475" y="3381175"/>
                  <a:ext cx="72325" cy="57625"/>
                </a:xfrm>
                <a:custGeom>
                  <a:rect b="b" l="l" r="r" t="t"/>
                  <a:pathLst>
                    <a:path extrusionOk="0" h="2305" w="2893">
                      <a:moveTo>
                        <a:pt x="2881" y="1"/>
                      </a:moveTo>
                      <a:lnTo>
                        <a:pt x="2881" y="1"/>
                      </a:lnTo>
                      <a:cubicBezTo>
                        <a:pt x="1906" y="123"/>
                        <a:pt x="954" y="411"/>
                        <a:pt x="1" y="677"/>
                      </a:cubicBezTo>
                      <a:cubicBezTo>
                        <a:pt x="134" y="976"/>
                        <a:pt x="267" y="1286"/>
                        <a:pt x="400" y="1585"/>
                      </a:cubicBezTo>
                      <a:cubicBezTo>
                        <a:pt x="488" y="1784"/>
                        <a:pt x="522" y="2039"/>
                        <a:pt x="666" y="2216"/>
                      </a:cubicBezTo>
                      <a:cubicBezTo>
                        <a:pt x="691" y="2250"/>
                        <a:pt x="736" y="2265"/>
                        <a:pt x="780" y="2265"/>
                      </a:cubicBezTo>
                      <a:cubicBezTo>
                        <a:pt x="794" y="2265"/>
                        <a:pt x="808" y="2263"/>
                        <a:pt x="821" y="2261"/>
                      </a:cubicBezTo>
                      <a:cubicBezTo>
                        <a:pt x="1042" y="2194"/>
                        <a:pt x="1474" y="1807"/>
                        <a:pt x="1574" y="1596"/>
                      </a:cubicBezTo>
                      <a:cubicBezTo>
                        <a:pt x="1629" y="1474"/>
                        <a:pt x="1696" y="1363"/>
                        <a:pt x="1784" y="1253"/>
                      </a:cubicBezTo>
                      <a:cubicBezTo>
                        <a:pt x="1787" y="1250"/>
                        <a:pt x="1791" y="1248"/>
                        <a:pt x="1794" y="1248"/>
                      </a:cubicBezTo>
                      <a:cubicBezTo>
                        <a:pt x="1844" y="1248"/>
                        <a:pt x="1951" y="1521"/>
                        <a:pt x="1962" y="1552"/>
                      </a:cubicBezTo>
                      <a:cubicBezTo>
                        <a:pt x="2095" y="1751"/>
                        <a:pt x="2216" y="1962"/>
                        <a:pt x="2316" y="2183"/>
                      </a:cubicBezTo>
                      <a:cubicBezTo>
                        <a:pt x="2336" y="2256"/>
                        <a:pt x="2410" y="2305"/>
                        <a:pt x="2481" y="2305"/>
                      </a:cubicBezTo>
                      <a:cubicBezTo>
                        <a:pt x="2530" y="2305"/>
                        <a:pt x="2577" y="2282"/>
                        <a:pt x="2604" y="2228"/>
                      </a:cubicBezTo>
                      <a:cubicBezTo>
                        <a:pt x="2881" y="1596"/>
                        <a:pt x="2892" y="677"/>
                        <a:pt x="2881" y="1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3" name="Google Shape;1343;p26"/>
                <p:cNvSpPr/>
                <p:nvPr/>
              </p:nvSpPr>
              <p:spPr>
                <a:xfrm>
                  <a:off x="1288975" y="2769550"/>
                  <a:ext cx="166450" cy="194025"/>
                </a:xfrm>
                <a:custGeom>
                  <a:rect b="b" l="l" r="r" t="t"/>
                  <a:pathLst>
                    <a:path extrusionOk="0" h="7761" w="6658">
                      <a:moveTo>
                        <a:pt x="5756" y="1"/>
                      </a:moveTo>
                      <a:cubicBezTo>
                        <a:pt x="5719" y="1"/>
                        <a:pt x="5683" y="17"/>
                        <a:pt x="5661" y="51"/>
                      </a:cubicBezTo>
                      <a:cubicBezTo>
                        <a:pt x="5528" y="250"/>
                        <a:pt x="5428" y="472"/>
                        <a:pt x="5351" y="693"/>
                      </a:cubicBezTo>
                      <a:cubicBezTo>
                        <a:pt x="5306" y="793"/>
                        <a:pt x="5251" y="1025"/>
                        <a:pt x="5174" y="1181"/>
                      </a:cubicBezTo>
                      <a:cubicBezTo>
                        <a:pt x="5085" y="926"/>
                        <a:pt x="4952" y="682"/>
                        <a:pt x="4775" y="472"/>
                      </a:cubicBezTo>
                      <a:cubicBezTo>
                        <a:pt x="4636" y="311"/>
                        <a:pt x="4455" y="16"/>
                        <a:pt x="4213" y="16"/>
                      </a:cubicBezTo>
                      <a:cubicBezTo>
                        <a:pt x="4205" y="16"/>
                        <a:pt x="4196" y="17"/>
                        <a:pt x="4188" y="17"/>
                      </a:cubicBezTo>
                      <a:cubicBezTo>
                        <a:pt x="3988" y="40"/>
                        <a:pt x="4010" y="361"/>
                        <a:pt x="3966" y="483"/>
                      </a:cubicBezTo>
                      <a:cubicBezTo>
                        <a:pt x="3855" y="859"/>
                        <a:pt x="3866" y="1247"/>
                        <a:pt x="3733" y="1635"/>
                      </a:cubicBezTo>
                      <a:cubicBezTo>
                        <a:pt x="3600" y="1967"/>
                        <a:pt x="3401" y="2277"/>
                        <a:pt x="3146" y="2543"/>
                      </a:cubicBezTo>
                      <a:cubicBezTo>
                        <a:pt x="2836" y="2887"/>
                        <a:pt x="2537" y="3285"/>
                        <a:pt x="2127" y="3529"/>
                      </a:cubicBezTo>
                      <a:cubicBezTo>
                        <a:pt x="1706" y="3762"/>
                        <a:pt x="1252" y="3961"/>
                        <a:pt x="798" y="4127"/>
                      </a:cubicBezTo>
                      <a:cubicBezTo>
                        <a:pt x="554" y="4216"/>
                        <a:pt x="222" y="4271"/>
                        <a:pt x="33" y="4460"/>
                      </a:cubicBezTo>
                      <a:cubicBezTo>
                        <a:pt x="11" y="4493"/>
                        <a:pt x="0" y="4548"/>
                        <a:pt x="22" y="4581"/>
                      </a:cubicBezTo>
                      <a:cubicBezTo>
                        <a:pt x="89" y="4814"/>
                        <a:pt x="310" y="5002"/>
                        <a:pt x="443" y="5202"/>
                      </a:cubicBezTo>
                      <a:cubicBezTo>
                        <a:pt x="576" y="5401"/>
                        <a:pt x="731" y="5589"/>
                        <a:pt x="909" y="5756"/>
                      </a:cubicBezTo>
                      <a:cubicBezTo>
                        <a:pt x="1352" y="6121"/>
                        <a:pt x="1717" y="6586"/>
                        <a:pt x="2160" y="6974"/>
                      </a:cubicBezTo>
                      <a:cubicBezTo>
                        <a:pt x="2493" y="7262"/>
                        <a:pt x="2969" y="7683"/>
                        <a:pt x="3423" y="7750"/>
                      </a:cubicBezTo>
                      <a:cubicBezTo>
                        <a:pt x="3467" y="7757"/>
                        <a:pt x="3508" y="7760"/>
                        <a:pt x="3549" y="7760"/>
                      </a:cubicBezTo>
                      <a:cubicBezTo>
                        <a:pt x="3880" y="7760"/>
                        <a:pt x="4116" y="7530"/>
                        <a:pt x="4343" y="7273"/>
                      </a:cubicBezTo>
                      <a:cubicBezTo>
                        <a:pt x="4730" y="6852"/>
                        <a:pt x="5140" y="6431"/>
                        <a:pt x="5417" y="5933"/>
                      </a:cubicBezTo>
                      <a:cubicBezTo>
                        <a:pt x="5672" y="5434"/>
                        <a:pt x="5894" y="4903"/>
                        <a:pt x="6049" y="4360"/>
                      </a:cubicBezTo>
                      <a:cubicBezTo>
                        <a:pt x="6425" y="3307"/>
                        <a:pt x="6658" y="2078"/>
                        <a:pt x="6281" y="992"/>
                      </a:cubicBezTo>
                      <a:cubicBezTo>
                        <a:pt x="6281" y="970"/>
                        <a:pt x="6270" y="959"/>
                        <a:pt x="6248" y="937"/>
                      </a:cubicBezTo>
                      <a:cubicBezTo>
                        <a:pt x="6193" y="616"/>
                        <a:pt x="6060" y="305"/>
                        <a:pt x="5860" y="51"/>
                      </a:cubicBezTo>
                      <a:cubicBezTo>
                        <a:pt x="5833" y="17"/>
                        <a:pt x="5794" y="1"/>
                        <a:pt x="5756" y="1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4" name="Google Shape;1344;p26"/>
                <p:cNvSpPr/>
                <p:nvPr/>
              </p:nvSpPr>
              <p:spPr>
                <a:xfrm>
                  <a:off x="1381475" y="2769550"/>
                  <a:ext cx="69250" cy="49900"/>
                </a:xfrm>
                <a:custGeom>
                  <a:rect b="b" l="l" r="r" t="t"/>
                  <a:pathLst>
                    <a:path extrusionOk="0" h="1996" w="2770">
                      <a:moveTo>
                        <a:pt x="2056" y="1"/>
                      </a:moveTo>
                      <a:cubicBezTo>
                        <a:pt x="2019" y="1"/>
                        <a:pt x="1983" y="17"/>
                        <a:pt x="1961" y="51"/>
                      </a:cubicBezTo>
                      <a:cubicBezTo>
                        <a:pt x="1828" y="250"/>
                        <a:pt x="1728" y="461"/>
                        <a:pt x="1651" y="693"/>
                      </a:cubicBezTo>
                      <a:cubicBezTo>
                        <a:pt x="1606" y="793"/>
                        <a:pt x="1551" y="1025"/>
                        <a:pt x="1474" y="1181"/>
                      </a:cubicBezTo>
                      <a:cubicBezTo>
                        <a:pt x="1385" y="915"/>
                        <a:pt x="1252" y="682"/>
                        <a:pt x="1075" y="461"/>
                      </a:cubicBezTo>
                      <a:cubicBezTo>
                        <a:pt x="938" y="313"/>
                        <a:pt x="761" y="15"/>
                        <a:pt x="524" y="15"/>
                      </a:cubicBezTo>
                      <a:cubicBezTo>
                        <a:pt x="512" y="15"/>
                        <a:pt x="500" y="16"/>
                        <a:pt x="488" y="17"/>
                      </a:cubicBezTo>
                      <a:cubicBezTo>
                        <a:pt x="288" y="28"/>
                        <a:pt x="310" y="361"/>
                        <a:pt x="266" y="483"/>
                      </a:cubicBezTo>
                      <a:cubicBezTo>
                        <a:pt x="155" y="859"/>
                        <a:pt x="166" y="1247"/>
                        <a:pt x="33" y="1624"/>
                      </a:cubicBezTo>
                      <a:cubicBezTo>
                        <a:pt x="22" y="1668"/>
                        <a:pt x="11" y="1701"/>
                        <a:pt x="0" y="1734"/>
                      </a:cubicBezTo>
                      <a:cubicBezTo>
                        <a:pt x="497" y="1925"/>
                        <a:pt x="1026" y="1996"/>
                        <a:pt x="1565" y="1996"/>
                      </a:cubicBezTo>
                      <a:cubicBezTo>
                        <a:pt x="1964" y="1996"/>
                        <a:pt x="2369" y="1957"/>
                        <a:pt x="2770" y="1901"/>
                      </a:cubicBezTo>
                      <a:cubicBezTo>
                        <a:pt x="2747" y="1590"/>
                        <a:pt x="2681" y="1291"/>
                        <a:pt x="2581" y="992"/>
                      </a:cubicBezTo>
                      <a:cubicBezTo>
                        <a:pt x="2581" y="970"/>
                        <a:pt x="2570" y="948"/>
                        <a:pt x="2548" y="937"/>
                      </a:cubicBezTo>
                      <a:cubicBezTo>
                        <a:pt x="2493" y="616"/>
                        <a:pt x="2360" y="305"/>
                        <a:pt x="2160" y="51"/>
                      </a:cubicBezTo>
                      <a:cubicBezTo>
                        <a:pt x="2133" y="17"/>
                        <a:pt x="2094" y="1"/>
                        <a:pt x="2056" y="1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5" name="Google Shape;1345;p26"/>
                <p:cNvSpPr/>
                <p:nvPr/>
              </p:nvSpPr>
              <p:spPr>
                <a:xfrm>
                  <a:off x="1384325" y="2937525"/>
                  <a:ext cx="3525" cy="6950"/>
                </a:xfrm>
                <a:custGeom>
                  <a:rect b="b" l="l" r="r" t="t"/>
                  <a:pathLst>
                    <a:path extrusionOk="0" h="278" w="141">
                      <a:moveTo>
                        <a:pt x="7" y="1"/>
                      </a:moveTo>
                      <a:cubicBezTo>
                        <a:pt x="1" y="1"/>
                        <a:pt x="58" y="137"/>
                        <a:pt x="141" y="277"/>
                      </a:cubicBezTo>
                      <a:cubicBezTo>
                        <a:pt x="52" y="75"/>
                        <a:pt x="12" y="1"/>
                        <a:pt x="7" y="1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6" name="Google Shape;1346;p26"/>
                <p:cNvSpPr/>
                <p:nvPr/>
              </p:nvSpPr>
              <p:spPr>
                <a:xfrm>
                  <a:off x="1090675" y="2863750"/>
                  <a:ext cx="357825" cy="618825"/>
                </a:xfrm>
                <a:custGeom>
                  <a:rect b="b" l="l" r="r" t="t"/>
                  <a:pathLst>
                    <a:path extrusionOk="0" h="24753" w="14313">
                      <a:moveTo>
                        <a:pt x="6270" y="0"/>
                      </a:moveTo>
                      <a:cubicBezTo>
                        <a:pt x="6196" y="0"/>
                        <a:pt x="6123" y="2"/>
                        <a:pt x="6049" y="5"/>
                      </a:cubicBezTo>
                      <a:cubicBezTo>
                        <a:pt x="5462" y="16"/>
                        <a:pt x="4797" y="392"/>
                        <a:pt x="4321" y="680"/>
                      </a:cubicBezTo>
                      <a:cubicBezTo>
                        <a:pt x="4033" y="858"/>
                        <a:pt x="3767" y="1057"/>
                        <a:pt x="3523" y="1301"/>
                      </a:cubicBezTo>
                      <a:cubicBezTo>
                        <a:pt x="3490" y="1334"/>
                        <a:pt x="3446" y="1367"/>
                        <a:pt x="3401" y="1401"/>
                      </a:cubicBezTo>
                      <a:cubicBezTo>
                        <a:pt x="3357" y="1423"/>
                        <a:pt x="3302" y="1445"/>
                        <a:pt x="3268" y="1467"/>
                      </a:cubicBezTo>
                      <a:cubicBezTo>
                        <a:pt x="2881" y="1700"/>
                        <a:pt x="2571" y="2121"/>
                        <a:pt x="2271" y="2475"/>
                      </a:cubicBezTo>
                      <a:cubicBezTo>
                        <a:pt x="1795" y="3040"/>
                        <a:pt x="1585" y="3671"/>
                        <a:pt x="1341" y="4347"/>
                      </a:cubicBezTo>
                      <a:cubicBezTo>
                        <a:pt x="1097" y="5023"/>
                        <a:pt x="854" y="5643"/>
                        <a:pt x="676" y="6330"/>
                      </a:cubicBezTo>
                      <a:cubicBezTo>
                        <a:pt x="444" y="7061"/>
                        <a:pt x="255" y="7803"/>
                        <a:pt x="133" y="8557"/>
                      </a:cubicBezTo>
                      <a:cubicBezTo>
                        <a:pt x="1" y="9498"/>
                        <a:pt x="133" y="10473"/>
                        <a:pt x="333" y="11393"/>
                      </a:cubicBezTo>
                      <a:cubicBezTo>
                        <a:pt x="721" y="13187"/>
                        <a:pt x="1419" y="14893"/>
                        <a:pt x="2404" y="16444"/>
                      </a:cubicBezTo>
                      <a:cubicBezTo>
                        <a:pt x="2870" y="17175"/>
                        <a:pt x="3457" y="17773"/>
                        <a:pt x="4077" y="18361"/>
                      </a:cubicBezTo>
                      <a:cubicBezTo>
                        <a:pt x="4764" y="19014"/>
                        <a:pt x="5805" y="19402"/>
                        <a:pt x="6736" y="19690"/>
                      </a:cubicBezTo>
                      <a:lnTo>
                        <a:pt x="6824" y="19856"/>
                      </a:lnTo>
                      <a:cubicBezTo>
                        <a:pt x="6980" y="20188"/>
                        <a:pt x="7124" y="20532"/>
                        <a:pt x="7290" y="20864"/>
                      </a:cubicBezTo>
                      <a:cubicBezTo>
                        <a:pt x="7655" y="21551"/>
                        <a:pt x="8375" y="22094"/>
                        <a:pt x="8974" y="22581"/>
                      </a:cubicBezTo>
                      <a:cubicBezTo>
                        <a:pt x="9671" y="23157"/>
                        <a:pt x="10380" y="23700"/>
                        <a:pt x="11211" y="24099"/>
                      </a:cubicBezTo>
                      <a:cubicBezTo>
                        <a:pt x="11832" y="24398"/>
                        <a:pt x="12673" y="24741"/>
                        <a:pt x="13371" y="24752"/>
                      </a:cubicBezTo>
                      <a:cubicBezTo>
                        <a:pt x="13515" y="24752"/>
                        <a:pt x="13538" y="24553"/>
                        <a:pt x="13449" y="24475"/>
                      </a:cubicBezTo>
                      <a:cubicBezTo>
                        <a:pt x="13283" y="24298"/>
                        <a:pt x="13139" y="24099"/>
                        <a:pt x="13006" y="23899"/>
                      </a:cubicBezTo>
                      <a:cubicBezTo>
                        <a:pt x="12984" y="23866"/>
                        <a:pt x="12751" y="23622"/>
                        <a:pt x="12806" y="23611"/>
                      </a:cubicBezTo>
                      <a:cubicBezTo>
                        <a:pt x="12939" y="23578"/>
                        <a:pt x="13072" y="23556"/>
                        <a:pt x="13205" y="23556"/>
                      </a:cubicBezTo>
                      <a:cubicBezTo>
                        <a:pt x="13438" y="23556"/>
                        <a:pt x="13970" y="23312"/>
                        <a:pt x="14114" y="23135"/>
                      </a:cubicBezTo>
                      <a:cubicBezTo>
                        <a:pt x="14158" y="23091"/>
                        <a:pt x="14169" y="23024"/>
                        <a:pt x="14136" y="22969"/>
                      </a:cubicBezTo>
                      <a:cubicBezTo>
                        <a:pt x="14036" y="22758"/>
                        <a:pt x="13814" y="22637"/>
                        <a:pt x="13670" y="22470"/>
                      </a:cubicBezTo>
                      <a:cubicBezTo>
                        <a:pt x="13360" y="22116"/>
                        <a:pt x="13039" y="21772"/>
                        <a:pt x="12729" y="21440"/>
                      </a:cubicBezTo>
                      <a:cubicBezTo>
                        <a:pt x="12264" y="20942"/>
                        <a:pt x="11998" y="20343"/>
                        <a:pt x="11688" y="19778"/>
                      </a:cubicBezTo>
                      <a:cubicBezTo>
                        <a:pt x="12529" y="19358"/>
                        <a:pt x="13216" y="18682"/>
                        <a:pt x="13637" y="17840"/>
                      </a:cubicBezTo>
                      <a:cubicBezTo>
                        <a:pt x="14103" y="16865"/>
                        <a:pt x="14313" y="15802"/>
                        <a:pt x="14247" y="14727"/>
                      </a:cubicBezTo>
                      <a:cubicBezTo>
                        <a:pt x="14224" y="14583"/>
                        <a:pt x="14202" y="14439"/>
                        <a:pt x="14169" y="14295"/>
                      </a:cubicBezTo>
                      <a:cubicBezTo>
                        <a:pt x="14169" y="14267"/>
                        <a:pt x="13962" y="13307"/>
                        <a:pt x="13956" y="13307"/>
                      </a:cubicBezTo>
                      <a:lnTo>
                        <a:pt x="13956" y="13307"/>
                      </a:lnTo>
                      <a:cubicBezTo>
                        <a:pt x="13955" y="13307"/>
                        <a:pt x="13962" y="13347"/>
                        <a:pt x="13981" y="13442"/>
                      </a:cubicBezTo>
                      <a:cubicBezTo>
                        <a:pt x="13936" y="13220"/>
                        <a:pt x="13892" y="13010"/>
                        <a:pt x="13814" y="12733"/>
                      </a:cubicBezTo>
                      <a:lnTo>
                        <a:pt x="13792" y="12633"/>
                      </a:lnTo>
                      <a:cubicBezTo>
                        <a:pt x="13726" y="12301"/>
                        <a:pt x="13626" y="11924"/>
                        <a:pt x="13515" y="11581"/>
                      </a:cubicBezTo>
                      <a:lnTo>
                        <a:pt x="13504" y="11537"/>
                      </a:lnTo>
                      <a:lnTo>
                        <a:pt x="13394" y="11105"/>
                      </a:lnTo>
                      <a:cubicBezTo>
                        <a:pt x="13360" y="10972"/>
                        <a:pt x="13316" y="10817"/>
                        <a:pt x="13283" y="10673"/>
                      </a:cubicBezTo>
                      <a:lnTo>
                        <a:pt x="13261" y="10562"/>
                      </a:lnTo>
                      <a:cubicBezTo>
                        <a:pt x="13117" y="9831"/>
                        <a:pt x="13205" y="9088"/>
                        <a:pt x="13094" y="8368"/>
                      </a:cubicBezTo>
                      <a:lnTo>
                        <a:pt x="13006" y="8036"/>
                      </a:lnTo>
                      <a:lnTo>
                        <a:pt x="13006" y="8036"/>
                      </a:lnTo>
                      <a:cubicBezTo>
                        <a:pt x="13008" y="8042"/>
                        <a:pt x="13010" y="8046"/>
                        <a:pt x="13011" y="8046"/>
                      </a:cubicBezTo>
                      <a:cubicBezTo>
                        <a:pt x="13016" y="8046"/>
                        <a:pt x="13015" y="7989"/>
                        <a:pt x="13006" y="7881"/>
                      </a:cubicBezTo>
                      <a:cubicBezTo>
                        <a:pt x="12995" y="7748"/>
                        <a:pt x="12961" y="7571"/>
                        <a:pt x="12939" y="7427"/>
                      </a:cubicBezTo>
                      <a:cubicBezTo>
                        <a:pt x="12873" y="7072"/>
                        <a:pt x="12840" y="6729"/>
                        <a:pt x="12840" y="6374"/>
                      </a:cubicBezTo>
                      <a:cubicBezTo>
                        <a:pt x="12773" y="6120"/>
                        <a:pt x="12707" y="5865"/>
                        <a:pt x="12651" y="5610"/>
                      </a:cubicBezTo>
                      <a:lnTo>
                        <a:pt x="12651" y="5610"/>
                      </a:lnTo>
                      <a:cubicBezTo>
                        <a:pt x="12745" y="5920"/>
                        <a:pt x="12795" y="6075"/>
                        <a:pt x="12801" y="6075"/>
                      </a:cubicBezTo>
                      <a:cubicBezTo>
                        <a:pt x="12806" y="6075"/>
                        <a:pt x="12775" y="5950"/>
                        <a:pt x="12707" y="5699"/>
                      </a:cubicBezTo>
                      <a:lnTo>
                        <a:pt x="12707" y="5699"/>
                      </a:lnTo>
                      <a:cubicBezTo>
                        <a:pt x="12729" y="5775"/>
                        <a:pt x="12742" y="5805"/>
                        <a:pt x="12747" y="5805"/>
                      </a:cubicBezTo>
                      <a:cubicBezTo>
                        <a:pt x="12764" y="5805"/>
                        <a:pt x="12723" y="5543"/>
                        <a:pt x="12707" y="5411"/>
                      </a:cubicBezTo>
                      <a:cubicBezTo>
                        <a:pt x="12585" y="4635"/>
                        <a:pt x="12308" y="3904"/>
                        <a:pt x="11898" y="3239"/>
                      </a:cubicBezTo>
                      <a:lnTo>
                        <a:pt x="11898" y="3239"/>
                      </a:lnTo>
                      <a:cubicBezTo>
                        <a:pt x="11931" y="3306"/>
                        <a:pt x="11965" y="3395"/>
                        <a:pt x="12009" y="3505"/>
                      </a:cubicBezTo>
                      <a:cubicBezTo>
                        <a:pt x="11732" y="2841"/>
                        <a:pt x="11532" y="2697"/>
                        <a:pt x="11045" y="2187"/>
                      </a:cubicBezTo>
                      <a:cubicBezTo>
                        <a:pt x="10812" y="1954"/>
                        <a:pt x="10569" y="1733"/>
                        <a:pt x="10303" y="1533"/>
                      </a:cubicBezTo>
                      <a:cubicBezTo>
                        <a:pt x="9483" y="935"/>
                        <a:pt x="8575" y="481"/>
                        <a:pt x="7611" y="182"/>
                      </a:cubicBezTo>
                      <a:cubicBezTo>
                        <a:pt x="7173" y="58"/>
                        <a:pt x="6720" y="0"/>
                        <a:pt x="627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7" name="Google Shape;1347;p26"/>
                <p:cNvSpPr/>
                <p:nvPr/>
              </p:nvSpPr>
              <p:spPr>
                <a:xfrm>
                  <a:off x="1194250" y="3092600"/>
                  <a:ext cx="253700" cy="273100"/>
                </a:xfrm>
                <a:custGeom>
                  <a:rect b="b" l="l" r="r" t="t"/>
                  <a:pathLst>
                    <a:path extrusionOk="0" h="10924" w="10148">
                      <a:moveTo>
                        <a:pt x="9018" y="1"/>
                      </a:moveTo>
                      <a:cubicBezTo>
                        <a:pt x="8796" y="178"/>
                        <a:pt x="8564" y="344"/>
                        <a:pt x="8331" y="488"/>
                      </a:cubicBezTo>
                      <a:cubicBezTo>
                        <a:pt x="7301" y="1164"/>
                        <a:pt x="6171" y="1674"/>
                        <a:pt x="5074" y="2250"/>
                      </a:cubicBezTo>
                      <a:cubicBezTo>
                        <a:pt x="4631" y="2482"/>
                        <a:pt x="4188" y="2715"/>
                        <a:pt x="3667" y="2726"/>
                      </a:cubicBezTo>
                      <a:cubicBezTo>
                        <a:pt x="3642" y="2727"/>
                        <a:pt x="3617" y="2727"/>
                        <a:pt x="3592" y="2727"/>
                      </a:cubicBezTo>
                      <a:cubicBezTo>
                        <a:pt x="3163" y="2727"/>
                        <a:pt x="2736" y="2638"/>
                        <a:pt x="2338" y="2460"/>
                      </a:cubicBezTo>
                      <a:cubicBezTo>
                        <a:pt x="1430" y="2050"/>
                        <a:pt x="676" y="1364"/>
                        <a:pt x="1" y="643"/>
                      </a:cubicBezTo>
                      <a:lnTo>
                        <a:pt x="1" y="643"/>
                      </a:lnTo>
                      <a:cubicBezTo>
                        <a:pt x="12" y="1275"/>
                        <a:pt x="1" y="1951"/>
                        <a:pt x="278" y="2527"/>
                      </a:cubicBezTo>
                      <a:cubicBezTo>
                        <a:pt x="588" y="3158"/>
                        <a:pt x="1097" y="3668"/>
                        <a:pt x="1729" y="3978"/>
                      </a:cubicBezTo>
                      <a:cubicBezTo>
                        <a:pt x="1751" y="3989"/>
                        <a:pt x="1762" y="4022"/>
                        <a:pt x="1751" y="4044"/>
                      </a:cubicBezTo>
                      <a:cubicBezTo>
                        <a:pt x="1618" y="4476"/>
                        <a:pt x="1119" y="4609"/>
                        <a:pt x="909" y="4975"/>
                      </a:cubicBezTo>
                      <a:cubicBezTo>
                        <a:pt x="754" y="5274"/>
                        <a:pt x="710" y="5595"/>
                        <a:pt x="599" y="5905"/>
                      </a:cubicBezTo>
                      <a:cubicBezTo>
                        <a:pt x="521" y="6116"/>
                        <a:pt x="355" y="6304"/>
                        <a:pt x="300" y="6526"/>
                      </a:cubicBezTo>
                      <a:cubicBezTo>
                        <a:pt x="289" y="6570"/>
                        <a:pt x="211" y="6769"/>
                        <a:pt x="289" y="6769"/>
                      </a:cubicBezTo>
                      <a:lnTo>
                        <a:pt x="444" y="6769"/>
                      </a:lnTo>
                      <a:cubicBezTo>
                        <a:pt x="555" y="6781"/>
                        <a:pt x="665" y="6803"/>
                        <a:pt x="776" y="6836"/>
                      </a:cubicBezTo>
                      <a:cubicBezTo>
                        <a:pt x="1009" y="6902"/>
                        <a:pt x="1230" y="7002"/>
                        <a:pt x="1474" y="7069"/>
                      </a:cubicBezTo>
                      <a:cubicBezTo>
                        <a:pt x="1620" y="7098"/>
                        <a:pt x="1769" y="7112"/>
                        <a:pt x="1919" y="7112"/>
                      </a:cubicBezTo>
                      <a:cubicBezTo>
                        <a:pt x="2052" y="7112"/>
                        <a:pt x="2185" y="7101"/>
                        <a:pt x="2316" y="7080"/>
                      </a:cubicBezTo>
                      <a:cubicBezTo>
                        <a:pt x="2355" y="7071"/>
                        <a:pt x="2394" y="7067"/>
                        <a:pt x="2434" y="7067"/>
                      </a:cubicBezTo>
                      <a:cubicBezTo>
                        <a:pt x="2552" y="7067"/>
                        <a:pt x="2670" y="7105"/>
                        <a:pt x="2770" y="7179"/>
                      </a:cubicBezTo>
                      <a:cubicBezTo>
                        <a:pt x="3169" y="7456"/>
                        <a:pt x="3413" y="7977"/>
                        <a:pt x="3734" y="8331"/>
                      </a:cubicBezTo>
                      <a:cubicBezTo>
                        <a:pt x="4088" y="8730"/>
                        <a:pt x="4454" y="9107"/>
                        <a:pt x="4842" y="9461"/>
                      </a:cubicBezTo>
                      <a:cubicBezTo>
                        <a:pt x="5672" y="10159"/>
                        <a:pt x="6647" y="10669"/>
                        <a:pt x="7700" y="10924"/>
                      </a:cubicBezTo>
                      <a:cubicBezTo>
                        <a:pt x="7644" y="10824"/>
                        <a:pt x="7589" y="10713"/>
                        <a:pt x="7533" y="10613"/>
                      </a:cubicBezTo>
                      <a:cubicBezTo>
                        <a:pt x="8375" y="10192"/>
                        <a:pt x="9051" y="9517"/>
                        <a:pt x="9472" y="8675"/>
                      </a:cubicBezTo>
                      <a:cubicBezTo>
                        <a:pt x="9937" y="7700"/>
                        <a:pt x="10148" y="6637"/>
                        <a:pt x="10081" y="5562"/>
                      </a:cubicBezTo>
                      <a:cubicBezTo>
                        <a:pt x="10070" y="5418"/>
                        <a:pt x="10059" y="5274"/>
                        <a:pt x="10026" y="5130"/>
                      </a:cubicBezTo>
                      <a:cubicBezTo>
                        <a:pt x="10026" y="5112"/>
                        <a:pt x="9820" y="4149"/>
                        <a:pt x="9813" y="4149"/>
                      </a:cubicBezTo>
                      <a:lnTo>
                        <a:pt x="9813" y="4149"/>
                      </a:lnTo>
                      <a:cubicBezTo>
                        <a:pt x="9812" y="4149"/>
                        <a:pt x="9819" y="4190"/>
                        <a:pt x="9838" y="4288"/>
                      </a:cubicBezTo>
                      <a:cubicBezTo>
                        <a:pt x="9793" y="4066"/>
                        <a:pt x="9749" y="3856"/>
                        <a:pt x="9671" y="3579"/>
                      </a:cubicBezTo>
                      <a:lnTo>
                        <a:pt x="9649" y="3479"/>
                      </a:lnTo>
                      <a:cubicBezTo>
                        <a:pt x="9583" y="3136"/>
                        <a:pt x="9483" y="2759"/>
                        <a:pt x="9372" y="2427"/>
                      </a:cubicBezTo>
                      <a:lnTo>
                        <a:pt x="9361" y="2372"/>
                      </a:lnTo>
                      <a:lnTo>
                        <a:pt x="9251" y="1951"/>
                      </a:lnTo>
                      <a:cubicBezTo>
                        <a:pt x="9217" y="1807"/>
                        <a:pt x="9173" y="1663"/>
                        <a:pt x="9140" y="1519"/>
                      </a:cubicBezTo>
                      <a:lnTo>
                        <a:pt x="9118" y="1397"/>
                      </a:lnTo>
                      <a:cubicBezTo>
                        <a:pt x="9040" y="931"/>
                        <a:pt x="9007" y="466"/>
                        <a:pt x="9018" y="1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8" name="Google Shape;1348;p26"/>
                <p:cNvSpPr/>
                <p:nvPr/>
              </p:nvSpPr>
              <p:spPr>
                <a:xfrm>
                  <a:off x="1271525" y="2865250"/>
                  <a:ext cx="10275" cy="3050"/>
                </a:xfrm>
                <a:custGeom>
                  <a:rect b="b" l="l" r="r" t="t"/>
                  <a:pathLst>
                    <a:path extrusionOk="0" h="122" w="411">
                      <a:moveTo>
                        <a:pt x="0" y="0"/>
                      </a:moveTo>
                      <a:cubicBezTo>
                        <a:pt x="122" y="44"/>
                        <a:pt x="244" y="78"/>
                        <a:pt x="377" y="122"/>
                      </a:cubicBezTo>
                      <a:lnTo>
                        <a:pt x="410" y="1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9" name="Google Shape;1349;p26"/>
                <p:cNvSpPr/>
                <p:nvPr/>
              </p:nvSpPr>
              <p:spPr>
                <a:xfrm>
                  <a:off x="1281775" y="2868275"/>
                  <a:ext cx="9150" cy="2800"/>
                </a:xfrm>
                <a:custGeom>
                  <a:rect b="b" l="l" r="r" t="t"/>
                  <a:pathLst>
                    <a:path extrusionOk="0" h="112" w="366">
                      <a:moveTo>
                        <a:pt x="0" y="1"/>
                      </a:moveTo>
                      <a:lnTo>
                        <a:pt x="28" y="10"/>
                      </a:lnTo>
                      <a:lnTo>
                        <a:pt x="28" y="10"/>
                      </a:lnTo>
                      <a:cubicBezTo>
                        <a:pt x="19" y="7"/>
                        <a:pt x="9" y="4"/>
                        <a:pt x="0" y="1"/>
                      </a:cubicBezTo>
                      <a:close/>
                      <a:moveTo>
                        <a:pt x="28" y="10"/>
                      </a:moveTo>
                      <a:cubicBezTo>
                        <a:pt x="133" y="42"/>
                        <a:pt x="254" y="81"/>
                        <a:pt x="366" y="112"/>
                      </a:cubicBezTo>
                      <a:lnTo>
                        <a:pt x="28" y="10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0" name="Google Shape;1350;p26"/>
                <p:cNvSpPr/>
                <p:nvPr/>
              </p:nvSpPr>
              <p:spPr>
                <a:xfrm>
                  <a:off x="1435475" y="3349350"/>
                  <a:ext cx="6950" cy="850"/>
                </a:xfrm>
                <a:custGeom>
                  <a:rect b="b" l="l" r="r" t="t"/>
                  <a:pathLst>
                    <a:path extrusionOk="0" h="34" w="278">
                      <a:moveTo>
                        <a:pt x="277" y="33"/>
                      </a:moveTo>
                      <a:cubicBezTo>
                        <a:pt x="189" y="22"/>
                        <a:pt x="89" y="11"/>
                        <a:pt x="0" y="0"/>
                      </a:cubicBezTo>
                      <a:cubicBezTo>
                        <a:pt x="89" y="11"/>
                        <a:pt x="189" y="22"/>
                        <a:pt x="277" y="33"/>
                      </a:cubicBezTo>
                      <a:close/>
                    </a:path>
                  </a:pathLst>
                </a:custGeom>
                <a:solidFill>
                  <a:srgbClr val="FFC0B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1" name="Google Shape;1351;p26"/>
                <p:cNvSpPr/>
                <p:nvPr/>
              </p:nvSpPr>
              <p:spPr>
                <a:xfrm>
                  <a:off x="1427450" y="3347950"/>
                  <a:ext cx="7225" cy="1400"/>
                </a:xfrm>
                <a:custGeom>
                  <a:rect b="b" l="l" r="r" t="t"/>
                  <a:pathLst>
                    <a:path extrusionOk="0" h="56" w="289">
                      <a:moveTo>
                        <a:pt x="288" y="56"/>
                      </a:moveTo>
                      <a:cubicBezTo>
                        <a:pt x="188" y="34"/>
                        <a:pt x="89" y="23"/>
                        <a:pt x="0" y="1"/>
                      </a:cubicBezTo>
                      <a:cubicBezTo>
                        <a:pt x="89" y="23"/>
                        <a:pt x="188" y="34"/>
                        <a:pt x="288" y="56"/>
                      </a:cubicBezTo>
                      <a:close/>
                    </a:path>
                  </a:pathLst>
                </a:custGeom>
                <a:solidFill>
                  <a:srgbClr val="FFC0B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2" name="Google Shape;1352;p26"/>
                <p:cNvSpPr/>
                <p:nvPr/>
              </p:nvSpPr>
              <p:spPr>
                <a:xfrm>
                  <a:off x="985450" y="2796500"/>
                  <a:ext cx="214925" cy="228025"/>
                </a:xfrm>
                <a:custGeom>
                  <a:rect b="b" l="l" r="r" t="t"/>
                  <a:pathLst>
                    <a:path extrusionOk="0" h="9121" w="8597">
                      <a:moveTo>
                        <a:pt x="2454" y="1"/>
                      </a:moveTo>
                      <a:cubicBezTo>
                        <a:pt x="2445" y="1"/>
                        <a:pt x="2436" y="2"/>
                        <a:pt x="2426" y="3"/>
                      </a:cubicBezTo>
                      <a:cubicBezTo>
                        <a:pt x="2116" y="36"/>
                        <a:pt x="1972" y="457"/>
                        <a:pt x="1839" y="690"/>
                      </a:cubicBezTo>
                      <a:cubicBezTo>
                        <a:pt x="1684" y="989"/>
                        <a:pt x="1584" y="1310"/>
                        <a:pt x="1540" y="1653"/>
                      </a:cubicBezTo>
                      <a:cubicBezTo>
                        <a:pt x="1407" y="1476"/>
                        <a:pt x="1285" y="1210"/>
                        <a:pt x="1207" y="1111"/>
                      </a:cubicBezTo>
                      <a:cubicBezTo>
                        <a:pt x="1063" y="856"/>
                        <a:pt x="886" y="623"/>
                        <a:pt x="676" y="413"/>
                      </a:cubicBezTo>
                      <a:cubicBezTo>
                        <a:pt x="648" y="389"/>
                        <a:pt x="614" y="378"/>
                        <a:pt x="580" y="378"/>
                      </a:cubicBezTo>
                      <a:cubicBezTo>
                        <a:pt x="520" y="378"/>
                        <a:pt x="460" y="412"/>
                        <a:pt x="432" y="468"/>
                      </a:cubicBezTo>
                      <a:cubicBezTo>
                        <a:pt x="255" y="800"/>
                        <a:pt x="199" y="1221"/>
                        <a:pt x="199" y="1631"/>
                      </a:cubicBezTo>
                      <a:cubicBezTo>
                        <a:pt x="188" y="1653"/>
                        <a:pt x="177" y="1676"/>
                        <a:pt x="177" y="1709"/>
                      </a:cubicBezTo>
                      <a:cubicBezTo>
                        <a:pt x="0" y="3105"/>
                        <a:pt x="587" y="4511"/>
                        <a:pt x="1318" y="5686"/>
                      </a:cubicBezTo>
                      <a:cubicBezTo>
                        <a:pt x="1673" y="6262"/>
                        <a:pt x="2027" y="6882"/>
                        <a:pt x="2470" y="7392"/>
                      </a:cubicBezTo>
                      <a:cubicBezTo>
                        <a:pt x="2925" y="7901"/>
                        <a:pt x="3545" y="8311"/>
                        <a:pt x="4110" y="8721"/>
                      </a:cubicBezTo>
                      <a:cubicBezTo>
                        <a:pt x="4399" y="8934"/>
                        <a:pt x="4695" y="9120"/>
                        <a:pt x="5022" y="9120"/>
                      </a:cubicBezTo>
                      <a:cubicBezTo>
                        <a:pt x="5121" y="9120"/>
                        <a:pt x="5223" y="9103"/>
                        <a:pt x="5328" y="9064"/>
                      </a:cubicBezTo>
                      <a:cubicBezTo>
                        <a:pt x="5849" y="8854"/>
                        <a:pt x="6314" y="8234"/>
                        <a:pt x="6636" y="7802"/>
                      </a:cubicBezTo>
                      <a:cubicBezTo>
                        <a:pt x="7068" y="7226"/>
                        <a:pt x="7389" y="6572"/>
                        <a:pt x="7821" y="6018"/>
                      </a:cubicBezTo>
                      <a:cubicBezTo>
                        <a:pt x="7998" y="5774"/>
                        <a:pt x="8131" y="5508"/>
                        <a:pt x="8242" y="5232"/>
                      </a:cubicBezTo>
                      <a:cubicBezTo>
                        <a:pt x="8353" y="4966"/>
                        <a:pt x="8574" y="4700"/>
                        <a:pt x="8585" y="4390"/>
                      </a:cubicBezTo>
                      <a:cubicBezTo>
                        <a:pt x="8596" y="4334"/>
                        <a:pt x="8574" y="4279"/>
                        <a:pt x="8530" y="4246"/>
                      </a:cubicBezTo>
                      <a:cubicBezTo>
                        <a:pt x="8264" y="4068"/>
                        <a:pt x="7854" y="4091"/>
                        <a:pt x="7544" y="4035"/>
                      </a:cubicBezTo>
                      <a:cubicBezTo>
                        <a:pt x="6946" y="3969"/>
                        <a:pt x="6359" y="3847"/>
                        <a:pt x="5794" y="3670"/>
                      </a:cubicBezTo>
                      <a:cubicBezTo>
                        <a:pt x="5251" y="3492"/>
                        <a:pt x="4775" y="3082"/>
                        <a:pt x="4331" y="2750"/>
                      </a:cubicBezTo>
                      <a:cubicBezTo>
                        <a:pt x="3966" y="2473"/>
                        <a:pt x="3622" y="2218"/>
                        <a:pt x="3379" y="1820"/>
                      </a:cubicBezTo>
                      <a:cubicBezTo>
                        <a:pt x="3146" y="1410"/>
                        <a:pt x="3035" y="933"/>
                        <a:pt x="2814" y="501"/>
                      </a:cubicBezTo>
                      <a:cubicBezTo>
                        <a:pt x="2739" y="374"/>
                        <a:pt x="2675" y="1"/>
                        <a:pt x="245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3" name="Google Shape;1353;p26"/>
                <p:cNvSpPr/>
                <p:nvPr/>
              </p:nvSpPr>
              <p:spPr>
                <a:xfrm>
                  <a:off x="988750" y="2796500"/>
                  <a:ext cx="83125" cy="71250"/>
                </a:xfrm>
                <a:custGeom>
                  <a:rect b="b" l="l" r="r" t="t"/>
                  <a:pathLst>
                    <a:path extrusionOk="0" h="2850" w="3325">
                      <a:moveTo>
                        <a:pt x="2322" y="1"/>
                      </a:moveTo>
                      <a:cubicBezTo>
                        <a:pt x="2313" y="1"/>
                        <a:pt x="2304" y="2"/>
                        <a:pt x="2294" y="3"/>
                      </a:cubicBezTo>
                      <a:cubicBezTo>
                        <a:pt x="1984" y="36"/>
                        <a:pt x="1840" y="457"/>
                        <a:pt x="1707" y="690"/>
                      </a:cubicBezTo>
                      <a:cubicBezTo>
                        <a:pt x="1552" y="989"/>
                        <a:pt x="1452" y="1310"/>
                        <a:pt x="1408" y="1642"/>
                      </a:cubicBezTo>
                      <a:cubicBezTo>
                        <a:pt x="1275" y="1476"/>
                        <a:pt x="1153" y="1210"/>
                        <a:pt x="1075" y="1111"/>
                      </a:cubicBezTo>
                      <a:cubicBezTo>
                        <a:pt x="931" y="856"/>
                        <a:pt x="754" y="623"/>
                        <a:pt x="544" y="413"/>
                      </a:cubicBezTo>
                      <a:cubicBezTo>
                        <a:pt x="516" y="389"/>
                        <a:pt x="482" y="378"/>
                        <a:pt x="448" y="378"/>
                      </a:cubicBezTo>
                      <a:cubicBezTo>
                        <a:pt x="388" y="378"/>
                        <a:pt x="328" y="412"/>
                        <a:pt x="300" y="468"/>
                      </a:cubicBezTo>
                      <a:cubicBezTo>
                        <a:pt x="123" y="800"/>
                        <a:pt x="67" y="1221"/>
                        <a:pt x="67" y="1631"/>
                      </a:cubicBezTo>
                      <a:cubicBezTo>
                        <a:pt x="56" y="1653"/>
                        <a:pt x="45" y="1687"/>
                        <a:pt x="45" y="1709"/>
                      </a:cubicBezTo>
                      <a:cubicBezTo>
                        <a:pt x="1" y="2085"/>
                        <a:pt x="1" y="2473"/>
                        <a:pt x="56" y="2850"/>
                      </a:cubicBezTo>
                      <a:cubicBezTo>
                        <a:pt x="1220" y="2761"/>
                        <a:pt x="2372" y="2551"/>
                        <a:pt x="3324" y="1930"/>
                      </a:cubicBezTo>
                      <a:cubicBezTo>
                        <a:pt x="3302" y="1897"/>
                        <a:pt x="3269" y="1853"/>
                        <a:pt x="3247" y="1820"/>
                      </a:cubicBezTo>
                      <a:cubicBezTo>
                        <a:pt x="3003" y="1399"/>
                        <a:pt x="2903" y="933"/>
                        <a:pt x="2682" y="501"/>
                      </a:cubicBezTo>
                      <a:cubicBezTo>
                        <a:pt x="2607" y="374"/>
                        <a:pt x="2543" y="1"/>
                        <a:pt x="2322" y="1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4" name="Google Shape;1354;p26"/>
                <p:cNvSpPr/>
                <p:nvPr/>
              </p:nvSpPr>
              <p:spPr>
                <a:xfrm>
                  <a:off x="1208375" y="2913650"/>
                  <a:ext cx="167850" cy="210000"/>
                </a:xfrm>
                <a:custGeom>
                  <a:rect b="b" l="l" r="r" t="t"/>
                  <a:pathLst>
                    <a:path extrusionOk="0" h="8400" w="6714">
                      <a:moveTo>
                        <a:pt x="2777" y="1"/>
                      </a:moveTo>
                      <a:cubicBezTo>
                        <a:pt x="2752" y="1"/>
                        <a:pt x="2728" y="1"/>
                        <a:pt x="2704" y="3"/>
                      </a:cubicBezTo>
                      <a:cubicBezTo>
                        <a:pt x="2227" y="47"/>
                        <a:pt x="1773" y="258"/>
                        <a:pt x="1441" y="612"/>
                      </a:cubicBezTo>
                      <a:cubicBezTo>
                        <a:pt x="1275" y="800"/>
                        <a:pt x="1142" y="1022"/>
                        <a:pt x="1086" y="1277"/>
                      </a:cubicBezTo>
                      <a:cubicBezTo>
                        <a:pt x="1065" y="1374"/>
                        <a:pt x="1011" y="2020"/>
                        <a:pt x="1060" y="2020"/>
                      </a:cubicBezTo>
                      <a:cubicBezTo>
                        <a:pt x="1061" y="2020"/>
                        <a:pt x="1063" y="2020"/>
                        <a:pt x="1064" y="2019"/>
                      </a:cubicBezTo>
                      <a:lnTo>
                        <a:pt x="1064" y="2019"/>
                      </a:lnTo>
                      <a:cubicBezTo>
                        <a:pt x="599" y="2296"/>
                        <a:pt x="255" y="2761"/>
                        <a:pt x="134" y="3293"/>
                      </a:cubicBezTo>
                      <a:cubicBezTo>
                        <a:pt x="1" y="3847"/>
                        <a:pt x="366" y="4423"/>
                        <a:pt x="488" y="4921"/>
                      </a:cubicBezTo>
                      <a:cubicBezTo>
                        <a:pt x="643" y="5553"/>
                        <a:pt x="322" y="6206"/>
                        <a:pt x="510" y="6827"/>
                      </a:cubicBezTo>
                      <a:cubicBezTo>
                        <a:pt x="887" y="8089"/>
                        <a:pt x="2150" y="8389"/>
                        <a:pt x="3224" y="8400"/>
                      </a:cubicBezTo>
                      <a:cubicBezTo>
                        <a:pt x="3239" y="8400"/>
                        <a:pt x="3254" y="8400"/>
                        <a:pt x="3269" y="8400"/>
                      </a:cubicBezTo>
                      <a:cubicBezTo>
                        <a:pt x="4402" y="8400"/>
                        <a:pt x="5350" y="7988"/>
                        <a:pt x="6127" y="6993"/>
                      </a:cubicBezTo>
                      <a:cubicBezTo>
                        <a:pt x="6404" y="6627"/>
                        <a:pt x="6714" y="6018"/>
                        <a:pt x="6692" y="5519"/>
                      </a:cubicBezTo>
                      <a:cubicBezTo>
                        <a:pt x="6680" y="5231"/>
                        <a:pt x="6625" y="4943"/>
                        <a:pt x="6525" y="4666"/>
                      </a:cubicBezTo>
                      <a:cubicBezTo>
                        <a:pt x="6437" y="4390"/>
                        <a:pt x="6182" y="3980"/>
                        <a:pt x="6204" y="3669"/>
                      </a:cubicBezTo>
                      <a:cubicBezTo>
                        <a:pt x="6260" y="3049"/>
                        <a:pt x="6437" y="2595"/>
                        <a:pt x="6237" y="1975"/>
                      </a:cubicBezTo>
                      <a:cubicBezTo>
                        <a:pt x="6204" y="1797"/>
                        <a:pt x="6093" y="1642"/>
                        <a:pt x="5949" y="1543"/>
                      </a:cubicBezTo>
                      <a:cubicBezTo>
                        <a:pt x="5772" y="1443"/>
                        <a:pt x="5805" y="1088"/>
                        <a:pt x="5683" y="911"/>
                      </a:cubicBezTo>
                      <a:cubicBezTo>
                        <a:pt x="5435" y="553"/>
                        <a:pt x="5150" y="257"/>
                        <a:pt x="4741" y="257"/>
                      </a:cubicBezTo>
                      <a:cubicBezTo>
                        <a:pt x="4695" y="257"/>
                        <a:pt x="4647" y="261"/>
                        <a:pt x="4598" y="269"/>
                      </a:cubicBezTo>
                      <a:cubicBezTo>
                        <a:pt x="4464" y="295"/>
                        <a:pt x="4354" y="314"/>
                        <a:pt x="4244" y="314"/>
                      </a:cubicBezTo>
                      <a:cubicBezTo>
                        <a:pt x="4126" y="314"/>
                        <a:pt x="4010" y="293"/>
                        <a:pt x="3867" y="235"/>
                      </a:cubicBezTo>
                      <a:cubicBezTo>
                        <a:pt x="3678" y="158"/>
                        <a:pt x="3468" y="102"/>
                        <a:pt x="3257" y="80"/>
                      </a:cubicBezTo>
                      <a:cubicBezTo>
                        <a:pt x="3103" y="32"/>
                        <a:pt x="2940" y="1"/>
                        <a:pt x="2777" y="1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5" name="Google Shape;1355;p26"/>
                <p:cNvSpPr/>
                <p:nvPr/>
              </p:nvSpPr>
              <p:spPr>
                <a:xfrm>
                  <a:off x="1376750" y="3056050"/>
                  <a:ext cx="91150" cy="67975"/>
                </a:xfrm>
                <a:custGeom>
                  <a:rect b="b" l="l" r="r" t="t"/>
                  <a:pathLst>
                    <a:path extrusionOk="0" h="2719" w="3646">
                      <a:moveTo>
                        <a:pt x="2349" y="1"/>
                      </a:moveTo>
                      <a:cubicBezTo>
                        <a:pt x="1962" y="23"/>
                        <a:pt x="1474" y="89"/>
                        <a:pt x="1131" y="289"/>
                      </a:cubicBezTo>
                      <a:cubicBezTo>
                        <a:pt x="754" y="499"/>
                        <a:pt x="533" y="798"/>
                        <a:pt x="333" y="1175"/>
                      </a:cubicBezTo>
                      <a:cubicBezTo>
                        <a:pt x="233" y="1363"/>
                        <a:pt x="156" y="1574"/>
                        <a:pt x="101" y="1784"/>
                      </a:cubicBezTo>
                      <a:cubicBezTo>
                        <a:pt x="34" y="1950"/>
                        <a:pt x="1" y="2117"/>
                        <a:pt x="1" y="2294"/>
                      </a:cubicBezTo>
                      <a:cubicBezTo>
                        <a:pt x="45" y="2427"/>
                        <a:pt x="134" y="2537"/>
                        <a:pt x="267" y="2593"/>
                      </a:cubicBezTo>
                      <a:cubicBezTo>
                        <a:pt x="433" y="2670"/>
                        <a:pt x="610" y="2715"/>
                        <a:pt x="798" y="2715"/>
                      </a:cubicBezTo>
                      <a:cubicBezTo>
                        <a:pt x="848" y="2717"/>
                        <a:pt x="898" y="2718"/>
                        <a:pt x="948" y="2718"/>
                      </a:cubicBezTo>
                      <a:cubicBezTo>
                        <a:pt x="1341" y="2718"/>
                        <a:pt x="1731" y="2642"/>
                        <a:pt x="2095" y="2504"/>
                      </a:cubicBezTo>
                      <a:cubicBezTo>
                        <a:pt x="2515" y="2305"/>
                        <a:pt x="2859" y="1995"/>
                        <a:pt x="3103" y="1596"/>
                      </a:cubicBezTo>
                      <a:cubicBezTo>
                        <a:pt x="3236" y="1396"/>
                        <a:pt x="3335" y="1175"/>
                        <a:pt x="3402" y="942"/>
                      </a:cubicBezTo>
                      <a:cubicBezTo>
                        <a:pt x="3446" y="776"/>
                        <a:pt x="3468" y="499"/>
                        <a:pt x="3590" y="377"/>
                      </a:cubicBezTo>
                      <a:cubicBezTo>
                        <a:pt x="3590" y="366"/>
                        <a:pt x="3601" y="366"/>
                        <a:pt x="3601" y="355"/>
                      </a:cubicBezTo>
                      <a:cubicBezTo>
                        <a:pt x="3634" y="344"/>
                        <a:pt x="3645" y="300"/>
                        <a:pt x="3601" y="278"/>
                      </a:cubicBezTo>
                      <a:cubicBezTo>
                        <a:pt x="3213" y="100"/>
                        <a:pt x="2781" y="1"/>
                        <a:pt x="2349" y="1"/>
                      </a:cubicBezTo>
                      <a:close/>
                    </a:path>
                  </a:pathLst>
                </a:custGeom>
                <a:solidFill>
                  <a:srgbClr val="FFC0B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6" name="Google Shape;1356;p26"/>
                <p:cNvSpPr/>
                <p:nvPr/>
              </p:nvSpPr>
              <p:spPr>
                <a:xfrm>
                  <a:off x="1376750" y="3056050"/>
                  <a:ext cx="90875" cy="67050"/>
                </a:xfrm>
                <a:custGeom>
                  <a:rect b="b" l="l" r="r" t="t"/>
                  <a:pathLst>
                    <a:path extrusionOk="0" h="2682" w="3635">
                      <a:moveTo>
                        <a:pt x="2349" y="1"/>
                      </a:moveTo>
                      <a:cubicBezTo>
                        <a:pt x="1962" y="23"/>
                        <a:pt x="1474" y="89"/>
                        <a:pt x="1131" y="289"/>
                      </a:cubicBezTo>
                      <a:cubicBezTo>
                        <a:pt x="754" y="499"/>
                        <a:pt x="533" y="798"/>
                        <a:pt x="333" y="1175"/>
                      </a:cubicBezTo>
                      <a:cubicBezTo>
                        <a:pt x="233" y="1363"/>
                        <a:pt x="156" y="1574"/>
                        <a:pt x="101" y="1784"/>
                      </a:cubicBezTo>
                      <a:cubicBezTo>
                        <a:pt x="34" y="1950"/>
                        <a:pt x="1" y="2117"/>
                        <a:pt x="1" y="2294"/>
                      </a:cubicBezTo>
                      <a:cubicBezTo>
                        <a:pt x="45" y="2427"/>
                        <a:pt x="134" y="2537"/>
                        <a:pt x="267" y="2593"/>
                      </a:cubicBezTo>
                      <a:cubicBezTo>
                        <a:pt x="333" y="2637"/>
                        <a:pt x="411" y="2659"/>
                        <a:pt x="488" y="2682"/>
                      </a:cubicBezTo>
                      <a:cubicBezTo>
                        <a:pt x="300" y="2006"/>
                        <a:pt x="1009" y="1264"/>
                        <a:pt x="1507" y="909"/>
                      </a:cubicBezTo>
                      <a:cubicBezTo>
                        <a:pt x="1927" y="602"/>
                        <a:pt x="2676" y="286"/>
                        <a:pt x="3292" y="286"/>
                      </a:cubicBezTo>
                      <a:cubicBezTo>
                        <a:pt x="3408" y="286"/>
                        <a:pt x="3520" y="297"/>
                        <a:pt x="3623" y="322"/>
                      </a:cubicBezTo>
                      <a:cubicBezTo>
                        <a:pt x="3634" y="311"/>
                        <a:pt x="3623" y="289"/>
                        <a:pt x="3601" y="278"/>
                      </a:cubicBezTo>
                      <a:cubicBezTo>
                        <a:pt x="3213" y="100"/>
                        <a:pt x="2781" y="1"/>
                        <a:pt x="2349" y="1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7" name="Google Shape;1357;p26"/>
                <p:cNvSpPr/>
                <p:nvPr/>
              </p:nvSpPr>
              <p:spPr>
                <a:xfrm>
                  <a:off x="1335775" y="3005050"/>
                  <a:ext cx="68700" cy="102575"/>
                </a:xfrm>
                <a:custGeom>
                  <a:rect b="b" l="l" r="r" t="t"/>
                  <a:pathLst>
                    <a:path extrusionOk="0" h="4103" w="2748">
                      <a:moveTo>
                        <a:pt x="906" y="0"/>
                      </a:moveTo>
                      <a:cubicBezTo>
                        <a:pt x="763" y="0"/>
                        <a:pt x="638" y="70"/>
                        <a:pt x="554" y="246"/>
                      </a:cubicBezTo>
                      <a:cubicBezTo>
                        <a:pt x="510" y="390"/>
                        <a:pt x="510" y="556"/>
                        <a:pt x="565" y="700"/>
                      </a:cubicBezTo>
                      <a:cubicBezTo>
                        <a:pt x="643" y="988"/>
                        <a:pt x="676" y="1276"/>
                        <a:pt x="665" y="1575"/>
                      </a:cubicBezTo>
                      <a:cubicBezTo>
                        <a:pt x="676" y="2284"/>
                        <a:pt x="377" y="2860"/>
                        <a:pt x="56" y="3459"/>
                      </a:cubicBezTo>
                      <a:cubicBezTo>
                        <a:pt x="0" y="3558"/>
                        <a:pt x="67" y="3680"/>
                        <a:pt x="178" y="3691"/>
                      </a:cubicBezTo>
                      <a:cubicBezTo>
                        <a:pt x="499" y="3902"/>
                        <a:pt x="875" y="4024"/>
                        <a:pt x="1263" y="4068"/>
                      </a:cubicBezTo>
                      <a:cubicBezTo>
                        <a:pt x="1368" y="4082"/>
                        <a:pt x="1526" y="4103"/>
                        <a:pt x="1687" y="4103"/>
                      </a:cubicBezTo>
                      <a:cubicBezTo>
                        <a:pt x="1914" y="4103"/>
                        <a:pt x="2147" y="4060"/>
                        <a:pt x="2238" y="3891"/>
                      </a:cubicBezTo>
                      <a:cubicBezTo>
                        <a:pt x="2748" y="2971"/>
                        <a:pt x="2659" y="1886"/>
                        <a:pt x="2172" y="988"/>
                      </a:cubicBezTo>
                      <a:cubicBezTo>
                        <a:pt x="2028" y="726"/>
                        <a:pt x="1368" y="0"/>
                        <a:pt x="906" y="0"/>
                      </a:cubicBezTo>
                      <a:close/>
                    </a:path>
                  </a:pathLst>
                </a:custGeom>
                <a:solidFill>
                  <a:srgbClr val="C7B2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8" name="Google Shape;1358;p26"/>
                <p:cNvSpPr/>
                <p:nvPr/>
              </p:nvSpPr>
              <p:spPr>
                <a:xfrm>
                  <a:off x="1496400" y="3165725"/>
                  <a:ext cx="5550" cy="575"/>
                </a:xfrm>
                <a:custGeom>
                  <a:rect b="b" l="l" r="r" t="t"/>
                  <a:pathLst>
                    <a:path extrusionOk="0" h="23" w="222">
                      <a:moveTo>
                        <a:pt x="0" y="0"/>
                      </a:moveTo>
                      <a:lnTo>
                        <a:pt x="222" y="23"/>
                      </a:lnTo>
                      <a:close/>
                    </a:path>
                  </a:pathLst>
                </a:custGeom>
                <a:solidFill>
                  <a:srgbClr val="FFC0B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9" name="Google Shape;1359;p26"/>
                <p:cNvSpPr/>
                <p:nvPr/>
              </p:nvSpPr>
              <p:spPr>
                <a:xfrm>
                  <a:off x="1386175" y="3166275"/>
                  <a:ext cx="235975" cy="205125"/>
                </a:xfrm>
                <a:custGeom>
                  <a:rect b="b" l="l" r="r" t="t"/>
                  <a:pathLst>
                    <a:path extrusionOk="0" h="8205" w="9439">
                      <a:moveTo>
                        <a:pt x="4631" y="1"/>
                      </a:moveTo>
                      <a:cubicBezTo>
                        <a:pt x="4121" y="211"/>
                        <a:pt x="3634" y="455"/>
                        <a:pt x="3169" y="754"/>
                      </a:cubicBezTo>
                      <a:cubicBezTo>
                        <a:pt x="2238" y="1396"/>
                        <a:pt x="1596" y="2227"/>
                        <a:pt x="931" y="3125"/>
                      </a:cubicBezTo>
                      <a:cubicBezTo>
                        <a:pt x="255" y="4011"/>
                        <a:pt x="0" y="5152"/>
                        <a:pt x="255" y="6237"/>
                      </a:cubicBezTo>
                      <a:cubicBezTo>
                        <a:pt x="388" y="6935"/>
                        <a:pt x="876" y="7567"/>
                        <a:pt x="1441" y="8065"/>
                      </a:cubicBezTo>
                      <a:cubicBezTo>
                        <a:pt x="1884" y="8157"/>
                        <a:pt x="2346" y="8204"/>
                        <a:pt x="2809" y="8204"/>
                      </a:cubicBezTo>
                      <a:cubicBezTo>
                        <a:pt x="4807" y="8204"/>
                        <a:pt x="6831" y="7321"/>
                        <a:pt x="7578" y="5307"/>
                      </a:cubicBezTo>
                      <a:cubicBezTo>
                        <a:pt x="7600" y="5240"/>
                        <a:pt x="7622" y="5185"/>
                        <a:pt x="7644" y="5119"/>
                      </a:cubicBezTo>
                      <a:cubicBezTo>
                        <a:pt x="7666" y="4986"/>
                        <a:pt x="7744" y="4875"/>
                        <a:pt x="7844" y="4797"/>
                      </a:cubicBezTo>
                      <a:cubicBezTo>
                        <a:pt x="8010" y="4775"/>
                        <a:pt x="8176" y="4731"/>
                        <a:pt x="8320" y="4664"/>
                      </a:cubicBezTo>
                      <a:cubicBezTo>
                        <a:pt x="9018" y="4465"/>
                        <a:pt x="9284" y="3457"/>
                        <a:pt x="9295" y="3390"/>
                      </a:cubicBezTo>
                      <a:cubicBezTo>
                        <a:pt x="9439" y="2781"/>
                        <a:pt x="9394" y="2116"/>
                        <a:pt x="9018" y="1607"/>
                      </a:cubicBezTo>
                      <a:cubicBezTo>
                        <a:pt x="8962" y="1540"/>
                        <a:pt x="8896" y="1463"/>
                        <a:pt x="8829" y="1407"/>
                      </a:cubicBezTo>
                      <a:cubicBezTo>
                        <a:pt x="8608" y="1208"/>
                        <a:pt x="8331" y="1097"/>
                        <a:pt x="8043" y="1097"/>
                      </a:cubicBezTo>
                      <a:cubicBezTo>
                        <a:pt x="7921" y="1097"/>
                        <a:pt x="7799" y="1097"/>
                        <a:pt x="7677" y="1131"/>
                      </a:cubicBezTo>
                      <a:cubicBezTo>
                        <a:pt x="7556" y="1153"/>
                        <a:pt x="7445" y="1208"/>
                        <a:pt x="7345" y="1275"/>
                      </a:cubicBezTo>
                      <a:lnTo>
                        <a:pt x="7279" y="1186"/>
                      </a:lnTo>
                      <a:cubicBezTo>
                        <a:pt x="6736" y="555"/>
                        <a:pt x="5949" y="266"/>
                        <a:pt x="5163" y="78"/>
                      </a:cubicBezTo>
                      <a:cubicBezTo>
                        <a:pt x="4985" y="34"/>
                        <a:pt x="4808" y="12"/>
                        <a:pt x="4631" y="1"/>
                      </a:cubicBezTo>
                      <a:close/>
                    </a:path>
                  </a:pathLst>
                </a:custGeom>
                <a:solidFill>
                  <a:srgbClr val="FFC0B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0" name="Google Shape;1360;p26"/>
                <p:cNvSpPr/>
                <p:nvPr/>
              </p:nvSpPr>
              <p:spPr>
                <a:xfrm>
                  <a:off x="1250750" y="3084425"/>
                  <a:ext cx="251200" cy="283225"/>
                </a:xfrm>
                <a:custGeom>
                  <a:rect b="b" l="l" r="r" t="t"/>
                  <a:pathLst>
                    <a:path extrusionOk="0" h="11329" w="10048">
                      <a:moveTo>
                        <a:pt x="4229" y="0"/>
                      </a:moveTo>
                      <a:cubicBezTo>
                        <a:pt x="3984" y="0"/>
                        <a:pt x="3738" y="24"/>
                        <a:pt x="3501" y="73"/>
                      </a:cubicBezTo>
                      <a:cubicBezTo>
                        <a:pt x="3036" y="151"/>
                        <a:pt x="2471" y="306"/>
                        <a:pt x="2138" y="538"/>
                      </a:cubicBezTo>
                      <a:cubicBezTo>
                        <a:pt x="1729" y="804"/>
                        <a:pt x="1363" y="1148"/>
                        <a:pt x="1075" y="1547"/>
                      </a:cubicBezTo>
                      <a:cubicBezTo>
                        <a:pt x="967" y="1698"/>
                        <a:pt x="572" y="2645"/>
                        <a:pt x="565" y="2645"/>
                      </a:cubicBezTo>
                      <a:cubicBezTo>
                        <a:pt x="565" y="2645"/>
                        <a:pt x="565" y="2644"/>
                        <a:pt x="565" y="2643"/>
                      </a:cubicBezTo>
                      <a:lnTo>
                        <a:pt x="565" y="2643"/>
                      </a:lnTo>
                      <a:cubicBezTo>
                        <a:pt x="0" y="4183"/>
                        <a:pt x="477" y="6066"/>
                        <a:pt x="1086" y="7384"/>
                      </a:cubicBezTo>
                      <a:cubicBezTo>
                        <a:pt x="1430" y="8071"/>
                        <a:pt x="1906" y="8681"/>
                        <a:pt x="2493" y="9179"/>
                      </a:cubicBezTo>
                      <a:cubicBezTo>
                        <a:pt x="2692" y="9356"/>
                        <a:pt x="2892" y="9522"/>
                        <a:pt x="3091" y="9678"/>
                      </a:cubicBezTo>
                      <a:cubicBezTo>
                        <a:pt x="3335" y="9888"/>
                        <a:pt x="3601" y="10087"/>
                        <a:pt x="3878" y="10254"/>
                      </a:cubicBezTo>
                      <a:cubicBezTo>
                        <a:pt x="4387" y="10497"/>
                        <a:pt x="4919" y="10730"/>
                        <a:pt x="5462" y="10918"/>
                      </a:cubicBezTo>
                      <a:cubicBezTo>
                        <a:pt x="5728" y="11018"/>
                        <a:pt x="6005" y="11107"/>
                        <a:pt x="6270" y="11184"/>
                      </a:cubicBezTo>
                      <a:cubicBezTo>
                        <a:pt x="6359" y="11206"/>
                        <a:pt x="6459" y="11240"/>
                        <a:pt x="6547" y="11262"/>
                      </a:cubicBezTo>
                      <a:lnTo>
                        <a:pt x="6581" y="11262"/>
                      </a:lnTo>
                      <a:cubicBezTo>
                        <a:pt x="6669" y="11284"/>
                        <a:pt x="6758" y="11306"/>
                        <a:pt x="6858" y="11328"/>
                      </a:cubicBezTo>
                      <a:cubicBezTo>
                        <a:pt x="6293" y="10841"/>
                        <a:pt x="5816" y="10198"/>
                        <a:pt x="5672" y="9511"/>
                      </a:cubicBezTo>
                      <a:cubicBezTo>
                        <a:pt x="5417" y="8426"/>
                        <a:pt x="5672" y="7285"/>
                        <a:pt x="6348" y="6399"/>
                      </a:cubicBezTo>
                      <a:cubicBezTo>
                        <a:pt x="7024" y="5501"/>
                        <a:pt x="7655" y="4670"/>
                        <a:pt x="8597" y="4028"/>
                      </a:cubicBezTo>
                      <a:cubicBezTo>
                        <a:pt x="9051" y="3729"/>
                        <a:pt x="9538" y="3474"/>
                        <a:pt x="10048" y="3275"/>
                      </a:cubicBezTo>
                      <a:lnTo>
                        <a:pt x="9826" y="3252"/>
                      </a:lnTo>
                      <a:cubicBezTo>
                        <a:pt x="9871" y="3252"/>
                        <a:pt x="9475" y="3210"/>
                        <a:pt x="9446" y="3210"/>
                      </a:cubicBezTo>
                      <a:cubicBezTo>
                        <a:pt x="9439" y="3210"/>
                        <a:pt x="9454" y="3213"/>
                        <a:pt x="9505" y="3219"/>
                      </a:cubicBezTo>
                      <a:cubicBezTo>
                        <a:pt x="9151" y="3197"/>
                        <a:pt x="8829" y="3075"/>
                        <a:pt x="8552" y="2865"/>
                      </a:cubicBezTo>
                      <a:cubicBezTo>
                        <a:pt x="8431" y="2787"/>
                        <a:pt x="8165" y="2488"/>
                        <a:pt x="7999" y="2322"/>
                      </a:cubicBezTo>
                      <a:cubicBezTo>
                        <a:pt x="7976" y="2300"/>
                        <a:pt x="7567" y="1846"/>
                        <a:pt x="7411" y="1646"/>
                      </a:cubicBezTo>
                      <a:cubicBezTo>
                        <a:pt x="7002" y="1137"/>
                        <a:pt x="6426" y="727"/>
                        <a:pt x="5861" y="405"/>
                      </a:cubicBezTo>
                      <a:cubicBezTo>
                        <a:pt x="5407" y="139"/>
                        <a:pt x="4820" y="0"/>
                        <a:pt x="42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1" name="Google Shape;1361;p26"/>
                <p:cNvSpPr/>
                <p:nvPr/>
              </p:nvSpPr>
              <p:spPr>
                <a:xfrm>
                  <a:off x="1451250" y="3252900"/>
                  <a:ext cx="45175" cy="33925"/>
                </a:xfrm>
                <a:custGeom>
                  <a:rect b="b" l="l" r="r" t="t"/>
                  <a:pathLst>
                    <a:path extrusionOk="0" h="1357" w="1807">
                      <a:moveTo>
                        <a:pt x="939" y="1"/>
                      </a:moveTo>
                      <a:cubicBezTo>
                        <a:pt x="722" y="1"/>
                        <a:pt x="509" y="135"/>
                        <a:pt x="344" y="269"/>
                      </a:cubicBezTo>
                      <a:cubicBezTo>
                        <a:pt x="178" y="413"/>
                        <a:pt x="1" y="712"/>
                        <a:pt x="56" y="933"/>
                      </a:cubicBezTo>
                      <a:cubicBezTo>
                        <a:pt x="145" y="1222"/>
                        <a:pt x="477" y="1321"/>
                        <a:pt x="732" y="1354"/>
                      </a:cubicBezTo>
                      <a:cubicBezTo>
                        <a:pt x="747" y="1356"/>
                        <a:pt x="763" y="1356"/>
                        <a:pt x="778" y="1356"/>
                      </a:cubicBezTo>
                      <a:cubicBezTo>
                        <a:pt x="1060" y="1356"/>
                        <a:pt x="1328" y="1166"/>
                        <a:pt x="1496" y="967"/>
                      </a:cubicBezTo>
                      <a:cubicBezTo>
                        <a:pt x="1651" y="789"/>
                        <a:pt x="1806" y="546"/>
                        <a:pt x="1707" y="302"/>
                      </a:cubicBezTo>
                      <a:cubicBezTo>
                        <a:pt x="1685" y="258"/>
                        <a:pt x="1651" y="225"/>
                        <a:pt x="1607" y="202"/>
                      </a:cubicBezTo>
                      <a:cubicBezTo>
                        <a:pt x="1552" y="136"/>
                        <a:pt x="1474" y="92"/>
                        <a:pt x="1385" y="69"/>
                      </a:cubicBezTo>
                      <a:lnTo>
                        <a:pt x="1319" y="47"/>
                      </a:lnTo>
                      <a:cubicBezTo>
                        <a:pt x="1208" y="25"/>
                        <a:pt x="1097" y="3"/>
                        <a:pt x="987" y="3"/>
                      </a:cubicBezTo>
                      <a:cubicBezTo>
                        <a:pt x="971" y="1"/>
                        <a:pt x="955" y="1"/>
                        <a:pt x="939" y="1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2" name="Google Shape;1362;p26"/>
                <p:cNvSpPr/>
                <p:nvPr/>
              </p:nvSpPr>
              <p:spPr>
                <a:xfrm>
                  <a:off x="1570900" y="3215375"/>
                  <a:ext cx="34650" cy="45025"/>
                </a:xfrm>
                <a:custGeom>
                  <a:rect b="b" l="l" r="r" t="t"/>
                  <a:pathLst>
                    <a:path extrusionOk="0" h="1801" w="1386">
                      <a:moveTo>
                        <a:pt x="527" y="1"/>
                      </a:moveTo>
                      <a:cubicBezTo>
                        <a:pt x="486" y="1"/>
                        <a:pt x="447" y="7"/>
                        <a:pt x="410" y="20"/>
                      </a:cubicBezTo>
                      <a:cubicBezTo>
                        <a:pt x="122" y="119"/>
                        <a:pt x="22" y="474"/>
                        <a:pt x="0" y="762"/>
                      </a:cubicBezTo>
                      <a:cubicBezTo>
                        <a:pt x="0" y="1072"/>
                        <a:pt x="144" y="1371"/>
                        <a:pt x="388" y="1559"/>
                      </a:cubicBezTo>
                      <a:cubicBezTo>
                        <a:pt x="531" y="1677"/>
                        <a:pt x="718" y="1801"/>
                        <a:pt x="902" y="1801"/>
                      </a:cubicBezTo>
                      <a:cubicBezTo>
                        <a:pt x="960" y="1801"/>
                        <a:pt x="1019" y="1788"/>
                        <a:pt x="1075" y="1759"/>
                      </a:cubicBezTo>
                      <a:cubicBezTo>
                        <a:pt x="1119" y="1737"/>
                        <a:pt x="1152" y="1692"/>
                        <a:pt x="1175" y="1648"/>
                      </a:cubicBezTo>
                      <a:cubicBezTo>
                        <a:pt x="1241" y="1581"/>
                        <a:pt x="1285" y="1493"/>
                        <a:pt x="1308" y="1404"/>
                      </a:cubicBezTo>
                      <a:lnTo>
                        <a:pt x="1319" y="1327"/>
                      </a:lnTo>
                      <a:cubicBezTo>
                        <a:pt x="1341" y="1216"/>
                        <a:pt x="1363" y="1094"/>
                        <a:pt x="1363" y="972"/>
                      </a:cubicBezTo>
                      <a:cubicBezTo>
                        <a:pt x="1385" y="717"/>
                        <a:pt x="1230" y="474"/>
                        <a:pt x="1086" y="296"/>
                      </a:cubicBezTo>
                      <a:cubicBezTo>
                        <a:pt x="975" y="149"/>
                        <a:pt x="733" y="1"/>
                        <a:pt x="527" y="1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3" name="Google Shape;1363;p26"/>
                <p:cNvSpPr/>
                <p:nvPr/>
              </p:nvSpPr>
              <p:spPr>
                <a:xfrm>
                  <a:off x="1509975" y="3183275"/>
                  <a:ext cx="27725" cy="31850"/>
                </a:xfrm>
                <a:custGeom>
                  <a:rect b="b" l="l" r="r" t="t"/>
                  <a:pathLst>
                    <a:path extrusionOk="0" h="1274" w="1109">
                      <a:moveTo>
                        <a:pt x="637" y="1"/>
                      </a:moveTo>
                      <a:cubicBezTo>
                        <a:pt x="425" y="1"/>
                        <a:pt x="214" y="216"/>
                        <a:pt x="133" y="395"/>
                      </a:cubicBezTo>
                      <a:cubicBezTo>
                        <a:pt x="22" y="650"/>
                        <a:pt x="0" y="1104"/>
                        <a:pt x="288" y="1248"/>
                      </a:cubicBezTo>
                      <a:cubicBezTo>
                        <a:pt x="316" y="1265"/>
                        <a:pt x="352" y="1273"/>
                        <a:pt x="388" y="1273"/>
                      </a:cubicBezTo>
                      <a:cubicBezTo>
                        <a:pt x="424" y="1273"/>
                        <a:pt x="460" y="1265"/>
                        <a:pt x="488" y="1248"/>
                      </a:cubicBezTo>
                      <a:cubicBezTo>
                        <a:pt x="598" y="1215"/>
                        <a:pt x="698" y="1160"/>
                        <a:pt x="776" y="1082"/>
                      </a:cubicBezTo>
                      <a:cubicBezTo>
                        <a:pt x="886" y="982"/>
                        <a:pt x="975" y="849"/>
                        <a:pt x="1030" y="716"/>
                      </a:cubicBezTo>
                      <a:cubicBezTo>
                        <a:pt x="1108" y="462"/>
                        <a:pt x="1008" y="185"/>
                        <a:pt x="787" y="41"/>
                      </a:cubicBezTo>
                      <a:cubicBezTo>
                        <a:pt x="738" y="13"/>
                        <a:pt x="687" y="1"/>
                        <a:pt x="637" y="1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4" name="Google Shape;1364;p26"/>
                <p:cNvSpPr/>
                <p:nvPr/>
              </p:nvSpPr>
              <p:spPr>
                <a:xfrm>
                  <a:off x="1421075" y="3237975"/>
                  <a:ext cx="46550" cy="64575"/>
                </a:xfrm>
                <a:custGeom>
                  <a:rect b="b" l="l" r="r" t="t"/>
                  <a:pathLst>
                    <a:path extrusionOk="0" h="2583" w="1862">
                      <a:moveTo>
                        <a:pt x="1412" y="0"/>
                      </a:moveTo>
                      <a:cubicBezTo>
                        <a:pt x="1216" y="0"/>
                        <a:pt x="1020" y="50"/>
                        <a:pt x="842" y="146"/>
                      </a:cubicBezTo>
                      <a:cubicBezTo>
                        <a:pt x="543" y="290"/>
                        <a:pt x="299" y="522"/>
                        <a:pt x="155" y="822"/>
                      </a:cubicBezTo>
                      <a:cubicBezTo>
                        <a:pt x="11" y="1209"/>
                        <a:pt x="0" y="1641"/>
                        <a:pt x="144" y="2029"/>
                      </a:cubicBezTo>
                      <a:cubicBezTo>
                        <a:pt x="211" y="2184"/>
                        <a:pt x="322" y="2306"/>
                        <a:pt x="454" y="2406"/>
                      </a:cubicBezTo>
                      <a:cubicBezTo>
                        <a:pt x="510" y="2472"/>
                        <a:pt x="610" y="2583"/>
                        <a:pt x="698" y="2583"/>
                      </a:cubicBezTo>
                      <a:cubicBezTo>
                        <a:pt x="720" y="2583"/>
                        <a:pt x="742" y="2572"/>
                        <a:pt x="742" y="2550"/>
                      </a:cubicBezTo>
                      <a:cubicBezTo>
                        <a:pt x="798" y="2428"/>
                        <a:pt x="698" y="2239"/>
                        <a:pt x="665" y="2107"/>
                      </a:cubicBezTo>
                      <a:cubicBezTo>
                        <a:pt x="587" y="1796"/>
                        <a:pt x="510" y="1198"/>
                        <a:pt x="720" y="921"/>
                      </a:cubicBezTo>
                      <a:cubicBezTo>
                        <a:pt x="875" y="722"/>
                        <a:pt x="1053" y="556"/>
                        <a:pt x="1252" y="412"/>
                      </a:cubicBezTo>
                      <a:cubicBezTo>
                        <a:pt x="1418" y="301"/>
                        <a:pt x="1706" y="312"/>
                        <a:pt x="1839" y="168"/>
                      </a:cubicBezTo>
                      <a:cubicBezTo>
                        <a:pt x="1861" y="146"/>
                        <a:pt x="1861" y="101"/>
                        <a:pt x="1828" y="90"/>
                      </a:cubicBezTo>
                      <a:lnTo>
                        <a:pt x="1795" y="68"/>
                      </a:lnTo>
                      <a:cubicBezTo>
                        <a:pt x="1784" y="68"/>
                        <a:pt x="1784" y="57"/>
                        <a:pt x="1773" y="57"/>
                      </a:cubicBezTo>
                      <a:cubicBezTo>
                        <a:pt x="1655" y="19"/>
                        <a:pt x="1533" y="0"/>
                        <a:pt x="1412" y="0"/>
                      </a:cubicBezTo>
                      <a:close/>
                    </a:path>
                  </a:pathLst>
                </a:custGeom>
                <a:solidFill>
                  <a:srgbClr val="F0A59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5" name="Google Shape;1365;p26"/>
                <p:cNvSpPr/>
                <p:nvPr/>
              </p:nvSpPr>
              <p:spPr>
                <a:xfrm>
                  <a:off x="1491850" y="3164225"/>
                  <a:ext cx="59675" cy="32175"/>
                </a:xfrm>
                <a:custGeom>
                  <a:rect b="b" l="l" r="r" t="t"/>
                  <a:pathLst>
                    <a:path extrusionOk="0" h="1287" w="2387">
                      <a:moveTo>
                        <a:pt x="1275" y="0"/>
                      </a:moveTo>
                      <a:cubicBezTo>
                        <a:pt x="1215" y="0"/>
                        <a:pt x="1157" y="5"/>
                        <a:pt x="1102" y="16"/>
                      </a:cubicBezTo>
                      <a:cubicBezTo>
                        <a:pt x="836" y="60"/>
                        <a:pt x="592" y="216"/>
                        <a:pt x="437" y="448"/>
                      </a:cubicBezTo>
                      <a:cubicBezTo>
                        <a:pt x="238" y="670"/>
                        <a:pt x="94" y="936"/>
                        <a:pt x="16" y="1224"/>
                      </a:cubicBezTo>
                      <a:cubicBezTo>
                        <a:pt x="1" y="1255"/>
                        <a:pt x="40" y="1286"/>
                        <a:pt x="77" y="1286"/>
                      </a:cubicBezTo>
                      <a:cubicBezTo>
                        <a:pt x="92" y="1286"/>
                        <a:pt x="106" y="1281"/>
                        <a:pt x="116" y="1268"/>
                      </a:cubicBezTo>
                      <a:cubicBezTo>
                        <a:pt x="371" y="858"/>
                        <a:pt x="781" y="592"/>
                        <a:pt x="1257" y="515"/>
                      </a:cubicBezTo>
                      <a:cubicBezTo>
                        <a:pt x="1303" y="510"/>
                        <a:pt x="1350" y="508"/>
                        <a:pt x="1396" y="508"/>
                      </a:cubicBezTo>
                      <a:cubicBezTo>
                        <a:pt x="1582" y="508"/>
                        <a:pt x="1767" y="543"/>
                        <a:pt x="1944" y="614"/>
                      </a:cubicBezTo>
                      <a:cubicBezTo>
                        <a:pt x="2040" y="643"/>
                        <a:pt x="2179" y="731"/>
                        <a:pt x="2301" y="731"/>
                      </a:cubicBezTo>
                      <a:cubicBezTo>
                        <a:pt x="2319" y="731"/>
                        <a:pt x="2337" y="729"/>
                        <a:pt x="2354" y="725"/>
                      </a:cubicBezTo>
                      <a:cubicBezTo>
                        <a:pt x="2376" y="714"/>
                        <a:pt x="2387" y="692"/>
                        <a:pt x="2376" y="670"/>
                      </a:cubicBezTo>
                      <a:cubicBezTo>
                        <a:pt x="2230" y="271"/>
                        <a:pt x="1708" y="0"/>
                        <a:pt x="1275" y="0"/>
                      </a:cubicBezTo>
                      <a:close/>
                    </a:path>
                  </a:pathLst>
                </a:custGeom>
                <a:solidFill>
                  <a:srgbClr val="F0A59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6" name="Google Shape;1366;p26"/>
                <p:cNvSpPr/>
                <p:nvPr/>
              </p:nvSpPr>
              <p:spPr>
                <a:xfrm>
                  <a:off x="1361375" y="3196025"/>
                  <a:ext cx="40600" cy="35025"/>
                </a:xfrm>
                <a:custGeom>
                  <a:rect b="b" l="l" r="r" t="t"/>
                  <a:pathLst>
                    <a:path extrusionOk="0" h="1401" w="1624">
                      <a:moveTo>
                        <a:pt x="887" y="0"/>
                      </a:moveTo>
                      <a:cubicBezTo>
                        <a:pt x="369" y="0"/>
                        <a:pt x="1" y="566"/>
                        <a:pt x="272" y="1059"/>
                      </a:cubicBezTo>
                      <a:cubicBezTo>
                        <a:pt x="401" y="1277"/>
                        <a:pt x="630" y="1401"/>
                        <a:pt x="869" y="1401"/>
                      </a:cubicBezTo>
                      <a:cubicBezTo>
                        <a:pt x="958" y="1401"/>
                        <a:pt x="1049" y="1384"/>
                        <a:pt x="1137" y="1347"/>
                      </a:cubicBezTo>
                      <a:cubicBezTo>
                        <a:pt x="1347" y="1270"/>
                        <a:pt x="1513" y="1093"/>
                        <a:pt x="1580" y="871"/>
                      </a:cubicBezTo>
                      <a:cubicBezTo>
                        <a:pt x="1624" y="694"/>
                        <a:pt x="1602" y="517"/>
                        <a:pt x="1513" y="362"/>
                      </a:cubicBezTo>
                      <a:cubicBezTo>
                        <a:pt x="1436" y="229"/>
                        <a:pt x="1325" y="140"/>
                        <a:pt x="1192" y="85"/>
                      </a:cubicBezTo>
                      <a:cubicBezTo>
                        <a:pt x="1148" y="51"/>
                        <a:pt x="1103" y="29"/>
                        <a:pt x="1048" y="18"/>
                      </a:cubicBezTo>
                      <a:cubicBezTo>
                        <a:pt x="993" y="6"/>
                        <a:pt x="939" y="0"/>
                        <a:pt x="887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7" name="Google Shape;1367;p26"/>
                <p:cNvSpPr/>
                <p:nvPr/>
              </p:nvSpPr>
              <p:spPr>
                <a:xfrm>
                  <a:off x="1416075" y="3162950"/>
                  <a:ext cx="29675" cy="29750"/>
                </a:xfrm>
                <a:custGeom>
                  <a:rect b="b" l="l" r="r" t="t"/>
                  <a:pathLst>
                    <a:path extrusionOk="0" h="1190" w="1187">
                      <a:moveTo>
                        <a:pt x="589" y="0"/>
                      </a:moveTo>
                      <a:cubicBezTo>
                        <a:pt x="341" y="0"/>
                        <a:pt x="97" y="158"/>
                        <a:pt x="23" y="433"/>
                      </a:cubicBezTo>
                      <a:cubicBezTo>
                        <a:pt x="1" y="544"/>
                        <a:pt x="1" y="654"/>
                        <a:pt x="23" y="765"/>
                      </a:cubicBezTo>
                      <a:cubicBezTo>
                        <a:pt x="45" y="809"/>
                        <a:pt x="67" y="854"/>
                        <a:pt x="90" y="898"/>
                      </a:cubicBezTo>
                      <a:cubicBezTo>
                        <a:pt x="134" y="987"/>
                        <a:pt x="211" y="1064"/>
                        <a:pt x="300" y="1108"/>
                      </a:cubicBezTo>
                      <a:cubicBezTo>
                        <a:pt x="393" y="1163"/>
                        <a:pt x="502" y="1190"/>
                        <a:pt x="613" y="1190"/>
                      </a:cubicBezTo>
                      <a:cubicBezTo>
                        <a:pt x="660" y="1190"/>
                        <a:pt x="708" y="1185"/>
                        <a:pt x="754" y="1175"/>
                      </a:cubicBezTo>
                      <a:cubicBezTo>
                        <a:pt x="898" y="1131"/>
                        <a:pt x="1031" y="1031"/>
                        <a:pt x="1109" y="898"/>
                      </a:cubicBezTo>
                      <a:cubicBezTo>
                        <a:pt x="1153" y="798"/>
                        <a:pt x="1186" y="699"/>
                        <a:pt x="1186" y="599"/>
                      </a:cubicBezTo>
                      <a:lnTo>
                        <a:pt x="1164" y="455"/>
                      </a:lnTo>
                      <a:cubicBezTo>
                        <a:pt x="1142" y="366"/>
                        <a:pt x="1087" y="278"/>
                        <a:pt x="1031" y="211"/>
                      </a:cubicBezTo>
                      <a:cubicBezTo>
                        <a:pt x="913" y="67"/>
                        <a:pt x="750" y="0"/>
                        <a:pt x="589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8" name="Google Shape;1368;p26"/>
                <p:cNvSpPr/>
                <p:nvPr/>
              </p:nvSpPr>
              <p:spPr>
                <a:xfrm>
                  <a:off x="1368450" y="3224275"/>
                  <a:ext cx="28000" cy="11575"/>
                </a:xfrm>
                <a:custGeom>
                  <a:rect b="b" l="l" r="r" t="t"/>
                  <a:pathLst>
                    <a:path extrusionOk="0" h="463" w="1120">
                      <a:moveTo>
                        <a:pt x="155" y="1"/>
                      </a:moveTo>
                      <a:cubicBezTo>
                        <a:pt x="117" y="1"/>
                        <a:pt x="81" y="14"/>
                        <a:pt x="56" y="51"/>
                      </a:cubicBezTo>
                      <a:cubicBezTo>
                        <a:pt x="1" y="118"/>
                        <a:pt x="1" y="206"/>
                        <a:pt x="56" y="273"/>
                      </a:cubicBezTo>
                      <a:cubicBezTo>
                        <a:pt x="181" y="398"/>
                        <a:pt x="350" y="462"/>
                        <a:pt x="520" y="462"/>
                      </a:cubicBezTo>
                      <a:cubicBezTo>
                        <a:pt x="591" y="462"/>
                        <a:pt x="663" y="451"/>
                        <a:pt x="732" y="428"/>
                      </a:cubicBezTo>
                      <a:cubicBezTo>
                        <a:pt x="854" y="395"/>
                        <a:pt x="1119" y="273"/>
                        <a:pt x="1020" y="107"/>
                      </a:cubicBezTo>
                      <a:cubicBezTo>
                        <a:pt x="1020" y="96"/>
                        <a:pt x="1009" y="84"/>
                        <a:pt x="998" y="73"/>
                      </a:cubicBezTo>
                      <a:cubicBezTo>
                        <a:pt x="938" y="44"/>
                        <a:pt x="874" y="24"/>
                        <a:pt x="812" y="24"/>
                      </a:cubicBezTo>
                      <a:cubicBezTo>
                        <a:pt x="781" y="24"/>
                        <a:pt x="750" y="29"/>
                        <a:pt x="721" y="40"/>
                      </a:cubicBezTo>
                      <a:cubicBezTo>
                        <a:pt x="659" y="53"/>
                        <a:pt x="596" y="60"/>
                        <a:pt x="533" y="60"/>
                      </a:cubicBezTo>
                      <a:cubicBezTo>
                        <a:pt x="436" y="60"/>
                        <a:pt x="338" y="45"/>
                        <a:pt x="244" y="18"/>
                      </a:cubicBezTo>
                      <a:cubicBezTo>
                        <a:pt x="215" y="8"/>
                        <a:pt x="184" y="1"/>
                        <a:pt x="155" y="1"/>
                      </a:cubicBezTo>
                      <a:close/>
                    </a:path>
                  </a:pathLst>
                </a:custGeom>
                <a:solidFill>
                  <a:srgbClr val="29ABE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9" name="Google Shape;1369;p26"/>
                <p:cNvSpPr/>
                <p:nvPr/>
              </p:nvSpPr>
              <p:spPr>
                <a:xfrm>
                  <a:off x="1354050" y="3210250"/>
                  <a:ext cx="11100" cy="11000"/>
                </a:xfrm>
                <a:custGeom>
                  <a:rect b="b" l="l" r="r" t="t"/>
                  <a:pathLst>
                    <a:path extrusionOk="0" h="440" w="444">
                      <a:moveTo>
                        <a:pt x="176" y="0"/>
                      </a:moveTo>
                      <a:cubicBezTo>
                        <a:pt x="137" y="0"/>
                        <a:pt x="94" y="22"/>
                        <a:pt x="67" y="58"/>
                      </a:cubicBezTo>
                      <a:cubicBezTo>
                        <a:pt x="45" y="81"/>
                        <a:pt x="23" y="103"/>
                        <a:pt x="12" y="136"/>
                      </a:cubicBezTo>
                      <a:cubicBezTo>
                        <a:pt x="0" y="191"/>
                        <a:pt x="12" y="258"/>
                        <a:pt x="45" y="302"/>
                      </a:cubicBezTo>
                      <a:cubicBezTo>
                        <a:pt x="87" y="387"/>
                        <a:pt x="182" y="439"/>
                        <a:pt x="278" y="439"/>
                      </a:cubicBezTo>
                      <a:cubicBezTo>
                        <a:pt x="308" y="439"/>
                        <a:pt x="337" y="434"/>
                        <a:pt x="366" y="424"/>
                      </a:cubicBezTo>
                      <a:cubicBezTo>
                        <a:pt x="410" y="391"/>
                        <a:pt x="444" y="335"/>
                        <a:pt x="444" y="269"/>
                      </a:cubicBezTo>
                      <a:cubicBezTo>
                        <a:pt x="444" y="213"/>
                        <a:pt x="421" y="147"/>
                        <a:pt x="377" y="103"/>
                      </a:cubicBezTo>
                      <a:cubicBezTo>
                        <a:pt x="355" y="81"/>
                        <a:pt x="322" y="69"/>
                        <a:pt x="300" y="58"/>
                      </a:cubicBezTo>
                      <a:cubicBezTo>
                        <a:pt x="266" y="36"/>
                        <a:pt x="233" y="14"/>
                        <a:pt x="200" y="3"/>
                      </a:cubicBezTo>
                      <a:cubicBezTo>
                        <a:pt x="192" y="1"/>
                        <a:pt x="184" y="0"/>
                        <a:pt x="176" y="0"/>
                      </a:cubicBezTo>
                      <a:close/>
                    </a:path>
                  </a:pathLst>
                </a:custGeom>
                <a:solidFill>
                  <a:srgbClr val="29ABE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0" name="Google Shape;1370;p26"/>
                <p:cNvSpPr/>
                <p:nvPr/>
              </p:nvSpPr>
              <p:spPr>
                <a:xfrm>
                  <a:off x="1353500" y="3196250"/>
                  <a:ext cx="6125" cy="4500"/>
                </a:xfrm>
                <a:custGeom>
                  <a:rect b="b" l="l" r="r" t="t"/>
                  <a:pathLst>
                    <a:path extrusionOk="0" h="180" w="245">
                      <a:moveTo>
                        <a:pt x="111" y="1"/>
                      </a:moveTo>
                      <a:cubicBezTo>
                        <a:pt x="103" y="1"/>
                        <a:pt x="94" y="4"/>
                        <a:pt x="89" y="9"/>
                      </a:cubicBezTo>
                      <a:cubicBezTo>
                        <a:pt x="45" y="42"/>
                        <a:pt x="0" y="109"/>
                        <a:pt x="56" y="153"/>
                      </a:cubicBezTo>
                      <a:cubicBezTo>
                        <a:pt x="74" y="171"/>
                        <a:pt x="99" y="180"/>
                        <a:pt x="123" y="180"/>
                      </a:cubicBezTo>
                      <a:cubicBezTo>
                        <a:pt x="143" y="180"/>
                        <a:pt x="163" y="174"/>
                        <a:pt x="178" y="164"/>
                      </a:cubicBezTo>
                      <a:cubicBezTo>
                        <a:pt x="222" y="142"/>
                        <a:pt x="244" y="87"/>
                        <a:pt x="233" y="42"/>
                      </a:cubicBezTo>
                      <a:cubicBezTo>
                        <a:pt x="222" y="20"/>
                        <a:pt x="200" y="9"/>
                        <a:pt x="178" y="9"/>
                      </a:cubicBezTo>
                      <a:cubicBezTo>
                        <a:pt x="174" y="5"/>
                        <a:pt x="169" y="4"/>
                        <a:pt x="164" y="4"/>
                      </a:cubicBezTo>
                      <a:cubicBezTo>
                        <a:pt x="153" y="4"/>
                        <a:pt x="141" y="9"/>
                        <a:pt x="133" y="9"/>
                      </a:cubicBezTo>
                      <a:cubicBezTo>
                        <a:pt x="128" y="4"/>
                        <a:pt x="119" y="1"/>
                        <a:pt x="111" y="1"/>
                      </a:cubicBezTo>
                      <a:close/>
                    </a:path>
                  </a:pathLst>
                </a:custGeom>
                <a:solidFill>
                  <a:srgbClr val="29ABE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1" name="Google Shape;1371;p26"/>
                <p:cNvSpPr/>
                <p:nvPr/>
              </p:nvSpPr>
              <p:spPr>
                <a:xfrm>
                  <a:off x="1446825" y="3159925"/>
                  <a:ext cx="8050" cy="7050"/>
                </a:xfrm>
                <a:custGeom>
                  <a:rect b="b" l="l" r="r" t="t"/>
                  <a:pathLst>
                    <a:path extrusionOk="0" h="282" w="322">
                      <a:moveTo>
                        <a:pt x="181" y="1"/>
                      </a:moveTo>
                      <a:cubicBezTo>
                        <a:pt x="159" y="1"/>
                        <a:pt x="138" y="4"/>
                        <a:pt x="122" y="11"/>
                      </a:cubicBezTo>
                      <a:cubicBezTo>
                        <a:pt x="56" y="33"/>
                        <a:pt x="12" y="88"/>
                        <a:pt x="12" y="166"/>
                      </a:cubicBezTo>
                      <a:cubicBezTo>
                        <a:pt x="1" y="221"/>
                        <a:pt x="56" y="277"/>
                        <a:pt x="111" y="277"/>
                      </a:cubicBezTo>
                      <a:cubicBezTo>
                        <a:pt x="123" y="280"/>
                        <a:pt x="135" y="281"/>
                        <a:pt x="147" y="281"/>
                      </a:cubicBezTo>
                      <a:cubicBezTo>
                        <a:pt x="179" y="281"/>
                        <a:pt x="209" y="271"/>
                        <a:pt x="233" y="255"/>
                      </a:cubicBezTo>
                      <a:cubicBezTo>
                        <a:pt x="289" y="210"/>
                        <a:pt x="322" y="144"/>
                        <a:pt x="300" y="77"/>
                      </a:cubicBezTo>
                      <a:cubicBezTo>
                        <a:pt x="292" y="22"/>
                        <a:pt x="234" y="1"/>
                        <a:pt x="181" y="1"/>
                      </a:cubicBezTo>
                      <a:close/>
                    </a:path>
                  </a:pathLst>
                </a:custGeom>
                <a:solidFill>
                  <a:srgbClr val="29ABE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2" name="Google Shape;1372;p26"/>
                <p:cNvSpPr/>
                <p:nvPr/>
              </p:nvSpPr>
              <p:spPr>
                <a:xfrm>
                  <a:off x="1185750" y="3094325"/>
                  <a:ext cx="100200" cy="90875"/>
                </a:xfrm>
                <a:custGeom>
                  <a:rect b="b" l="l" r="r" t="t"/>
                  <a:pathLst>
                    <a:path extrusionOk="0" h="3635" w="4008">
                      <a:moveTo>
                        <a:pt x="705" y="0"/>
                      </a:moveTo>
                      <a:cubicBezTo>
                        <a:pt x="1" y="0"/>
                        <a:pt x="282" y="1476"/>
                        <a:pt x="451" y="1826"/>
                      </a:cubicBezTo>
                      <a:cubicBezTo>
                        <a:pt x="917" y="2790"/>
                        <a:pt x="1792" y="3510"/>
                        <a:pt x="2866" y="3632"/>
                      </a:cubicBezTo>
                      <a:cubicBezTo>
                        <a:pt x="2880" y="3634"/>
                        <a:pt x="2893" y="3635"/>
                        <a:pt x="2907" y="3635"/>
                      </a:cubicBezTo>
                      <a:cubicBezTo>
                        <a:pt x="3231" y="3635"/>
                        <a:pt x="3492" y="3135"/>
                        <a:pt x="3609" y="2912"/>
                      </a:cubicBezTo>
                      <a:cubicBezTo>
                        <a:pt x="3808" y="2557"/>
                        <a:pt x="3930" y="2170"/>
                        <a:pt x="3952" y="1771"/>
                      </a:cubicBezTo>
                      <a:cubicBezTo>
                        <a:pt x="4007" y="1660"/>
                        <a:pt x="3941" y="1538"/>
                        <a:pt x="3830" y="1527"/>
                      </a:cubicBezTo>
                      <a:cubicBezTo>
                        <a:pt x="3121" y="1439"/>
                        <a:pt x="2456" y="1339"/>
                        <a:pt x="1858" y="907"/>
                      </a:cubicBezTo>
                      <a:cubicBezTo>
                        <a:pt x="1603" y="730"/>
                        <a:pt x="1382" y="530"/>
                        <a:pt x="1183" y="298"/>
                      </a:cubicBezTo>
                      <a:cubicBezTo>
                        <a:pt x="1094" y="154"/>
                        <a:pt x="961" y="54"/>
                        <a:pt x="806" y="9"/>
                      </a:cubicBezTo>
                      <a:cubicBezTo>
                        <a:pt x="770" y="3"/>
                        <a:pt x="737" y="0"/>
                        <a:pt x="705" y="0"/>
                      </a:cubicBezTo>
                      <a:close/>
                    </a:path>
                  </a:pathLst>
                </a:custGeom>
                <a:solidFill>
                  <a:srgbClr val="C7B29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3" name="Google Shape;1373;p26"/>
                <p:cNvSpPr/>
                <p:nvPr/>
              </p:nvSpPr>
              <p:spPr>
                <a:xfrm>
                  <a:off x="1198125" y="3183725"/>
                  <a:ext cx="102500" cy="73900"/>
                </a:xfrm>
                <a:custGeom>
                  <a:rect b="b" l="l" r="r" t="t"/>
                  <a:pathLst>
                    <a:path extrusionOk="0" h="2956" w="4100">
                      <a:moveTo>
                        <a:pt x="2659" y="1"/>
                      </a:moveTo>
                      <a:cubicBezTo>
                        <a:pt x="2183" y="1"/>
                        <a:pt x="1762" y="56"/>
                        <a:pt x="1352" y="311"/>
                      </a:cubicBezTo>
                      <a:cubicBezTo>
                        <a:pt x="976" y="543"/>
                        <a:pt x="632" y="975"/>
                        <a:pt x="411" y="1352"/>
                      </a:cubicBezTo>
                      <a:cubicBezTo>
                        <a:pt x="178" y="1773"/>
                        <a:pt x="34" y="2238"/>
                        <a:pt x="1" y="2726"/>
                      </a:cubicBezTo>
                      <a:cubicBezTo>
                        <a:pt x="1" y="2759"/>
                        <a:pt x="27" y="2774"/>
                        <a:pt x="54" y="2774"/>
                      </a:cubicBezTo>
                      <a:cubicBezTo>
                        <a:pt x="62" y="2774"/>
                        <a:pt x="70" y="2773"/>
                        <a:pt x="78" y="2770"/>
                      </a:cubicBezTo>
                      <a:lnTo>
                        <a:pt x="100" y="2770"/>
                      </a:lnTo>
                      <a:cubicBezTo>
                        <a:pt x="132" y="2761"/>
                        <a:pt x="166" y="2757"/>
                        <a:pt x="203" y="2757"/>
                      </a:cubicBezTo>
                      <a:cubicBezTo>
                        <a:pt x="382" y="2757"/>
                        <a:pt x="606" y="2855"/>
                        <a:pt x="754" y="2892"/>
                      </a:cubicBezTo>
                      <a:cubicBezTo>
                        <a:pt x="951" y="2933"/>
                        <a:pt x="1154" y="2956"/>
                        <a:pt x="1355" y="2956"/>
                      </a:cubicBezTo>
                      <a:cubicBezTo>
                        <a:pt x="1425" y="2956"/>
                        <a:pt x="1494" y="2953"/>
                        <a:pt x="1563" y="2947"/>
                      </a:cubicBezTo>
                      <a:cubicBezTo>
                        <a:pt x="2050" y="2925"/>
                        <a:pt x="2615" y="2770"/>
                        <a:pt x="3003" y="2449"/>
                      </a:cubicBezTo>
                      <a:cubicBezTo>
                        <a:pt x="3379" y="2139"/>
                        <a:pt x="3701" y="1740"/>
                        <a:pt x="3911" y="1297"/>
                      </a:cubicBezTo>
                      <a:cubicBezTo>
                        <a:pt x="4022" y="1119"/>
                        <a:pt x="4077" y="920"/>
                        <a:pt x="4088" y="709"/>
                      </a:cubicBezTo>
                      <a:cubicBezTo>
                        <a:pt x="4099" y="554"/>
                        <a:pt x="4044" y="399"/>
                        <a:pt x="3933" y="277"/>
                      </a:cubicBezTo>
                      <a:cubicBezTo>
                        <a:pt x="3789" y="178"/>
                        <a:pt x="3568" y="156"/>
                        <a:pt x="3379" y="111"/>
                      </a:cubicBezTo>
                      <a:cubicBezTo>
                        <a:pt x="3147" y="45"/>
                        <a:pt x="2903" y="12"/>
                        <a:pt x="2659" y="1"/>
                      </a:cubicBezTo>
                      <a:close/>
                    </a:path>
                  </a:pathLst>
                </a:custGeom>
                <a:solidFill>
                  <a:srgbClr val="FFC0B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4" name="Google Shape;1374;p26"/>
                <p:cNvSpPr/>
                <p:nvPr/>
              </p:nvSpPr>
              <p:spPr>
                <a:xfrm>
                  <a:off x="1198125" y="3183725"/>
                  <a:ext cx="102775" cy="69250"/>
                </a:xfrm>
                <a:custGeom>
                  <a:rect b="b" l="l" r="r" t="t"/>
                  <a:pathLst>
                    <a:path extrusionOk="0" h="2770" w="4111">
                      <a:moveTo>
                        <a:pt x="2659" y="1"/>
                      </a:moveTo>
                      <a:cubicBezTo>
                        <a:pt x="2183" y="1"/>
                        <a:pt x="1773" y="56"/>
                        <a:pt x="1352" y="311"/>
                      </a:cubicBezTo>
                      <a:cubicBezTo>
                        <a:pt x="976" y="543"/>
                        <a:pt x="643" y="975"/>
                        <a:pt x="411" y="1352"/>
                      </a:cubicBezTo>
                      <a:cubicBezTo>
                        <a:pt x="178" y="1773"/>
                        <a:pt x="45" y="2238"/>
                        <a:pt x="1" y="2726"/>
                      </a:cubicBezTo>
                      <a:cubicBezTo>
                        <a:pt x="1" y="2748"/>
                        <a:pt x="12" y="2770"/>
                        <a:pt x="34" y="2770"/>
                      </a:cubicBezTo>
                      <a:cubicBezTo>
                        <a:pt x="244" y="2050"/>
                        <a:pt x="1131" y="1308"/>
                        <a:pt x="1762" y="1009"/>
                      </a:cubicBezTo>
                      <a:cubicBezTo>
                        <a:pt x="2132" y="834"/>
                        <a:pt x="2660" y="666"/>
                        <a:pt x="3149" y="666"/>
                      </a:cubicBezTo>
                      <a:cubicBezTo>
                        <a:pt x="3495" y="666"/>
                        <a:pt x="3821" y="750"/>
                        <a:pt x="4055" y="975"/>
                      </a:cubicBezTo>
                      <a:cubicBezTo>
                        <a:pt x="4077" y="887"/>
                        <a:pt x="4088" y="798"/>
                        <a:pt x="4099" y="709"/>
                      </a:cubicBezTo>
                      <a:cubicBezTo>
                        <a:pt x="4111" y="554"/>
                        <a:pt x="4055" y="399"/>
                        <a:pt x="3944" y="289"/>
                      </a:cubicBezTo>
                      <a:cubicBezTo>
                        <a:pt x="3789" y="178"/>
                        <a:pt x="3568" y="156"/>
                        <a:pt x="3390" y="111"/>
                      </a:cubicBezTo>
                      <a:cubicBezTo>
                        <a:pt x="3147" y="45"/>
                        <a:pt x="2903" y="12"/>
                        <a:pt x="265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5" name="Google Shape;1375;p26"/>
                <p:cNvSpPr/>
                <p:nvPr/>
              </p:nvSpPr>
              <p:spPr>
                <a:xfrm>
                  <a:off x="1439350" y="3173475"/>
                  <a:ext cx="12475" cy="15675"/>
                </a:xfrm>
                <a:custGeom>
                  <a:rect b="b" l="l" r="r" t="t"/>
                  <a:pathLst>
                    <a:path extrusionOk="0" h="627" w="499">
                      <a:moveTo>
                        <a:pt x="266" y="1"/>
                      </a:moveTo>
                      <a:cubicBezTo>
                        <a:pt x="211" y="34"/>
                        <a:pt x="244" y="178"/>
                        <a:pt x="189" y="311"/>
                      </a:cubicBezTo>
                      <a:cubicBezTo>
                        <a:pt x="144" y="411"/>
                        <a:pt x="0" y="588"/>
                        <a:pt x="89" y="621"/>
                      </a:cubicBezTo>
                      <a:cubicBezTo>
                        <a:pt x="101" y="625"/>
                        <a:pt x="112" y="627"/>
                        <a:pt x="123" y="627"/>
                      </a:cubicBezTo>
                      <a:cubicBezTo>
                        <a:pt x="198" y="627"/>
                        <a:pt x="238" y="529"/>
                        <a:pt x="355" y="422"/>
                      </a:cubicBezTo>
                      <a:cubicBezTo>
                        <a:pt x="377" y="411"/>
                        <a:pt x="388" y="388"/>
                        <a:pt x="410" y="366"/>
                      </a:cubicBezTo>
                      <a:cubicBezTo>
                        <a:pt x="466" y="278"/>
                        <a:pt x="499" y="145"/>
                        <a:pt x="444" y="67"/>
                      </a:cubicBezTo>
                      <a:cubicBezTo>
                        <a:pt x="410" y="34"/>
                        <a:pt x="366" y="1"/>
                        <a:pt x="311" y="1"/>
                      </a:cubicBezTo>
                      <a:close/>
                    </a:path>
                  </a:pathLst>
                </a:custGeom>
                <a:solidFill>
                  <a:srgbClr val="29ABE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6" name="Google Shape;1376;p26"/>
                <p:cNvSpPr/>
                <p:nvPr/>
              </p:nvSpPr>
              <p:spPr>
                <a:xfrm>
                  <a:off x="1216675" y="2680225"/>
                  <a:ext cx="76750" cy="215575"/>
                </a:xfrm>
                <a:custGeom>
                  <a:rect b="b" l="l" r="r" t="t"/>
                  <a:pathLst>
                    <a:path extrusionOk="0" h="8623" w="3070">
                      <a:moveTo>
                        <a:pt x="1027" y="1"/>
                      </a:moveTo>
                      <a:cubicBezTo>
                        <a:pt x="905" y="1"/>
                        <a:pt x="781" y="46"/>
                        <a:pt x="677" y="156"/>
                      </a:cubicBezTo>
                      <a:cubicBezTo>
                        <a:pt x="178" y="688"/>
                        <a:pt x="1" y="1441"/>
                        <a:pt x="211" y="2150"/>
                      </a:cubicBezTo>
                      <a:cubicBezTo>
                        <a:pt x="422" y="2870"/>
                        <a:pt x="1153" y="3358"/>
                        <a:pt x="1629" y="3890"/>
                      </a:cubicBezTo>
                      <a:cubicBezTo>
                        <a:pt x="2316" y="4654"/>
                        <a:pt x="1984" y="5695"/>
                        <a:pt x="1363" y="6349"/>
                      </a:cubicBezTo>
                      <a:cubicBezTo>
                        <a:pt x="1175" y="6559"/>
                        <a:pt x="876" y="6759"/>
                        <a:pt x="677" y="7002"/>
                      </a:cubicBezTo>
                      <a:cubicBezTo>
                        <a:pt x="411" y="7324"/>
                        <a:pt x="123" y="7789"/>
                        <a:pt x="178" y="8221"/>
                      </a:cubicBezTo>
                      <a:cubicBezTo>
                        <a:pt x="219" y="8495"/>
                        <a:pt x="548" y="8623"/>
                        <a:pt x="885" y="8623"/>
                      </a:cubicBezTo>
                      <a:cubicBezTo>
                        <a:pt x="1282" y="8623"/>
                        <a:pt x="1688" y="8445"/>
                        <a:pt x="1640" y="8121"/>
                      </a:cubicBezTo>
                      <a:cubicBezTo>
                        <a:pt x="1563" y="7534"/>
                        <a:pt x="1940" y="7169"/>
                        <a:pt x="2327" y="6714"/>
                      </a:cubicBezTo>
                      <a:cubicBezTo>
                        <a:pt x="2870" y="6083"/>
                        <a:pt x="3069" y="5230"/>
                        <a:pt x="2881" y="4410"/>
                      </a:cubicBezTo>
                      <a:cubicBezTo>
                        <a:pt x="2704" y="3635"/>
                        <a:pt x="2239" y="3192"/>
                        <a:pt x="1718" y="2627"/>
                      </a:cubicBezTo>
                      <a:cubicBezTo>
                        <a:pt x="1474" y="2361"/>
                        <a:pt x="1219" y="2150"/>
                        <a:pt x="1087" y="1796"/>
                      </a:cubicBezTo>
                      <a:cubicBezTo>
                        <a:pt x="954" y="1452"/>
                        <a:pt x="1175" y="998"/>
                        <a:pt x="1419" y="755"/>
                      </a:cubicBezTo>
                      <a:cubicBezTo>
                        <a:pt x="1735" y="421"/>
                        <a:pt x="1394" y="1"/>
                        <a:pt x="102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7" name="Google Shape;1377;p26"/>
                <p:cNvSpPr/>
                <p:nvPr/>
              </p:nvSpPr>
              <p:spPr>
                <a:xfrm>
                  <a:off x="1203400" y="2587700"/>
                  <a:ext cx="83650" cy="112225"/>
                </a:xfrm>
                <a:custGeom>
                  <a:rect b="b" l="l" r="r" t="t"/>
                  <a:pathLst>
                    <a:path extrusionOk="0" h="4489" w="3346">
                      <a:moveTo>
                        <a:pt x="2043" y="1"/>
                      </a:moveTo>
                      <a:cubicBezTo>
                        <a:pt x="1994" y="1"/>
                        <a:pt x="1949" y="41"/>
                        <a:pt x="1939" y="91"/>
                      </a:cubicBezTo>
                      <a:cubicBezTo>
                        <a:pt x="1817" y="567"/>
                        <a:pt x="1252" y="700"/>
                        <a:pt x="975" y="1044"/>
                      </a:cubicBezTo>
                      <a:cubicBezTo>
                        <a:pt x="609" y="1442"/>
                        <a:pt x="355" y="1908"/>
                        <a:pt x="222" y="2428"/>
                      </a:cubicBezTo>
                      <a:cubicBezTo>
                        <a:pt x="0" y="3370"/>
                        <a:pt x="510" y="4112"/>
                        <a:pt x="1396" y="4422"/>
                      </a:cubicBezTo>
                      <a:cubicBezTo>
                        <a:pt x="1528" y="4467"/>
                        <a:pt x="1655" y="4488"/>
                        <a:pt x="1775" y="4488"/>
                      </a:cubicBezTo>
                      <a:cubicBezTo>
                        <a:pt x="2512" y="4488"/>
                        <a:pt x="3021" y="3714"/>
                        <a:pt x="3202" y="3038"/>
                      </a:cubicBezTo>
                      <a:cubicBezTo>
                        <a:pt x="3346" y="2473"/>
                        <a:pt x="3324" y="1863"/>
                        <a:pt x="3124" y="1321"/>
                      </a:cubicBezTo>
                      <a:cubicBezTo>
                        <a:pt x="2925" y="744"/>
                        <a:pt x="2548" y="468"/>
                        <a:pt x="2149" y="80"/>
                      </a:cubicBezTo>
                      <a:cubicBezTo>
                        <a:pt x="2138" y="35"/>
                        <a:pt x="2105" y="2"/>
                        <a:pt x="2061" y="2"/>
                      </a:cubicBezTo>
                      <a:cubicBezTo>
                        <a:pt x="2055" y="1"/>
                        <a:pt x="2049" y="1"/>
                        <a:pt x="2043" y="1"/>
                      </a:cubicBezTo>
                      <a:close/>
                    </a:path>
                  </a:pathLst>
                </a:custGeom>
                <a:solidFill>
                  <a:srgbClr val="53474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78" name="Google Shape;1378;p26"/>
              <p:cNvSpPr/>
              <p:nvPr/>
            </p:nvSpPr>
            <p:spPr>
              <a:xfrm>
                <a:off x="6823570" y="3593563"/>
                <a:ext cx="130191" cy="132665"/>
              </a:xfrm>
              <a:custGeom>
                <a:rect b="b" l="l" r="r" t="t"/>
                <a:pathLst>
                  <a:path extrusionOk="0" h="3003" w="2947">
                    <a:moveTo>
                      <a:pt x="1795" y="0"/>
                    </a:moveTo>
                    <a:cubicBezTo>
                      <a:pt x="1163" y="765"/>
                      <a:pt x="521" y="1518"/>
                      <a:pt x="0" y="2349"/>
                    </a:cubicBezTo>
                    <a:cubicBezTo>
                      <a:pt x="621" y="2648"/>
                      <a:pt x="1462" y="2991"/>
                      <a:pt x="2149" y="3002"/>
                    </a:cubicBezTo>
                    <a:cubicBezTo>
                      <a:pt x="2304" y="3002"/>
                      <a:pt x="2327" y="2803"/>
                      <a:pt x="2238" y="2725"/>
                    </a:cubicBezTo>
                    <a:cubicBezTo>
                      <a:pt x="2072" y="2548"/>
                      <a:pt x="1928" y="2349"/>
                      <a:pt x="1795" y="2149"/>
                    </a:cubicBezTo>
                    <a:cubicBezTo>
                      <a:pt x="1773" y="2116"/>
                      <a:pt x="1540" y="1872"/>
                      <a:pt x="1595" y="1861"/>
                    </a:cubicBezTo>
                    <a:cubicBezTo>
                      <a:pt x="1728" y="1828"/>
                      <a:pt x="1861" y="1806"/>
                      <a:pt x="1994" y="1806"/>
                    </a:cubicBezTo>
                    <a:cubicBezTo>
                      <a:pt x="2227" y="1806"/>
                      <a:pt x="2759" y="1562"/>
                      <a:pt x="2903" y="1385"/>
                    </a:cubicBezTo>
                    <a:cubicBezTo>
                      <a:pt x="2947" y="1341"/>
                      <a:pt x="2947" y="1285"/>
                      <a:pt x="2925" y="1230"/>
                    </a:cubicBezTo>
                    <a:cubicBezTo>
                      <a:pt x="2825" y="1019"/>
                      <a:pt x="2603" y="898"/>
                      <a:pt x="2459" y="731"/>
                    </a:cubicBezTo>
                    <a:cubicBezTo>
                      <a:pt x="2238" y="488"/>
                      <a:pt x="2016" y="233"/>
                      <a:pt x="1795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79" name="Google Shape;1379;p26"/>
            <p:cNvSpPr/>
            <p:nvPr/>
          </p:nvSpPr>
          <p:spPr>
            <a:xfrm>
              <a:off x="7086053" y="3409223"/>
              <a:ext cx="26398" cy="22777"/>
            </a:xfrm>
            <a:custGeom>
              <a:rect b="b" l="l" r="r" t="t"/>
              <a:pathLst>
                <a:path extrusionOk="0" h="1401" w="1624">
                  <a:moveTo>
                    <a:pt x="887" y="0"/>
                  </a:moveTo>
                  <a:cubicBezTo>
                    <a:pt x="369" y="0"/>
                    <a:pt x="1" y="566"/>
                    <a:pt x="272" y="1059"/>
                  </a:cubicBezTo>
                  <a:cubicBezTo>
                    <a:pt x="401" y="1277"/>
                    <a:pt x="630" y="1401"/>
                    <a:pt x="869" y="1401"/>
                  </a:cubicBezTo>
                  <a:cubicBezTo>
                    <a:pt x="958" y="1401"/>
                    <a:pt x="1049" y="1384"/>
                    <a:pt x="1137" y="1347"/>
                  </a:cubicBezTo>
                  <a:cubicBezTo>
                    <a:pt x="1347" y="1270"/>
                    <a:pt x="1513" y="1093"/>
                    <a:pt x="1580" y="871"/>
                  </a:cubicBezTo>
                  <a:cubicBezTo>
                    <a:pt x="1624" y="694"/>
                    <a:pt x="1602" y="517"/>
                    <a:pt x="1513" y="362"/>
                  </a:cubicBezTo>
                  <a:cubicBezTo>
                    <a:pt x="1436" y="229"/>
                    <a:pt x="1325" y="140"/>
                    <a:pt x="1192" y="85"/>
                  </a:cubicBezTo>
                  <a:cubicBezTo>
                    <a:pt x="1148" y="51"/>
                    <a:pt x="1103" y="29"/>
                    <a:pt x="1048" y="18"/>
                  </a:cubicBezTo>
                  <a:cubicBezTo>
                    <a:pt x="993" y="6"/>
                    <a:pt x="939" y="0"/>
                    <a:pt x="8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6"/>
            <p:cNvSpPr/>
            <p:nvPr/>
          </p:nvSpPr>
          <p:spPr>
            <a:xfrm>
              <a:off x="7169803" y="3344936"/>
              <a:ext cx="26398" cy="22777"/>
            </a:xfrm>
            <a:custGeom>
              <a:rect b="b" l="l" r="r" t="t"/>
              <a:pathLst>
                <a:path extrusionOk="0" h="1401" w="1624">
                  <a:moveTo>
                    <a:pt x="887" y="0"/>
                  </a:moveTo>
                  <a:cubicBezTo>
                    <a:pt x="369" y="0"/>
                    <a:pt x="1" y="566"/>
                    <a:pt x="272" y="1059"/>
                  </a:cubicBezTo>
                  <a:cubicBezTo>
                    <a:pt x="401" y="1277"/>
                    <a:pt x="630" y="1401"/>
                    <a:pt x="869" y="1401"/>
                  </a:cubicBezTo>
                  <a:cubicBezTo>
                    <a:pt x="958" y="1401"/>
                    <a:pt x="1049" y="1384"/>
                    <a:pt x="1137" y="1347"/>
                  </a:cubicBezTo>
                  <a:cubicBezTo>
                    <a:pt x="1347" y="1270"/>
                    <a:pt x="1513" y="1093"/>
                    <a:pt x="1580" y="871"/>
                  </a:cubicBezTo>
                  <a:cubicBezTo>
                    <a:pt x="1624" y="694"/>
                    <a:pt x="1602" y="517"/>
                    <a:pt x="1513" y="362"/>
                  </a:cubicBezTo>
                  <a:cubicBezTo>
                    <a:pt x="1436" y="229"/>
                    <a:pt x="1325" y="140"/>
                    <a:pt x="1192" y="85"/>
                  </a:cubicBezTo>
                  <a:cubicBezTo>
                    <a:pt x="1148" y="51"/>
                    <a:pt x="1103" y="29"/>
                    <a:pt x="1048" y="18"/>
                  </a:cubicBezTo>
                  <a:cubicBezTo>
                    <a:pt x="993" y="6"/>
                    <a:pt x="939" y="0"/>
                    <a:pt x="8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1" name="Google Shape;1381;p26"/>
          <p:cNvGrpSpPr/>
          <p:nvPr/>
        </p:nvGrpSpPr>
        <p:grpSpPr>
          <a:xfrm rot="-414236">
            <a:off x="1238721" y="800599"/>
            <a:ext cx="1152519" cy="692588"/>
            <a:chOff x="10183025" y="930335"/>
            <a:chExt cx="2439057" cy="1413983"/>
          </a:xfrm>
        </p:grpSpPr>
        <p:grpSp>
          <p:nvGrpSpPr>
            <p:cNvPr id="1382" name="Google Shape;1382;p26"/>
            <p:cNvGrpSpPr/>
            <p:nvPr/>
          </p:nvGrpSpPr>
          <p:grpSpPr>
            <a:xfrm>
              <a:off x="10183025" y="1133809"/>
              <a:ext cx="2439057" cy="1210509"/>
              <a:chOff x="10183025" y="1133809"/>
              <a:chExt cx="2439057" cy="1210509"/>
            </a:xfrm>
          </p:grpSpPr>
          <p:sp>
            <p:nvSpPr>
              <p:cNvPr id="1383" name="Google Shape;1383;p26"/>
              <p:cNvSpPr/>
              <p:nvPr/>
            </p:nvSpPr>
            <p:spPr>
              <a:xfrm>
                <a:off x="10183025" y="1133809"/>
                <a:ext cx="2439057" cy="1210509"/>
              </a:xfrm>
              <a:custGeom>
                <a:rect b="b" l="l" r="r" t="t"/>
                <a:pathLst>
                  <a:path extrusionOk="0" h="16307" w="32857">
                    <a:moveTo>
                      <a:pt x="16429" y="0"/>
                    </a:moveTo>
                    <a:cubicBezTo>
                      <a:pt x="7356" y="0"/>
                      <a:pt x="0" y="3645"/>
                      <a:pt x="0" y="8153"/>
                    </a:cubicBezTo>
                    <a:cubicBezTo>
                      <a:pt x="0" y="12651"/>
                      <a:pt x="7356" y="16307"/>
                      <a:pt x="16429" y="16307"/>
                    </a:cubicBezTo>
                    <a:cubicBezTo>
                      <a:pt x="25501" y="16307"/>
                      <a:pt x="32857" y="12651"/>
                      <a:pt x="32857" y="8153"/>
                    </a:cubicBezTo>
                    <a:cubicBezTo>
                      <a:pt x="32857" y="3645"/>
                      <a:pt x="25501" y="0"/>
                      <a:pt x="164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26"/>
              <p:cNvSpPr/>
              <p:nvPr/>
            </p:nvSpPr>
            <p:spPr>
              <a:xfrm>
                <a:off x="10183025" y="1694628"/>
                <a:ext cx="2439057" cy="649683"/>
              </a:xfrm>
              <a:custGeom>
                <a:rect b="b" l="l" r="r" t="t"/>
                <a:pathLst>
                  <a:path extrusionOk="0" h="8752" w="32857">
                    <a:moveTo>
                      <a:pt x="45" y="0"/>
                    </a:moveTo>
                    <a:cubicBezTo>
                      <a:pt x="11" y="200"/>
                      <a:pt x="0" y="399"/>
                      <a:pt x="0" y="598"/>
                    </a:cubicBezTo>
                    <a:cubicBezTo>
                      <a:pt x="0" y="5096"/>
                      <a:pt x="7356" y="8752"/>
                      <a:pt x="16429" y="8752"/>
                    </a:cubicBezTo>
                    <a:cubicBezTo>
                      <a:pt x="25501" y="8752"/>
                      <a:pt x="32857" y="5096"/>
                      <a:pt x="32857" y="598"/>
                    </a:cubicBezTo>
                    <a:cubicBezTo>
                      <a:pt x="32857" y="399"/>
                      <a:pt x="32846" y="200"/>
                      <a:pt x="32812" y="0"/>
                    </a:cubicBezTo>
                    <a:cubicBezTo>
                      <a:pt x="32192" y="4221"/>
                      <a:pt x="25091" y="7555"/>
                      <a:pt x="16429" y="7555"/>
                    </a:cubicBezTo>
                    <a:cubicBezTo>
                      <a:pt x="7755" y="7555"/>
                      <a:pt x="654" y="4221"/>
                      <a:pt x="45" y="0"/>
                    </a:cubicBezTo>
                    <a:close/>
                  </a:path>
                </a:pathLst>
              </a:custGeom>
              <a:solidFill>
                <a:srgbClr val="E537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26"/>
              <p:cNvSpPr/>
              <p:nvPr/>
            </p:nvSpPr>
            <p:spPr>
              <a:xfrm>
                <a:off x="10844947" y="1320427"/>
                <a:ext cx="1110221" cy="466329"/>
              </a:xfrm>
              <a:custGeom>
                <a:rect b="b" l="l" r="r" t="t"/>
                <a:pathLst>
                  <a:path extrusionOk="0" h="6282" w="14956">
                    <a:moveTo>
                      <a:pt x="7478" y="1"/>
                    </a:moveTo>
                    <a:cubicBezTo>
                      <a:pt x="3357" y="1"/>
                      <a:pt x="1" y="1175"/>
                      <a:pt x="1" y="2626"/>
                    </a:cubicBezTo>
                    <a:cubicBezTo>
                      <a:pt x="1" y="4077"/>
                      <a:pt x="3357" y="6282"/>
                      <a:pt x="7478" y="6282"/>
                    </a:cubicBezTo>
                    <a:cubicBezTo>
                      <a:pt x="11610" y="6282"/>
                      <a:pt x="14956" y="4077"/>
                      <a:pt x="14956" y="2626"/>
                    </a:cubicBezTo>
                    <a:cubicBezTo>
                      <a:pt x="14956" y="1186"/>
                      <a:pt x="11610" y="1"/>
                      <a:pt x="7478" y="1"/>
                    </a:cubicBezTo>
                    <a:close/>
                  </a:path>
                </a:pathLst>
              </a:custGeom>
              <a:solidFill>
                <a:srgbClr val="BC50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26"/>
              <p:cNvSpPr/>
              <p:nvPr/>
            </p:nvSpPr>
            <p:spPr>
              <a:xfrm>
                <a:off x="10294001" y="1488190"/>
                <a:ext cx="339688" cy="262412"/>
              </a:xfrm>
              <a:custGeom>
                <a:rect b="b" l="l" r="r" t="t"/>
                <a:pathLst>
                  <a:path extrusionOk="0" h="3535" w="4576">
                    <a:moveTo>
                      <a:pt x="2530" y="1"/>
                    </a:moveTo>
                    <a:cubicBezTo>
                      <a:pt x="2280" y="1"/>
                      <a:pt x="2020" y="40"/>
                      <a:pt x="1762" y="122"/>
                    </a:cubicBezTo>
                    <a:cubicBezTo>
                      <a:pt x="654" y="477"/>
                      <a:pt x="1" y="1496"/>
                      <a:pt x="289" y="2416"/>
                    </a:cubicBezTo>
                    <a:cubicBezTo>
                      <a:pt x="518" y="3112"/>
                      <a:pt x="1235" y="3535"/>
                      <a:pt x="2052" y="3535"/>
                    </a:cubicBezTo>
                    <a:cubicBezTo>
                      <a:pt x="2300" y="3535"/>
                      <a:pt x="2558" y="3495"/>
                      <a:pt x="2814" y="3413"/>
                    </a:cubicBezTo>
                    <a:cubicBezTo>
                      <a:pt x="3922" y="3058"/>
                      <a:pt x="4576" y="2039"/>
                      <a:pt x="4288" y="1131"/>
                    </a:cubicBezTo>
                    <a:cubicBezTo>
                      <a:pt x="4067" y="425"/>
                      <a:pt x="3351" y="1"/>
                      <a:pt x="25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26"/>
              <p:cNvSpPr/>
              <p:nvPr/>
            </p:nvSpPr>
            <p:spPr>
              <a:xfrm>
                <a:off x="10330226" y="1515359"/>
                <a:ext cx="303462" cy="235985"/>
              </a:xfrm>
              <a:custGeom>
                <a:rect b="b" l="l" r="r" t="t"/>
                <a:pathLst>
                  <a:path extrusionOk="0" h="3179" w="4088">
                    <a:moveTo>
                      <a:pt x="3224" y="0"/>
                    </a:moveTo>
                    <a:lnTo>
                      <a:pt x="3224" y="0"/>
                    </a:lnTo>
                    <a:cubicBezTo>
                      <a:pt x="3312" y="111"/>
                      <a:pt x="3368" y="244"/>
                      <a:pt x="3412" y="377"/>
                    </a:cubicBezTo>
                    <a:cubicBezTo>
                      <a:pt x="3711" y="1285"/>
                      <a:pt x="3047" y="2315"/>
                      <a:pt x="1950" y="2670"/>
                    </a:cubicBezTo>
                    <a:cubicBezTo>
                      <a:pt x="1708" y="2752"/>
                      <a:pt x="1457" y="2793"/>
                      <a:pt x="1207" y="2793"/>
                    </a:cubicBezTo>
                    <a:cubicBezTo>
                      <a:pt x="783" y="2793"/>
                      <a:pt x="363" y="2674"/>
                      <a:pt x="0" y="2437"/>
                    </a:cubicBezTo>
                    <a:lnTo>
                      <a:pt x="0" y="2437"/>
                    </a:lnTo>
                    <a:cubicBezTo>
                      <a:pt x="322" y="2904"/>
                      <a:pt x="913" y="3178"/>
                      <a:pt x="1574" y="3178"/>
                    </a:cubicBezTo>
                    <a:cubicBezTo>
                      <a:pt x="1822" y="3178"/>
                      <a:pt x="2080" y="3139"/>
                      <a:pt x="2338" y="3058"/>
                    </a:cubicBezTo>
                    <a:cubicBezTo>
                      <a:pt x="3434" y="2714"/>
                      <a:pt x="4088" y="1684"/>
                      <a:pt x="3811" y="776"/>
                    </a:cubicBezTo>
                    <a:cubicBezTo>
                      <a:pt x="3700" y="454"/>
                      <a:pt x="3501" y="189"/>
                      <a:pt x="3224" y="0"/>
                    </a:cubicBezTo>
                    <a:close/>
                  </a:path>
                </a:pathLst>
              </a:custGeom>
              <a:solidFill>
                <a:srgbClr val="FFFFFF">
                  <a:alpha val="35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26"/>
              <p:cNvSpPr/>
              <p:nvPr/>
            </p:nvSpPr>
            <p:spPr>
              <a:xfrm>
                <a:off x="12150828" y="1484701"/>
                <a:ext cx="341321" cy="271023"/>
              </a:xfrm>
              <a:custGeom>
                <a:rect b="b" l="l" r="r" t="t"/>
                <a:pathLst>
                  <a:path extrusionOk="0" h="3651" w="4598">
                    <a:moveTo>
                      <a:pt x="1973" y="0"/>
                    </a:moveTo>
                    <a:cubicBezTo>
                      <a:pt x="1333" y="0"/>
                      <a:pt x="756" y="282"/>
                      <a:pt x="466" y="801"/>
                    </a:cubicBezTo>
                    <a:cubicBezTo>
                      <a:pt x="0" y="1643"/>
                      <a:pt x="443" y="2773"/>
                      <a:pt x="1463" y="3338"/>
                    </a:cubicBezTo>
                    <a:cubicBezTo>
                      <a:pt x="1841" y="3550"/>
                      <a:pt x="2245" y="3651"/>
                      <a:pt x="2628" y="3651"/>
                    </a:cubicBezTo>
                    <a:cubicBezTo>
                      <a:pt x="3265" y="3651"/>
                      <a:pt x="3841" y="3370"/>
                      <a:pt x="4132" y="2850"/>
                    </a:cubicBezTo>
                    <a:cubicBezTo>
                      <a:pt x="4598" y="2019"/>
                      <a:pt x="4154" y="878"/>
                      <a:pt x="3146" y="313"/>
                    </a:cubicBezTo>
                    <a:cubicBezTo>
                      <a:pt x="2764" y="102"/>
                      <a:pt x="2357" y="0"/>
                      <a:pt x="19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26"/>
              <p:cNvSpPr/>
              <p:nvPr/>
            </p:nvSpPr>
            <p:spPr>
              <a:xfrm>
                <a:off x="12162334" y="1573705"/>
                <a:ext cx="311702" cy="182018"/>
              </a:xfrm>
              <a:custGeom>
                <a:rect b="b" l="l" r="r" t="t"/>
                <a:pathLst>
                  <a:path extrusionOk="0" h="2452" w="4199">
                    <a:moveTo>
                      <a:pt x="167" y="1"/>
                    </a:moveTo>
                    <a:lnTo>
                      <a:pt x="167" y="1"/>
                    </a:lnTo>
                    <a:cubicBezTo>
                      <a:pt x="0" y="765"/>
                      <a:pt x="443" y="1662"/>
                      <a:pt x="1308" y="2139"/>
                    </a:cubicBezTo>
                    <a:cubicBezTo>
                      <a:pt x="1686" y="2351"/>
                      <a:pt x="2090" y="2452"/>
                      <a:pt x="2473" y="2452"/>
                    </a:cubicBezTo>
                    <a:cubicBezTo>
                      <a:pt x="3110" y="2452"/>
                      <a:pt x="3686" y="2171"/>
                      <a:pt x="3977" y="1651"/>
                    </a:cubicBezTo>
                    <a:cubicBezTo>
                      <a:pt x="4143" y="1352"/>
                      <a:pt x="4199" y="1020"/>
                      <a:pt x="4143" y="699"/>
                    </a:cubicBezTo>
                    <a:lnTo>
                      <a:pt x="4143" y="699"/>
                    </a:lnTo>
                    <a:cubicBezTo>
                      <a:pt x="4121" y="832"/>
                      <a:pt x="4066" y="964"/>
                      <a:pt x="3999" y="1097"/>
                    </a:cubicBezTo>
                    <a:cubicBezTo>
                      <a:pt x="3709" y="1617"/>
                      <a:pt x="3132" y="1898"/>
                      <a:pt x="2495" y="1898"/>
                    </a:cubicBezTo>
                    <a:cubicBezTo>
                      <a:pt x="2112" y="1898"/>
                      <a:pt x="1708" y="1797"/>
                      <a:pt x="1330" y="1585"/>
                    </a:cubicBezTo>
                    <a:cubicBezTo>
                      <a:pt x="709" y="1264"/>
                      <a:pt x="288" y="676"/>
                      <a:pt x="167" y="1"/>
                    </a:cubicBezTo>
                    <a:close/>
                  </a:path>
                </a:pathLst>
              </a:custGeom>
              <a:solidFill>
                <a:srgbClr val="FFFFFF">
                  <a:alpha val="35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26"/>
              <p:cNvSpPr/>
              <p:nvPr/>
            </p:nvSpPr>
            <p:spPr>
              <a:xfrm>
                <a:off x="12009343" y="1726919"/>
                <a:ext cx="244299" cy="193821"/>
              </a:xfrm>
              <a:custGeom>
                <a:rect b="b" l="l" r="r" t="t"/>
                <a:pathLst>
                  <a:path extrusionOk="0" h="2611" w="3291">
                    <a:moveTo>
                      <a:pt x="1403" y="1"/>
                    </a:moveTo>
                    <a:cubicBezTo>
                      <a:pt x="948" y="1"/>
                      <a:pt x="540" y="201"/>
                      <a:pt x="333" y="573"/>
                    </a:cubicBezTo>
                    <a:cubicBezTo>
                      <a:pt x="1" y="1171"/>
                      <a:pt x="322" y="1991"/>
                      <a:pt x="1042" y="2390"/>
                    </a:cubicBezTo>
                    <a:cubicBezTo>
                      <a:pt x="1316" y="2539"/>
                      <a:pt x="1606" y="2611"/>
                      <a:pt x="1880" y="2611"/>
                    </a:cubicBezTo>
                    <a:cubicBezTo>
                      <a:pt x="2339" y="2611"/>
                      <a:pt x="2751" y="2410"/>
                      <a:pt x="2959" y="2035"/>
                    </a:cubicBezTo>
                    <a:cubicBezTo>
                      <a:pt x="3291" y="1437"/>
                      <a:pt x="2970" y="629"/>
                      <a:pt x="2250" y="230"/>
                    </a:cubicBezTo>
                    <a:cubicBezTo>
                      <a:pt x="1973" y="75"/>
                      <a:pt x="1679" y="1"/>
                      <a:pt x="14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26"/>
              <p:cNvSpPr/>
              <p:nvPr/>
            </p:nvSpPr>
            <p:spPr>
              <a:xfrm>
                <a:off x="12017583" y="1790832"/>
                <a:ext cx="222920" cy="130055"/>
              </a:xfrm>
              <a:custGeom>
                <a:rect b="b" l="l" r="r" t="t"/>
                <a:pathLst>
                  <a:path extrusionOk="0" h="1752" w="3003">
                    <a:moveTo>
                      <a:pt x="111" y="0"/>
                    </a:moveTo>
                    <a:lnTo>
                      <a:pt x="111" y="0"/>
                    </a:lnTo>
                    <a:cubicBezTo>
                      <a:pt x="1" y="554"/>
                      <a:pt x="322" y="1186"/>
                      <a:pt x="931" y="1518"/>
                    </a:cubicBezTo>
                    <a:cubicBezTo>
                      <a:pt x="1207" y="1677"/>
                      <a:pt x="1500" y="1752"/>
                      <a:pt x="1776" y="1752"/>
                    </a:cubicBezTo>
                    <a:cubicBezTo>
                      <a:pt x="2232" y="1752"/>
                      <a:pt x="2641" y="1547"/>
                      <a:pt x="2848" y="1174"/>
                    </a:cubicBezTo>
                    <a:cubicBezTo>
                      <a:pt x="2958" y="975"/>
                      <a:pt x="3003" y="731"/>
                      <a:pt x="2969" y="499"/>
                    </a:cubicBezTo>
                    <a:lnTo>
                      <a:pt x="2969" y="499"/>
                    </a:lnTo>
                    <a:cubicBezTo>
                      <a:pt x="2947" y="598"/>
                      <a:pt x="2914" y="698"/>
                      <a:pt x="2859" y="787"/>
                    </a:cubicBezTo>
                    <a:cubicBezTo>
                      <a:pt x="2652" y="1159"/>
                      <a:pt x="2244" y="1359"/>
                      <a:pt x="1789" y="1359"/>
                    </a:cubicBezTo>
                    <a:cubicBezTo>
                      <a:pt x="1513" y="1359"/>
                      <a:pt x="1219" y="1285"/>
                      <a:pt x="942" y="1130"/>
                    </a:cubicBezTo>
                    <a:cubicBezTo>
                      <a:pt x="510" y="909"/>
                      <a:pt x="200" y="488"/>
                      <a:pt x="111" y="0"/>
                    </a:cubicBezTo>
                    <a:close/>
                  </a:path>
                </a:pathLst>
              </a:custGeom>
              <a:solidFill>
                <a:srgbClr val="FFFFFF">
                  <a:alpha val="35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26"/>
              <p:cNvSpPr/>
              <p:nvPr/>
            </p:nvSpPr>
            <p:spPr>
              <a:xfrm>
                <a:off x="11839947" y="1857121"/>
                <a:ext cx="176896" cy="161010"/>
              </a:xfrm>
              <a:custGeom>
                <a:rect b="b" l="l" r="r" t="t"/>
                <a:pathLst>
                  <a:path extrusionOk="0" h="2169" w="2383">
                    <a:moveTo>
                      <a:pt x="983" y="1"/>
                    </a:moveTo>
                    <a:cubicBezTo>
                      <a:pt x="760" y="1"/>
                      <a:pt x="550" y="74"/>
                      <a:pt x="389" y="226"/>
                    </a:cubicBezTo>
                    <a:cubicBezTo>
                      <a:pt x="1" y="592"/>
                      <a:pt x="45" y="1278"/>
                      <a:pt x="488" y="1744"/>
                    </a:cubicBezTo>
                    <a:cubicBezTo>
                      <a:pt x="747" y="2022"/>
                      <a:pt x="1086" y="2168"/>
                      <a:pt x="1400" y="2168"/>
                    </a:cubicBezTo>
                    <a:cubicBezTo>
                      <a:pt x="1623" y="2168"/>
                      <a:pt x="1834" y="2095"/>
                      <a:pt x="1995" y="1943"/>
                    </a:cubicBezTo>
                    <a:cubicBezTo>
                      <a:pt x="2383" y="1578"/>
                      <a:pt x="2338" y="891"/>
                      <a:pt x="1895" y="425"/>
                    </a:cubicBezTo>
                    <a:cubicBezTo>
                      <a:pt x="1636" y="147"/>
                      <a:pt x="1297" y="1"/>
                      <a:pt x="9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26"/>
              <p:cNvSpPr/>
              <p:nvPr/>
            </p:nvSpPr>
            <p:spPr>
              <a:xfrm>
                <a:off x="11842471" y="1887853"/>
                <a:ext cx="164499" cy="130278"/>
              </a:xfrm>
              <a:custGeom>
                <a:rect b="b" l="l" r="r" t="t"/>
                <a:pathLst>
                  <a:path extrusionOk="0" h="1755" w="2216">
                    <a:moveTo>
                      <a:pt x="211" y="0"/>
                    </a:moveTo>
                    <a:cubicBezTo>
                      <a:pt x="0" y="388"/>
                      <a:pt x="78" y="931"/>
                      <a:pt x="465" y="1330"/>
                    </a:cubicBezTo>
                    <a:cubicBezTo>
                      <a:pt x="718" y="1608"/>
                      <a:pt x="1054" y="1754"/>
                      <a:pt x="1367" y="1754"/>
                    </a:cubicBezTo>
                    <a:cubicBezTo>
                      <a:pt x="1589" y="1754"/>
                      <a:pt x="1800" y="1681"/>
                      <a:pt x="1961" y="1529"/>
                    </a:cubicBezTo>
                    <a:cubicBezTo>
                      <a:pt x="2094" y="1396"/>
                      <a:pt x="2182" y="1230"/>
                      <a:pt x="2216" y="1053"/>
                    </a:cubicBezTo>
                    <a:lnTo>
                      <a:pt x="2216" y="1053"/>
                    </a:lnTo>
                    <a:cubicBezTo>
                      <a:pt x="2171" y="1119"/>
                      <a:pt x="2127" y="1175"/>
                      <a:pt x="2072" y="1230"/>
                    </a:cubicBezTo>
                    <a:cubicBezTo>
                      <a:pt x="1910" y="1383"/>
                      <a:pt x="1698" y="1456"/>
                      <a:pt x="1474" y="1456"/>
                    </a:cubicBezTo>
                    <a:cubicBezTo>
                      <a:pt x="1160" y="1456"/>
                      <a:pt x="823" y="1313"/>
                      <a:pt x="565" y="1042"/>
                    </a:cubicBezTo>
                    <a:cubicBezTo>
                      <a:pt x="299" y="765"/>
                      <a:pt x="166" y="388"/>
                      <a:pt x="211" y="0"/>
                    </a:cubicBezTo>
                    <a:close/>
                  </a:path>
                </a:pathLst>
              </a:custGeom>
              <a:solidFill>
                <a:srgbClr val="FFFFFF">
                  <a:alpha val="35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26"/>
              <p:cNvSpPr/>
              <p:nvPr/>
            </p:nvSpPr>
            <p:spPr>
              <a:xfrm>
                <a:off x="10582687" y="1707322"/>
                <a:ext cx="264862" cy="229156"/>
              </a:xfrm>
              <a:custGeom>
                <a:rect b="b" l="l" r="r" t="t"/>
                <a:pathLst>
                  <a:path extrusionOk="0" h="3087" w="3568">
                    <a:moveTo>
                      <a:pt x="2082" y="1"/>
                    </a:moveTo>
                    <a:cubicBezTo>
                      <a:pt x="1662" y="1"/>
                      <a:pt x="1212" y="170"/>
                      <a:pt x="842" y="505"/>
                    </a:cubicBezTo>
                    <a:cubicBezTo>
                      <a:pt x="144" y="1136"/>
                      <a:pt x="0" y="2111"/>
                      <a:pt x="521" y="2687"/>
                    </a:cubicBezTo>
                    <a:cubicBezTo>
                      <a:pt x="763" y="2955"/>
                      <a:pt x="1106" y="3087"/>
                      <a:pt x="1475" y="3087"/>
                    </a:cubicBezTo>
                    <a:cubicBezTo>
                      <a:pt x="1897" y="3087"/>
                      <a:pt x="2352" y="2914"/>
                      <a:pt x="2725" y="2576"/>
                    </a:cubicBezTo>
                    <a:cubicBezTo>
                      <a:pt x="3423" y="1945"/>
                      <a:pt x="3567" y="970"/>
                      <a:pt x="3046" y="405"/>
                    </a:cubicBezTo>
                    <a:cubicBezTo>
                      <a:pt x="2802" y="134"/>
                      <a:pt x="2454" y="1"/>
                      <a:pt x="20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26"/>
              <p:cNvSpPr/>
              <p:nvPr/>
            </p:nvSpPr>
            <p:spPr>
              <a:xfrm>
                <a:off x="10641033" y="1710217"/>
                <a:ext cx="207331" cy="227597"/>
              </a:xfrm>
              <a:custGeom>
                <a:rect b="b" l="l" r="r" t="t"/>
                <a:pathLst>
                  <a:path extrusionOk="0" h="3066" w="2793">
                    <a:moveTo>
                      <a:pt x="1574" y="1"/>
                    </a:moveTo>
                    <a:cubicBezTo>
                      <a:pt x="1673" y="56"/>
                      <a:pt x="1762" y="134"/>
                      <a:pt x="1839" y="222"/>
                    </a:cubicBezTo>
                    <a:cubicBezTo>
                      <a:pt x="2360" y="787"/>
                      <a:pt x="2216" y="1773"/>
                      <a:pt x="1518" y="2404"/>
                    </a:cubicBezTo>
                    <a:cubicBezTo>
                      <a:pt x="1187" y="2726"/>
                      <a:pt x="741" y="2903"/>
                      <a:pt x="283" y="2903"/>
                    </a:cubicBezTo>
                    <a:cubicBezTo>
                      <a:pt x="189" y="2903"/>
                      <a:pt x="95" y="2896"/>
                      <a:pt x="1" y="2881"/>
                    </a:cubicBezTo>
                    <a:lnTo>
                      <a:pt x="1" y="2881"/>
                    </a:lnTo>
                    <a:cubicBezTo>
                      <a:pt x="203" y="3005"/>
                      <a:pt x="440" y="3065"/>
                      <a:pt x="690" y="3065"/>
                    </a:cubicBezTo>
                    <a:cubicBezTo>
                      <a:pt x="1110" y="3065"/>
                      <a:pt x="1564" y="2893"/>
                      <a:pt x="1939" y="2560"/>
                    </a:cubicBezTo>
                    <a:cubicBezTo>
                      <a:pt x="2648" y="1928"/>
                      <a:pt x="2792" y="953"/>
                      <a:pt x="2271" y="377"/>
                    </a:cubicBezTo>
                    <a:cubicBezTo>
                      <a:pt x="2083" y="178"/>
                      <a:pt x="1839" y="45"/>
                      <a:pt x="1574" y="1"/>
                    </a:cubicBezTo>
                    <a:close/>
                  </a:path>
                </a:pathLst>
              </a:custGeom>
              <a:solidFill>
                <a:srgbClr val="FFFFFF">
                  <a:alpha val="35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6" name="Google Shape;1396;p26"/>
            <p:cNvGrpSpPr/>
            <p:nvPr/>
          </p:nvGrpSpPr>
          <p:grpSpPr>
            <a:xfrm>
              <a:off x="11008628" y="1068114"/>
              <a:ext cx="747514" cy="711888"/>
              <a:chOff x="11008628" y="1068114"/>
              <a:chExt cx="747514" cy="711888"/>
            </a:xfrm>
          </p:grpSpPr>
          <p:sp>
            <p:nvSpPr>
              <p:cNvPr id="1397" name="Google Shape;1397;p26"/>
              <p:cNvSpPr/>
              <p:nvPr/>
            </p:nvSpPr>
            <p:spPr>
              <a:xfrm>
                <a:off x="11057918" y="1086894"/>
                <a:ext cx="653840" cy="294480"/>
              </a:xfrm>
              <a:custGeom>
                <a:rect b="b" l="l" r="r" t="t"/>
                <a:pathLst>
                  <a:path extrusionOk="0" h="3967" w="8808">
                    <a:moveTo>
                      <a:pt x="8010" y="1"/>
                    </a:moveTo>
                    <a:lnTo>
                      <a:pt x="5795" y="2216"/>
                    </a:lnTo>
                    <a:cubicBezTo>
                      <a:pt x="5374" y="2637"/>
                      <a:pt x="4820" y="2848"/>
                      <a:pt x="4266" y="2848"/>
                    </a:cubicBezTo>
                    <a:cubicBezTo>
                      <a:pt x="3712" y="2848"/>
                      <a:pt x="3158" y="2637"/>
                      <a:pt x="2737" y="2216"/>
                    </a:cubicBezTo>
                    <a:lnTo>
                      <a:pt x="799" y="278"/>
                    </a:lnTo>
                    <a:lnTo>
                      <a:pt x="1" y="1064"/>
                    </a:lnTo>
                    <a:lnTo>
                      <a:pt x="1940" y="3003"/>
                    </a:lnTo>
                    <a:cubicBezTo>
                      <a:pt x="2560" y="3623"/>
                      <a:pt x="3391" y="3967"/>
                      <a:pt x="4266" y="3967"/>
                    </a:cubicBezTo>
                    <a:cubicBezTo>
                      <a:pt x="5141" y="3967"/>
                      <a:pt x="5972" y="3623"/>
                      <a:pt x="6592" y="3003"/>
                    </a:cubicBezTo>
                    <a:lnTo>
                      <a:pt x="8808" y="787"/>
                    </a:lnTo>
                    <a:lnTo>
                      <a:pt x="8010" y="1"/>
                    </a:ln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26"/>
              <p:cNvSpPr/>
              <p:nvPr/>
            </p:nvSpPr>
            <p:spPr>
              <a:xfrm>
                <a:off x="11057918" y="1129652"/>
                <a:ext cx="653023" cy="251722"/>
              </a:xfrm>
              <a:custGeom>
                <a:rect b="b" l="l" r="r" t="t"/>
                <a:pathLst>
                  <a:path extrusionOk="0" h="3391" w="8797">
                    <a:moveTo>
                      <a:pt x="8586" y="1"/>
                    </a:moveTo>
                    <a:lnTo>
                      <a:pt x="6592" y="2006"/>
                    </a:lnTo>
                    <a:cubicBezTo>
                      <a:pt x="5950" y="2643"/>
                      <a:pt x="5108" y="2961"/>
                      <a:pt x="4266" y="2961"/>
                    </a:cubicBezTo>
                    <a:cubicBezTo>
                      <a:pt x="3424" y="2961"/>
                      <a:pt x="2582" y="2643"/>
                      <a:pt x="1940" y="2006"/>
                    </a:cubicBezTo>
                    <a:lnTo>
                      <a:pt x="211" y="278"/>
                    </a:lnTo>
                    <a:lnTo>
                      <a:pt x="1" y="488"/>
                    </a:lnTo>
                    <a:lnTo>
                      <a:pt x="1940" y="2427"/>
                    </a:lnTo>
                    <a:cubicBezTo>
                      <a:pt x="2582" y="3069"/>
                      <a:pt x="3421" y="3391"/>
                      <a:pt x="4260" y="3391"/>
                    </a:cubicBezTo>
                    <a:cubicBezTo>
                      <a:pt x="5099" y="3391"/>
                      <a:pt x="5939" y="3069"/>
                      <a:pt x="6581" y="2427"/>
                    </a:cubicBezTo>
                    <a:lnTo>
                      <a:pt x="8797" y="211"/>
                    </a:lnTo>
                    <a:lnTo>
                      <a:pt x="8586" y="1"/>
                    </a:lnTo>
                    <a:close/>
                  </a:path>
                </a:pathLst>
              </a:custGeom>
              <a:solidFill>
                <a:srgbClr val="0484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26"/>
              <p:cNvSpPr/>
              <p:nvPr/>
            </p:nvSpPr>
            <p:spPr>
              <a:xfrm>
                <a:off x="11087536" y="1191338"/>
                <a:ext cx="585620" cy="588664"/>
              </a:xfrm>
              <a:custGeom>
                <a:rect b="b" l="l" r="r" t="t"/>
                <a:pathLst>
                  <a:path extrusionOk="0" h="7930" w="7889">
                    <a:moveTo>
                      <a:pt x="3944" y="1"/>
                    </a:moveTo>
                    <a:cubicBezTo>
                      <a:pt x="1762" y="1"/>
                      <a:pt x="1" y="3989"/>
                      <a:pt x="1" y="6171"/>
                    </a:cubicBezTo>
                    <a:cubicBezTo>
                      <a:pt x="1" y="7701"/>
                      <a:pt x="866" y="7929"/>
                      <a:pt x="2136" y="7929"/>
                    </a:cubicBezTo>
                    <a:cubicBezTo>
                      <a:pt x="2677" y="7929"/>
                      <a:pt x="3292" y="7888"/>
                      <a:pt x="3944" y="7888"/>
                    </a:cubicBezTo>
                    <a:cubicBezTo>
                      <a:pt x="4593" y="7888"/>
                      <a:pt x="5207" y="7929"/>
                      <a:pt x="5748" y="7929"/>
                    </a:cubicBezTo>
                    <a:cubicBezTo>
                      <a:pt x="7017" y="7929"/>
                      <a:pt x="7888" y="7701"/>
                      <a:pt x="7888" y="6171"/>
                    </a:cubicBezTo>
                    <a:cubicBezTo>
                      <a:pt x="7888" y="3989"/>
                      <a:pt x="6116" y="1"/>
                      <a:pt x="3944" y="1"/>
                    </a:cubicBez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26"/>
              <p:cNvSpPr/>
              <p:nvPr/>
            </p:nvSpPr>
            <p:spPr>
              <a:xfrm>
                <a:off x="11087536" y="1192155"/>
                <a:ext cx="528016" cy="587847"/>
              </a:xfrm>
              <a:custGeom>
                <a:rect b="b" l="l" r="r" t="t"/>
                <a:pathLst>
                  <a:path extrusionOk="0" h="7919" w="7113">
                    <a:moveTo>
                      <a:pt x="3767" y="1"/>
                    </a:moveTo>
                    <a:cubicBezTo>
                      <a:pt x="1673" y="189"/>
                      <a:pt x="1" y="4044"/>
                      <a:pt x="1" y="6160"/>
                    </a:cubicBezTo>
                    <a:cubicBezTo>
                      <a:pt x="1" y="7690"/>
                      <a:pt x="866" y="7918"/>
                      <a:pt x="2136" y="7918"/>
                    </a:cubicBezTo>
                    <a:cubicBezTo>
                      <a:pt x="2677" y="7918"/>
                      <a:pt x="3292" y="7877"/>
                      <a:pt x="3944" y="7877"/>
                    </a:cubicBezTo>
                    <a:cubicBezTo>
                      <a:pt x="4592" y="7877"/>
                      <a:pt x="5205" y="7918"/>
                      <a:pt x="5745" y="7918"/>
                    </a:cubicBezTo>
                    <a:cubicBezTo>
                      <a:pt x="6285" y="7918"/>
                      <a:pt x="6753" y="7877"/>
                      <a:pt x="7113" y="7711"/>
                    </a:cubicBezTo>
                    <a:lnTo>
                      <a:pt x="7113" y="7711"/>
                    </a:lnTo>
                    <a:cubicBezTo>
                      <a:pt x="6884" y="7740"/>
                      <a:pt x="6633" y="7750"/>
                      <a:pt x="6363" y="7750"/>
                    </a:cubicBezTo>
                    <a:cubicBezTo>
                      <a:pt x="5825" y="7750"/>
                      <a:pt x="5215" y="7711"/>
                      <a:pt x="4565" y="7711"/>
                    </a:cubicBezTo>
                    <a:cubicBezTo>
                      <a:pt x="3912" y="7711"/>
                      <a:pt x="3298" y="7752"/>
                      <a:pt x="2756" y="7752"/>
                    </a:cubicBezTo>
                    <a:cubicBezTo>
                      <a:pt x="1487" y="7752"/>
                      <a:pt x="621" y="7524"/>
                      <a:pt x="621" y="5994"/>
                    </a:cubicBezTo>
                    <a:cubicBezTo>
                      <a:pt x="621" y="4088"/>
                      <a:pt x="1973" y="787"/>
                      <a:pt x="3767" y="1"/>
                    </a:cubicBezTo>
                    <a:close/>
                  </a:path>
                </a:pathLst>
              </a:custGeom>
              <a:solidFill>
                <a:srgbClr val="0484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26"/>
              <p:cNvSpPr/>
              <p:nvPr/>
            </p:nvSpPr>
            <p:spPr>
              <a:xfrm>
                <a:off x="11008628" y="1076057"/>
                <a:ext cx="204807" cy="170215"/>
              </a:xfrm>
              <a:custGeom>
                <a:rect b="b" l="l" r="r" t="t"/>
                <a:pathLst>
                  <a:path extrusionOk="0" h="2293" w="2759">
                    <a:moveTo>
                      <a:pt x="1993" y="0"/>
                    </a:moveTo>
                    <a:cubicBezTo>
                      <a:pt x="1649" y="0"/>
                      <a:pt x="1210" y="191"/>
                      <a:pt x="831" y="534"/>
                    </a:cubicBezTo>
                    <a:cubicBezTo>
                      <a:pt x="233" y="1077"/>
                      <a:pt x="0" y="1786"/>
                      <a:pt x="310" y="2119"/>
                    </a:cubicBezTo>
                    <a:cubicBezTo>
                      <a:pt x="420" y="2236"/>
                      <a:pt x="581" y="2293"/>
                      <a:pt x="770" y="2293"/>
                    </a:cubicBezTo>
                    <a:cubicBezTo>
                      <a:pt x="1115" y="2293"/>
                      <a:pt x="1552" y="2104"/>
                      <a:pt x="1939" y="1753"/>
                    </a:cubicBezTo>
                    <a:cubicBezTo>
                      <a:pt x="2526" y="1221"/>
                      <a:pt x="2759" y="512"/>
                      <a:pt x="2448" y="180"/>
                    </a:cubicBezTo>
                    <a:cubicBezTo>
                      <a:pt x="2342" y="58"/>
                      <a:pt x="2182" y="0"/>
                      <a:pt x="1993" y="0"/>
                    </a:cubicBez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26"/>
              <p:cNvSpPr/>
              <p:nvPr/>
            </p:nvSpPr>
            <p:spPr>
              <a:xfrm>
                <a:off x="11556308" y="1068114"/>
                <a:ext cx="199834" cy="174372"/>
              </a:xfrm>
              <a:custGeom>
                <a:rect b="b" l="l" r="r" t="t"/>
                <a:pathLst>
                  <a:path extrusionOk="0" h="2349" w="2692">
                    <a:moveTo>
                      <a:pt x="741" y="0"/>
                    </a:moveTo>
                    <a:cubicBezTo>
                      <a:pt x="571" y="0"/>
                      <a:pt x="425" y="50"/>
                      <a:pt x="321" y="154"/>
                    </a:cubicBezTo>
                    <a:cubicBezTo>
                      <a:pt x="0" y="475"/>
                      <a:pt x="199" y="1195"/>
                      <a:pt x="764" y="1760"/>
                    </a:cubicBezTo>
                    <a:cubicBezTo>
                      <a:pt x="1143" y="2139"/>
                      <a:pt x="1592" y="2349"/>
                      <a:pt x="1943" y="2349"/>
                    </a:cubicBezTo>
                    <a:cubicBezTo>
                      <a:pt x="2116" y="2349"/>
                      <a:pt x="2265" y="2298"/>
                      <a:pt x="2371" y="2192"/>
                    </a:cubicBezTo>
                    <a:cubicBezTo>
                      <a:pt x="2692" y="1871"/>
                      <a:pt x="2493" y="1151"/>
                      <a:pt x="1928" y="597"/>
                    </a:cubicBezTo>
                    <a:cubicBezTo>
                      <a:pt x="1546" y="215"/>
                      <a:pt x="1093" y="0"/>
                      <a:pt x="741" y="0"/>
                    </a:cubicBez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6"/>
              <p:cNvSpPr/>
              <p:nvPr/>
            </p:nvSpPr>
            <p:spPr>
              <a:xfrm>
                <a:off x="11224048" y="1311816"/>
                <a:ext cx="324916" cy="286166"/>
              </a:xfrm>
              <a:custGeom>
                <a:rect b="b" l="l" r="r" t="t"/>
                <a:pathLst>
                  <a:path extrusionOk="0" h="3855" w="4377">
                    <a:moveTo>
                      <a:pt x="2184" y="1"/>
                    </a:moveTo>
                    <a:cubicBezTo>
                      <a:pt x="1936" y="1"/>
                      <a:pt x="1684" y="49"/>
                      <a:pt x="1441" y="150"/>
                    </a:cubicBezTo>
                    <a:cubicBezTo>
                      <a:pt x="466" y="560"/>
                      <a:pt x="1" y="1690"/>
                      <a:pt x="411" y="2676"/>
                    </a:cubicBezTo>
                    <a:cubicBezTo>
                      <a:pt x="719" y="3410"/>
                      <a:pt x="1436" y="3855"/>
                      <a:pt x="2193" y="3855"/>
                    </a:cubicBezTo>
                    <a:cubicBezTo>
                      <a:pt x="2441" y="3855"/>
                      <a:pt x="2693" y="3807"/>
                      <a:pt x="2936" y="3706"/>
                    </a:cubicBezTo>
                    <a:cubicBezTo>
                      <a:pt x="3911" y="3296"/>
                      <a:pt x="4376" y="2166"/>
                      <a:pt x="3966" y="1180"/>
                    </a:cubicBezTo>
                    <a:cubicBezTo>
                      <a:pt x="3658" y="446"/>
                      <a:pt x="2941" y="1"/>
                      <a:pt x="21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6"/>
              <p:cNvSpPr/>
              <p:nvPr/>
            </p:nvSpPr>
            <p:spPr>
              <a:xfrm>
                <a:off x="11286551" y="1346779"/>
                <a:ext cx="199092" cy="180905"/>
              </a:xfrm>
              <a:custGeom>
                <a:rect b="b" l="l" r="r" t="t"/>
                <a:pathLst>
                  <a:path extrusionOk="0" h="2437" w="2682">
                    <a:moveTo>
                      <a:pt x="1339" y="1"/>
                    </a:moveTo>
                    <a:cubicBezTo>
                      <a:pt x="788" y="1"/>
                      <a:pt x="289" y="382"/>
                      <a:pt x="156" y="942"/>
                    </a:cubicBezTo>
                    <a:cubicBezTo>
                      <a:pt x="1" y="1595"/>
                      <a:pt x="410" y="2249"/>
                      <a:pt x="1064" y="2404"/>
                    </a:cubicBezTo>
                    <a:cubicBezTo>
                      <a:pt x="1158" y="2426"/>
                      <a:pt x="1251" y="2437"/>
                      <a:pt x="1343" y="2437"/>
                    </a:cubicBezTo>
                    <a:cubicBezTo>
                      <a:pt x="1894" y="2437"/>
                      <a:pt x="2393" y="2056"/>
                      <a:pt x="2526" y="1496"/>
                    </a:cubicBezTo>
                    <a:cubicBezTo>
                      <a:pt x="2681" y="842"/>
                      <a:pt x="2271" y="189"/>
                      <a:pt x="1618" y="33"/>
                    </a:cubicBezTo>
                    <a:cubicBezTo>
                      <a:pt x="1524" y="11"/>
                      <a:pt x="1431" y="1"/>
                      <a:pt x="1339" y="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6"/>
              <p:cNvSpPr/>
              <p:nvPr/>
            </p:nvSpPr>
            <p:spPr>
              <a:xfrm>
                <a:off x="11361376" y="1365708"/>
                <a:ext cx="84774" cy="72080"/>
              </a:xfrm>
              <a:custGeom>
                <a:rect b="b" l="l" r="r" t="t"/>
                <a:pathLst>
                  <a:path extrusionOk="0" h="971" w="1142">
                    <a:moveTo>
                      <a:pt x="654" y="0"/>
                    </a:moveTo>
                    <a:cubicBezTo>
                      <a:pt x="222" y="0"/>
                      <a:pt x="1" y="521"/>
                      <a:pt x="311" y="831"/>
                    </a:cubicBezTo>
                    <a:cubicBezTo>
                      <a:pt x="411" y="927"/>
                      <a:pt x="533" y="971"/>
                      <a:pt x="653" y="971"/>
                    </a:cubicBezTo>
                    <a:cubicBezTo>
                      <a:pt x="903" y="971"/>
                      <a:pt x="1142" y="780"/>
                      <a:pt x="1142" y="487"/>
                    </a:cubicBezTo>
                    <a:cubicBezTo>
                      <a:pt x="1142" y="211"/>
                      <a:pt x="920" y="0"/>
                      <a:pt x="6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26"/>
              <p:cNvSpPr/>
              <p:nvPr/>
            </p:nvSpPr>
            <p:spPr>
              <a:xfrm>
                <a:off x="11606414" y="1111539"/>
                <a:ext cx="113576" cy="93088"/>
              </a:xfrm>
              <a:custGeom>
                <a:rect b="b" l="l" r="r" t="t"/>
                <a:pathLst>
                  <a:path extrusionOk="0" h="1254" w="1530">
                    <a:moveTo>
                      <a:pt x="319" y="0"/>
                    </a:moveTo>
                    <a:cubicBezTo>
                      <a:pt x="240" y="0"/>
                      <a:pt x="176" y="22"/>
                      <a:pt x="134" y="67"/>
                    </a:cubicBezTo>
                    <a:cubicBezTo>
                      <a:pt x="1" y="223"/>
                      <a:pt x="167" y="599"/>
                      <a:pt x="510" y="909"/>
                    </a:cubicBezTo>
                    <a:cubicBezTo>
                      <a:pt x="761" y="1128"/>
                      <a:pt x="1028" y="1254"/>
                      <a:pt x="1214" y="1254"/>
                    </a:cubicBezTo>
                    <a:cubicBezTo>
                      <a:pt x="1291" y="1254"/>
                      <a:pt x="1354" y="1232"/>
                      <a:pt x="1397" y="1186"/>
                    </a:cubicBezTo>
                    <a:cubicBezTo>
                      <a:pt x="1530" y="1031"/>
                      <a:pt x="1363" y="655"/>
                      <a:pt x="1020" y="344"/>
                    </a:cubicBezTo>
                    <a:cubicBezTo>
                      <a:pt x="777" y="125"/>
                      <a:pt x="507" y="0"/>
                      <a:pt x="319" y="0"/>
                    </a:cubicBezTo>
                    <a:close/>
                  </a:path>
                </a:pathLst>
              </a:custGeom>
              <a:solidFill>
                <a:srgbClr val="0484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26"/>
              <p:cNvSpPr/>
              <p:nvPr/>
            </p:nvSpPr>
            <p:spPr>
              <a:xfrm>
                <a:off x="11054651" y="1118294"/>
                <a:ext cx="114392" cy="93681"/>
              </a:xfrm>
              <a:custGeom>
                <a:rect b="b" l="l" r="r" t="t"/>
                <a:pathLst>
                  <a:path extrusionOk="0" h="1262" w="1541">
                    <a:moveTo>
                      <a:pt x="1221" y="0"/>
                    </a:moveTo>
                    <a:cubicBezTo>
                      <a:pt x="1035" y="0"/>
                      <a:pt x="767" y="131"/>
                      <a:pt x="521" y="353"/>
                    </a:cubicBezTo>
                    <a:cubicBezTo>
                      <a:pt x="167" y="663"/>
                      <a:pt x="1" y="1051"/>
                      <a:pt x="145" y="1195"/>
                    </a:cubicBezTo>
                    <a:cubicBezTo>
                      <a:pt x="187" y="1240"/>
                      <a:pt x="250" y="1262"/>
                      <a:pt x="326" y="1262"/>
                    </a:cubicBezTo>
                    <a:cubicBezTo>
                      <a:pt x="511" y="1262"/>
                      <a:pt x="777" y="1134"/>
                      <a:pt x="1020" y="907"/>
                    </a:cubicBezTo>
                    <a:cubicBezTo>
                      <a:pt x="1374" y="597"/>
                      <a:pt x="1540" y="220"/>
                      <a:pt x="1396" y="65"/>
                    </a:cubicBezTo>
                    <a:cubicBezTo>
                      <a:pt x="1355" y="21"/>
                      <a:pt x="1295" y="0"/>
                      <a:pt x="1221" y="0"/>
                    </a:cubicBezTo>
                    <a:close/>
                  </a:path>
                </a:pathLst>
              </a:custGeom>
              <a:solidFill>
                <a:srgbClr val="0484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6"/>
              <p:cNvSpPr/>
              <p:nvPr/>
            </p:nvSpPr>
            <p:spPr>
              <a:xfrm>
                <a:off x="11308746" y="1655137"/>
                <a:ext cx="168656" cy="62058"/>
              </a:xfrm>
              <a:custGeom>
                <a:rect b="b" l="l" r="r" t="t"/>
                <a:pathLst>
                  <a:path extrusionOk="0" h="836" w="2272">
                    <a:moveTo>
                      <a:pt x="2272" y="0"/>
                    </a:moveTo>
                    <a:lnTo>
                      <a:pt x="2272" y="0"/>
                    </a:lnTo>
                    <a:cubicBezTo>
                      <a:pt x="2271" y="0"/>
                      <a:pt x="1720" y="128"/>
                      <a:pt x="1047" y="128"/>
                    </a:cubicBezTo>
                    <a:cubicBezTo>
                      <a:pt x="711" y="128"/>
                      <a:pt x="344" y="96"/>
                      <a:pt x="1" y="0"/>
                    </a:cubicBezTo>
                    <a:lnTo>
                      <a:pt x="1" y="0"/>
                    </a:lnTo>
                    <a:cubicBezTo>
                      <a:pt x="1" y="0"/>
                      <a:pt x="204" y="836"/>
                      <a:pt x="1062" y="836"/>
                    </a:cubicBezTo>
                    <a:cubicBezTo>
                      <a:pt x="1098" y="836"/>
                      <a:pt x="1136" y="834"/>
                      <a:pt x="1175" y="831"/>
                    </a:cubicBezTo>
                    <a:cubicBezTo>
                      <a:pt x="2128" y="743"/>
                      <a:pt x="2272" y="0"/>
                      <a:pt x="22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rgbClr val="0064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6"/>
              <p:cNvSpPr/>
              <p:nvPr/>
            </p:nvSpPr>
            <p:spPr>
              <a:xfrm>
                <a:off x="11235554" y="1555592"/>
                <a:ext cx="324916" cy="111943"/>
              </a:xfrm>
              <a:custGeom>
                <a:rect b="b" l="l" r="r" t="t"/>
                <a:pathLst>
                  <a:path extrusionOk="0" fill="none" h="1508" w="4377">
                    <a:moveTo>
                      <a:pt x="4376" y="1"/>
                    </a:moveTo>
                    <a:cubicBezTo>
                      <a:pt x="4376" y="832"/>
                      <a:pt x="3391" y="1508"/>
                      <a:pt x="2183" y="1508"/>
                    </a:cubicBezTo>
                    <a:cubicBezTo>
                      <a:pt x="976" y="1508"/>
                      <a:pt x="1" y="832"/>
                      <a:pt x="1" y="1"/>
                    </a:cubicBezTo>
                  </a:path>
                </a:pathLst>
              </a:custGeom>
              <a:noFill/>
              <a:ln cap="rnd" cmpd="sng" w="9525">
                <a:solidFill>
                  <a:srgbClr val="0064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6"/>
              <p:cNvSpPr/>
              <p:nvPr/>
            </p:nvSpPr>
            <p:spPr>
              <a:xfrm>
                <a:off x="11342447" y="1215983"/>
                <a:ext cx="39566" cy="40382"/>
              </a:xfrm>
              <a:custGeom>
                <a:rect b="b" l="l" r="r" t="t"/>
                <a:pathLst>
                  <a:path extrusionOk="0" h="544" w="533">
                    <a:moveTo>
                      <a:pt x="267" y="1"/>
                    </a:moveTo>
                    <a:cubicBezTo>
                      <a:pt x="123" y="1"/>
                      <a:pt x="1" y="123"/>
                      <a:pt x="1" y="278"/>
                    </a:cubicBezTo>
                    <a:cubicBezTo>
                      <a:pt x="1" y="422"/>
                      <a:pt x="123" y="544"/>
                      <a:pt x="267" y="544"/>
                    </a:cubicBezTo>
                    <a:cubicBezTo>
                      <a:pt x="422" y="544"/>
                      <a:pt x="533" y="422"/>
                      <a:pt x="533" y="278"/>
                    </a:cubicBezTo>
                    <a:cubicBezTo>
                      <a:pt x="533" y="123"/>
                      <a:pt x="422" y="1"/>
                      <a:pt x="267" y="1"/>
                    </a:cubicBezTo>
                    <a:close/>
                  </a:path>
                </a:pathLst>
              </a:custGeom>
              <a:solidFill>
                <a:srgbClr val="0484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26"/>
              <p:cNvSpPr/>
              <p:nvPr/>
            </p:nvSpPr>
            <p:spPr>
              <a:xfrm>
                <a:off x="11372882" y="1258740"/>
                <a:ext cx="39566" cy="39566"/>
              </a:xfrm>
              <a:custGeom>
                <a:rect b="b" l="l" r="r" t="t"/>
                <a:pathLst>
                  <a:path extrusionOk="0" h="533" w="533">
                    <a:moveTo>
                      <a:pt x="267" y="1"/>
                    </a:moveTo>
                    <a:cubicBezTo>
                      <a:pt x="123" y="1"/>
                      <a:pt x="1" y="123"/>
                      <a:pt x="1" y="267"/>
                    </a:cubicBezTo>
                    <a:cubicBezTo>
                      <a:pt x="1" y="411"/>
                      <a:pt x="123" y="533"/>
                      <a:pt x="267" y="533"/>
                    </a:cubicBezTo>
                    <a:cubicBezTo>
                      <a:pt x="422" y="533"/>
                      <a:pt x="532" y="411"/>
                      <a:pt x="532" y="267"/>
                    </a:cubicBezTo>
                    <a:cubicBezTo>
                      <a:pt x="532" y="123"/>
                      <a:pt x="422" y="1"/>
                      <a:pt x="267" y="1"/>
                    </a:cubicBezTo>
                    <a:close/>
                  </a:path>
                </a:pathLst>
              </a:custGeom>
              <a:solidFill>
                <a:srgbClr val="0484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26"/>
              <p:cNvSpPr/>
              <p:nvPr/>
            </p:nvSpPr>
            <p:spPr>
              <a:xfrm>
                <a:off x="11406583" y="1215983"/>
                <a:ext cx="39566" cy="40382"/>
              </a:xfrm>
              <a:custGeom>
                <a:rect b="b" l="l" r="r" t="t"/>
                <a:pathLst>
                  <a:path extrusionOk="0" h="544" w="533">
                    <a:moveTo>
                      <a:pt x="267" y="1"/>
                    </a:moveTo>
                    <a:cubicBezTo>
                      <a:pt x="112" y="1"/>
                      <a:pt x="1" y="123"/>
                      <a:pt x="1" y="278"/>
                    </a:cubicBezTo>
                    <a:cubicBezTo>
                      <a:pt x="1" y="422"/>
                      <a:pt x="112" y="544"/>
                      <a:pt x="267" y="544"/>
                    </a:cubicBezTo>
                    <a:cubicBezTo>
                      <a:pt x="411" y="544"/>
                      <a:pt x="533" y="422"/>
                      <a:pt x="533" y="278"/>
                    </a:cubicBezTo>
                    <a:cubicBezTo>
                      <a:pt x="533" y="123"/>
                      <a:pt x="411" y="1"/>
                      <a:pt x="267" y="1"/>
                    </a:cubicBezTo>
                    <a:close/>
                  </a:path>
                </a:pathLst>
              </a:custGeom>
              <a:solidFill>
                <a:srgbClr val="0484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6"/>
              <p:cNvSpPr/>
              <p:nvPr/>
            </p:nvSpPr>
            <p:spPr>
              <a:xfrm>
                <a:off x="11289000" y="1248051"/>
                <a:ext cx="39566" cy="40382"/>
              </a:xfrm>
              <a:custGeom>
                <a:rect b="b" l="l" r="r" t="t"/>
                <a:pathLst>
                  <a:path extrusionOk="0" h="544" w="533">
                    <a:moveTo>
                      <a:pt x="267" y="1"/>
                    </a:moveTo>
                    <a:cubicBezTo>
                      <a:pt x="123" y="1"/>
                      <a:pt x="1" y="123"/>
                      <a:pt x="1" y="267"/>
                    </a:cubicBezTo>
                    <a:cubicBezTo>
                      <a:pt x="1" y="422"/>
                      <a:pt x="123" y="544"/>
                      <a:pt x="267" y="544"/>
                    </a:cubicBezTo>
                    <a:cubicBezTo>
                      <a:pt x="411" y="544"/>
                      <a:pt x="533" y="422"/>
                      <a:pt x="533" y="267"/>
                    </a:cubicBezTo>
                    <a:cubicBezTo>
                      <a:pt x="533" y="123"/>
                      <a:pt x="411" y="1"/>
                      <a:pt x="267" y="1"/>
                    </a:cubicBezTo>
                    <a:close/>
                  </a:path>
                </a:pathLst>
              </a:custGeom>
              <a:solidFill>
                <a:srgbClr val="0484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6"/>
              <p:cNvSpPr/>
              <p:nvPr/>
            </p:nvSpPr>
            <p:spPr>
              <a:xfrm>
                <a:off x="11448524" y="1248051"/>
                <a:ext cx="40382" cy="40382"/>
              </a:xfrm>
              <a:custGeom>
                <a:rect b="b" l="l" r="r" t="t"/>
                <a:pathLst>
                  <a:path extrusionOk="0" h="544" w="544">
                    <a:moveTo>
                      <a:pt x="267" y="1"/>
                    </a:moveTo>
                    <a:cubicBezTo>
                      <a:pt x="123" y="1"/>
                      <a:pt x="1" y="123"/>
                      <a:pt x="1" y="267"/>
                    </a:cubicBezTo>
                    <a:cubicBezTo>
                      <a:pt x="1" y="422"/>
                      <a:pt x="123" y="544"/>
                      <a:pt x="267" y="544"/>
                    </a:cubicBezTo>
                    <a:cubicBezTo>
                      <a:pt x="422" y="544"/>
                      <a:pt x="544" y="422"/>
                      <a:pt x="544" y="267"/>
                    </a:cubicBezTo>
                    <a:cubicBezTo>
                      <a:pt x="544" y="123"/>
                      <a:pt x="422" y="1"/>
                      <a:pt x="267" y="1"/>
                    </a:cubicBezTo>
                    <a:close/>
                  </a:path>
                </a:pathLst>
              </a:custGeom>
              <a:solidFill>
                <a:srgbClr val="0484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5" name="Google Shape;1415;p26"/>
            <p:cNvGrpSpPr/>
            <p:nvPr/>
          </p:nvGrpSpPr>
          <p:grpSpPr>
            <a:xfrm>
              <a:off x="10835933" y="930335"/>
              <a:ext cx="1124177" cy="883293"/>
              <a:chOff x="9364833" y="233085"/>
              <a:chExt cx="1124177" cy="883293"/>
            </a:xfrm>
          </p:grpSpPr>
          <p:sp>
            <p:nvSpPr>
              <p:cNvPr id="1416" name="Google Shape;1416;p26"/>
              <p:cNvSpPr/>
              <p:nvPr/>
            </p:nvSpPr>
            <p:spPr>
              <a:xfrm>
                <a:off x="9365650" y="233085"/>
                <a:ext cx="1122544" cy="883293"/>
              </a:xfrm>
              <a:custGeom>
                <a:rect b="b" l="l" r="r" t="t"/>
                <a:pathLst>
                  <a:path extrusionOk="0" h="11899" w="15122">
                    <a:moveTo>
                      <a:pt x="7556" y="1"/>
                    </a:moveTo>
                    <a:cubicBezTo>
                      <a:pt x="3379" y="1"/>
                      <a:pt x="1" y="3147"/>
                      <a:pt x="1" y="7046"/>
                    </a:cubicBezTo>
                    <a:cubicBezTo>
                      <a:pt x="1" y="10946"/>
                      <a:pt x="3379" y="11898"/>
                      <a:pt x="7556" y="11898"/>
                    </a:cubicBezTo>
                    <a:cubicBezTo>
                      <a:pt x="11732" y="11898"/>
                      <a:pt x="15122" y="10946"/>
                      <a:pt x="15122" y="7046"/>
                    </a:cubicBezTo>
                    <a:cubicBezTo>
                      <a:pt x="15122" y="3158"/>
                      <a:pt x="11732" y="1"/>
                      <a:pt x="7556" y="1"/>
                    </a:cubicBezTo>
                    <a:close/>
                  </a:path>
                </a:pathLst>
              </a:custGeom>
              <a:solidFill>
                <a:srgbClr val="6AA9E2">
                  <a:alpha val="382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6"/>
              <p:cNvSpPr/>
              <p:nvPr/>
            </p:nvSpPr>
            <p:spPr>
              <a:xfrm>
                <a:off x="9407591" y="233085"/>
                <a:ext cx="1080603" cy="702388"/>
              </a:xfrm>
              <a:custGeom>
                <a:rect b="b" l="l" r="r" t="t"/>
                <a:pathLst>
                  <a:path extrusionOk="0" h="9462" w="14557">
                    <a:moveTo>
                      <a:pt x="6991" y="1"/>
                    </a:moveTo>
                    <a:cubicBezTo>
                      <a:pt x="3834" y="1"/>
                      <a:pt x="1131" y="1807"/>
                      <a:pt x="1" y="4365"/>
                    </a:cubicBezTo>
                    <a:cubicBezTo>
                      <a:pt x="1263" y="2095"/>
                      <a:pt x="3800" y="544"/>
                      <a:pt x="6725" y="544"/>
                    </a:cubicBezTo>
                    <a:cubicBezTo>
                      <a:pt x="10890" y="544"/>
                      <a:pt x="14280" y="3701"/>
                      <a:pt x="14280" y="7600"/>
                    </a:cubicBezTo>
                    <a:cubicBezTo>
                      <a:pt x="14291" y="8232"/>
                      <a:pt x="14180" y="8863"/>
                      <a:pt x="13947" y="9461"/>
                    </a:cubicBezTo>
                    <a:cubicBezTo>
                      <a:pt x="14335" y="8819"/>
                      <a:pt x="14557" y="8032"/>
                      <a:pt x="14557" y="7046"/>
                    </a:cubicBezTo>
                    <a:cubicBezTo>
                      <a:pt x="14557" y="3158"/>
                      <a:pt x="11167" y="1"/>
                      <a:pt x="6991" y="1"/>
                    </a:cubicBezTo>
                    <a:close/>
                  </a:path>
                </a:pathLst>
              </a:custGeom>
              <a:solidFill>
                <a:srgbClr val="FFFFFF">
                  <a:alpha val="35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26"/>
              <p:cNvSpPr/>
              <p:nvPr/>
            </p:nvSpPr>
            <p:spPr>
              <a:xfrm>
                <a:off x="9364833" y="419777"/>
                <a:ext cx="1096266" cy="695781"/>
              </a:xfrm>
              <a:custGeom>
                <a:rect b="b" l="l" r="r" t="t"/>
                <a:pathLst>
                  <a:path extrusionOk="0" h="9373" w="14768">
                    <a:moveTo>
                      <a:pt x="1773" y="0"/>
                    </a:moveTo>
                    <a:lnTo>
                      <a:pt x="1773" y="0"/>
                    </a:lnTo>
                    <a:cubicBezTo>
                      <a:pt x="643" y="1230"/>
                      <a:pt x="12" y="2847"/>
                      <a:pt x="1" y="4531"/>
                    </a:cubicBezTo>
                    <a:cubicBezTo>
                      <a:pt x="1" y="8420"/>
                      <a:pt x="3390" y="9372"/>
                      <a:pt x="7567" y="9372"/>
                    </a:cubicBezTo>
                    <a:cubicBezTo>
                      <a:pt x="10934" y="9372"/>
                      <a:pt x="13792" y="8752"/>
                      <a:pt x="14767" y="6470"/>
                    </a:cubicBezTo>
                    <a:lnTo>
                      <a:pt x="14767" y="6470"/>
                    </a:lnTo>
                    <a:cubicBezTo>
                      <a:pt x="13416" y="7700"/>
                      <a:pt x="11112" y="8065"/>
                      <a:pt x="8508" y="8065"/>
                    </a:cubicBezTo>
                    <a:cubicBezTo>
                      <a:pt x="4332" y="8065"/>
                      <a:pt x="942" y="7112"/>
                      <a:pt x="942" y="3213"/>
                    </a:cubicBezTo>
                    <a:cubicBezTo>
                      <a:pt x="942" y="2094"/>
                      <a:pt x="1230" y="986"/>
                      <a:pt x="1773" y="0"/>
                    </a:cubicBezTo>
                    <a:close/>
                  </a:path>
                </a:pathLst>
              </a:custGeom>
              <a:solidFill>
                <a:srgbClr val="FFFFFF">
                  <a:alpha val="35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26"/>
              <p:cNvSpPr/>
              <p:nvPr/>
            </p:nvSpPr>
            <p:spPr>
              <a:xfrm>
                <a:off x="10001295" y="474931"/>
                <a:ext cx="383262" cy="349932"/>
              </a:xfrm>
              <a:custGeom>
                <a:rect b="b" l="l" r="r" t="t"/>
                <a:pathLst>
                  <a:path extrusionOk="0" h="4714" w="5163">
                    <a:moveTo>
                      <a:pt x="2577" y="1"/>
                    </a:moveTo>
                    <a:cubicBezTo>
                      <a:pt x="1492" y="1"/>
                      <a:pt x="518" y="756"/>
                      <a:pt x="278" y="1861"/>
                    </a:cubicBezTo>
                    <a:cubicBezTo>
                      <a:pt x="1" y="3135"/>
                      <a:pt x="809" y="4386"/>
                      <a:pt x="2083" y="4663"/>
                    </a:cubicBezTo>
                    <a:cubicBezTo>
                      <a:pt x="2247" y="4698"/>
                      <a:pt x="2410" y="4714"/>
                      <a:pt x="2571" y="4714"/>
                    </a:cubicBezTo>
                    <a:cubicBezTo>
                      <a:pt x="3663" y="4714"/>
                      <a:pt x="4645" y="3958"/>
                      <a:pt x="4886" y="2858"/>
                    </a:cubicBezTo>
                    <a:cubicBezTo>
                      <a:pt x="5163" y="1584"/>
                      <a:pt x="4354" y="321"/>
                      <a:pt x="3080" y="55"/>
                    </a:cubicBezTo>
                    <a:cubicBezTo>
                      <a:pt x="2911" y="18"/>
                      <a:pt x="2743" y="1"/>
                      <a:pt x="2577" y="1"/>
                    </a:cubicBezTo>
                    <a:close/>
                  </a:path>
                </a:pathLst>
              </a:custGeom>
              <a:solidFill>
                <a:srgbClr val="FFFFFF">
                  <a:alpha val="35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26"/>
              <p:cNvSpPr/>
              <p:nvPr/>
            </p:nvSpPr>
            <p:spPr>
              <a:xfrm>
                <a:off x="9934709" y="348960"/>
                <a:ext cx="170289" cy="155740"/>
              </a:xfrm>
              <a:custGeom>
                <a:rect b="b" l="l" r="r" t="t"/>
                <a:pathLst>
                  <a:path extrusionOk="0" h="2098" w="2294">
                    <a:moveTo>
                      <a:pt x="1150" y="0"/>
                    </a:moveTo>
                    <a:cubicBezTo>
                      <a:pt x="667" y="0"/>
                      <a:pt x="228" y="332"/>
                      <a:pt x="122" y="822"/>
                    </a:cubicBezTo>
                    <a:cubicBezTo>
                      <a:pt x="0" y="1387"/>
                      <a:pt x="355" y="1951"/>
                      <a:pt x="931" y="2073"/>
                    </a:cubicBezTo>
                    <a:cubicBezTo>
                      <a:pt x="1006" y="2090"/>
                      <a:pt x="1081" y="2097"/>
                      <a:pt x="1155" y="2097"/>
                    </a:cubicBezTo>
                    <a:cubicBezTo>
                      <a:pt x="1635" y="2097"/>
                      <a:pt x="2066" y="1766"/>
                      <a:pt x="2172" y="1276"/>
                    </a:cubicBezTo>
                    <a:cubicBezTo>
                      <a:pt x="2294" y="700"/>
                      <a:pt x="1939" y="146"/>
                      <a:pt x="1374" y="24"/>
                    </a:cubicBezTo>
                    <a:cubicBezTo>
                      <a:pt x="1299" y="8"/>
                      <a:pt x="1224" y="0"/>
                      <a:pt x="1150" y="0"/>
                    </a:cubicBezTo>
                    <a:close/>
                  </a:path>
                </a:pathLst>
              </a:custGeom>
              <a:solidFill>
                <a:srgbClr val="FFFFFF">
                  <a:alpha val="353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26"/>
              <p:cNvSpPr/>
              <p:nvPr/>
            </p:nvSpPr>
            <p:spPr>
              <a:xfrm>
                <a:off x="9365650" y="710913"/>
                <a:ext cx="1122544" cy="405458"/>
              </a:xfrm>
              <a:custGeom>
                <a:rect b="b" l="l" r="r" t="t"/>
                <a:pathLst>
                  <a:path extrusionOk="0" h="5462" w="15122">
                    <a:moveTo>
                      <a:pt x="34" y="0"/>
                    </a:moveTo>
                    <a:cubicBezTo>
                      <a:pt x="12" y="199"/>
                      <a:pt x="1" y="399"/>
                      <a:pt x="1" y="609"/>
                    </a:cubicBezTo>
                    <a:cubicBezTo>
                      <a:pt x="1" y="4509"/>
                      <a:pt x="3390" y="5461"/>
                      <a:pt x="7556" y="5461"/>
                    </a:cubicBezTo>
                    <a:cubicBezTo>
                      <a:pt x="11732" y="5461"/>
                      <a:pt x="15122" y="4509"/>
                      <a:pt x="15122" y="609"/>
                    </a:cubicBezTo>
                    <a:cubicBezTo>
                      <a:pt x="15122" y="399"/>
                      <a:pt x="15111" y="199"/>
                      <a:pt x="15089" y="0"/>
                    </a:cubicBezTo>
                    <a:cubicBezTo>
                      <a:pt x="14767" y="3390"/>
                      <a:pt x="11510" y="4243"/>
                      <a:pt x="7567" y="4243"/>
                    </a:cubicBezTo>
                    <a:cubicBezTo>
                      <a:pt x="3612" y="4243"/>
                      <a:pt x="366" y="3390"/>
                      <a:pt x="34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26"/>
              <p:cNvSpPr/>
              <p:nvPr/>
            </p:nvSpPr>
            <p:spPr>
              <a:xfrm>
                <a:off x="9366467" y="738008"/>
                <a:ext cx="1122544" cy="378363"/>
              </a:xfrm>
              <a:custGeom>
                <a:rect b="b" l="l" r="r" t="t"/>
                <a:pathLst>
                  <a:path extrusionOk="0" h="5097" w="15122">
                    <a:moveTo>
                      <a:pt x="1" y="1"/>
                    </a:moveTo>
                    <a:lnTo>
                      <a:pt x="1" y="244"/>
                    </a:lnTo>
                    <a:cubicBezTo>
                      <a:pt x="1" y="4144"/>
                      <a:pt x="3379" y="5096"/>
                      <a:pt x="7556" y="5096"/>
                    </a:cubicBezTo>
                    <a:cubicBezTo>
                      <a:pt x="11732" y="5096"/>
                      <a:pt x="15122" y="4144"/>
                      <a:pt x="15122" y="244"/>
                    </a:cubicBezTo>
                    <a:lnTo>
                      <a:pt x="15122" y="1"/>
                    </a:lnTo>
                    <a:cubicBezTo>
                      <a:pt x="14967" y="3689"/>
                      <a:pt x="11643" y="4598"/>
                      <a:pt x="7556" y="4598"/>
                    </a:cubicBezTo>
                    <a:cubicBezTo>
                      <a:pt x="3457" y="4598"/>
                      <a:pt x="134" y="3689"/>
                      <a:pt x="1" y="1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23" name="Google Shape;1423;p26"/>
          <p:cNvGrpSpPr/>
          <p:nvPr/>
        </p:nvGrpSpPr>
        <p:grpSpPr>
          <a:xfrm>
            <a:off x="5952232" y="584371"/>
            <a:ext cx="973869" cy="1517063"/>
            <a:chOff x="2481525" y="2348175"/>
            <a:chExt cx="811625" cy="1374400"/>
          </a:xfrm>
        </p:grpSpPr>
        <p:grpSp>
          <p:nvGrpSpPr>
            <p:cNvPr id="1424" name="Google Shape;1424;p26"/>
            <p:cNvGrpSpPr/>
            <p:nvPr/>
          </p:nvGrpSpPr>
          <p:grpSpPr>
            <a:xfrm>
              <a:off x="2481525" y="2348175"/>
              <a:ext cx="811625" cy="1374400"/>
              <a:chOff x="2481525" y="2348175"/>
              <a:chExt cx="811625" cy="1374400"/>
            </a:xfrm>
          </p:grpSpPr>
          <p:sp>
            <p:nvSpPr>
              <p:cNvPr id="1425" name="Google Shape;1425;p26"/>
              <p:cNvSpPr/>
              <p:nvPr/>
            </p:nvSpPr>
            <p:spPr>
              <a:xfrm>
                <a:off x="2690650" y="2348175"/>
                <a:ext cx="501125" cy="571325"/>
              </a:xfrm>
              <a:custGeom>
                <a:rect b="b" l="l" r="r" t="t"/>
                <a:pathLst>
                  <a:path extrusionOk="0" h="22853" w="20045">
                    <a:moveTo>
                      <a:pt x="9585" y="1"/>
                    </a:moveTo>
                    <a:cubicBezTo>
                      <a:pt x="2309" y="1"/>
                      <a:pt x="0" y="6120"/>
                      <a:pt x="279" y="12013"/>
                    </a:cubicBezTo>
                    <a:cubicBezTo>
                      <a:pt x="497" y="16699"/>
                      <a:pt x="2856" y="21505"/>
                      <a:pt x="2856" y="21505"/>
                    </a:cubicBezTo>
                    <a:lnTo>
                      <a:pt x="13641" y="22853"/>
                    </a:lnTo>
                    <a:cubicBezTo>
                      <a:pt x="13641" y="22853"/>
                      <a:pt x="17675" y="18178"/>
                      <a:pt x="19034" y="12959"/>
                    </a:cubicBezTo>
                    <a:cubicBezTo>
                      <a:pt x="20045" y="9089"/>
                      <a:pt x="19262" y="771"/>
                      <a:pt x="10792" y="54"/>
                    </a:cubicBezTo>
                    <a:cubicBezTo>
                      <a:pt x="10376" y="18"/>
                      <a:pt x="9973" y="1"/>
                      <a:pt x="9585" y="1"/>
                    </a:cubicBezTo>
                    <a:close/>
                  </a:path>
                </a:pathLst>
              </a:custGeom>
              <a:solidFill>
                <a:srgbClr val="F9C85D">
                  <a:alpha val="359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6"/>
              <p:cNvSpPr/>
              <p:nvPr/>
            </p:nvSpPr>
            <p:spPr>
              <a:xfrm>
                <a:off x="2481525" y="2871650"/>
                <a:ext cx="694500" cy="850925"/>
              </a:xfrm>
              <a:custGeom>
                <a:rect b="b" l="l" r="r" t="t"/>
                <a:pathLst>
                  <a:path extrusionOk="0" h="34037" w="27780">
                    <a:moveTo>
                      <a:pt x="20103" y="0"/>
                    </a:moveTo>
                    <a:lnTo>
                      <a:pt x="18527" y="2620"/>
                    </a:lnTo>
                    <a:cubicBezTo>
                      <a:pt x="17878" y="1910"/>
                      <a:pt x="16968" y="1518"/>
                      <a:pt x="16025" y="1518"/>
                    </a:cubicBezTo>
                    <a:cubicBezTo>
                      <a:pt x="15798" y="1518"/>
                      <a:pt x="15569" y="1541"/>
                      <a:pt x="15341" y="1588"/>
                    </a:cubicBezTo>
                    <a:cubicBezTo>
                      <a:pt x="14852" y="2501"/>
                      <a:pt x="14896" y="3599"/>
                      <a:pt x="14798" y="4643"/>
                    </a:cubicBezTo>
                    <a:cubicBezTo>
                      <a:pt x="14689" y="5675"/>
                      <a:pt x="14330" y="6828"/>
                      <a:pt x="13395" y="7285"/>
                    </a:cubicBezTo>
                    <a:cubicBezTo>
                      <a:pt x="13032" y="7466"/>
                      <a:pt x="12634" y="7514"/>
                      <a:pt x="12226" y="7514"/>
                    </a:cubicBezTo>
                    <a:cubicBezTo>
                      <a:pt x="11925" y="7514"/>
                      <a:pt x="11619" y="7488"/>
                      <a:pt x="11319" y="7469"/>
                    </a:cubicBezTo>
                    <a:cubicBezTo>
                      <a:pt x="10998" y="7445"/>
                      <a:pt x="10672" y="7429"/>
                      <a:pt x="10345" y="7429"/>
                    </a:cubicBezTo>
                    <a:cubicBezTo>
                      <a:pt x="9366" y="7429"/>
                      <a:pt x="8383" y="7570"/>
                      <a:pt x="7535" y="8035"/>
                    </a:cubicBezTo>
                    <a:cubicBezTo>
                      <a:pt x="5980" y="8894"/>
                      <a:pt x="5459" y="10753"/>
                      <a:pt x="6481" y="12264"/>
                    </a:cubicBezTo>
                    <a:cubicBezTo>
                      <a:pt x="7231" y="13373"/>
                      <a:pt x="8753" y="14167"/>
                      <a:pt x="8644" y="15504"/>
                    </a:cubicBezTo>
                    <a:cubicBezTo>
                      <a:pt x="8568" y="16374"/>
                      <a:pt x="7774" y="17026"/>
                      <a:pt x="6937" y="17298"/>
                    </a:cubicBezTo>
                    <a:cubicBezTo>
                      <a:pt x="6111" y="17570"/>
                      <a:pt x="5219" y="17591"/>
                      <a:pt x="4382" y="17841"/>
                    </a:cubicBezTo>
                    <a:cubicBezTo>
                      <a:pt x="1599" y="18646"/>
                      <a:pt x="1" y="21875"/>
                      <a:pt x="425" y="24745"/>
                    </a:cubicBezTo>
                    <a:cubicBezTo>
                      <a:pt x="849" y="27605"/>
                      <a:pt x="2904" y="30029"/>
                      <a:pt x="5328" y="31595"/>
                    </a:cubicBezTo>
                    <a:cubicBezTo>
                      <a:pt x="7838" y="33215"/>
                      <a:pt x="10826" y="34037"/>
                      <a:pt x="13811" y="34037"/>
                    </a:cubicBezTo>
                    <a:cubicBezTo>
                      <a:pt x="16154" y="34037"/>
                      <a:pt x="18495" y="33531"/>
                      <a:pt x="20603" y="32508"/>
                    </a:cubicBezTo>
                    <a:cubicBezTo>
                      <a:pt x="23517" y="31084"/>
                      <a:pt x="26029" y="28605"/>
                      <a:pt x="26898" y="25474"/>
                    </a:cubicBezTo>
                    <a:cubicBezTo>
                      <a:pt x="27779" y="22310"/>
                      <a:pt x="26670" y="18505"/>
                      <a:pt x="23724" y="16841"/>
                    </a:cubicBezTo>
                    <a:cubicBezTo>
                      <a:pt x="22789" y="16308"/>
                      <a:pt x="21767" y="15895"/>
                      <a:pt x="20897" y="15243"/>
                    </a:cubicBezTo>
                    <a:cubicBezTo>
                      <a:pt x="16602" y="11960"/>
                      <a:pt x="18309" y="4197"/>
                      <a:pt x="20103" y="0"/>
                    </a:cubicBezTo>
                    <a:close/>
                  </a:path>
                </a:pathLst>
              </a:custGeom>
              <a:solidFill>
                <a:srgbClr val="F9C85D">
                  <a:alpha val="359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6"/>
              <p:cNvSpPr/>
              <p:nvPr/>
            </p:nvSpPr>
            <p:spPr>
              <a:xfrm>
                <a:off x="2841400" y="2731825"/>
                <a:ext cx="163650" cy="137950"/>
              </a:xfrm>
              <a:custGeom>
                <a:rect b="b" l="l" r="r" t="t"/>
                <a:pathLst>
                  <a:path extrusionOk="0" h="5518" w="6546">
                    <a:moveTo>
                      <a:pt x="2627" y="0"/>
                    </a:moveTo>
                    <a:cubicBezTo>
                      <a:pt x="2087" y="0"/>
                      <a:pt x="1555" y="96"/>
                      <a:pt x="1055" y="288"/>
                    </a:cubicBezTo>
                    <a:cubicBezTo>
                      <a:pt x="0" y="712"/>
                      <a:pt x="522" y="4832"/>
                      <a:pt x="522" y="4832"/>
                    </a:cubicBezTo>
                    <a:lnTo>
                      <a:pt x="5121" y="5517"/>
                    </a:lnTo>
                    <a:cubicBezTo>
                      <a:pt x="5121" y="5517"/>
                      <a:pt x="6545" y="2766"/>
                      <a:pt x="6230" y="1614"/>
                    </a:cubicBezTo>
                    <a:cubicBezTo>
                      <a:pt x="5915" y="451"/>
                      <a:pt x="4067" y="135"/>
                      <a:pt x="4067" y="135"/>
                    </a:cubicBezTo>
                    <a:lnTo>
                      <a:pt x="3121" y="27"/>
                    </a:lnTo>
                    <a:cubicBezTo>
                      <a:pt x="2956" y="9"/>
                      <a:pt x="2791" y="0"/>
                      <a:pt x="26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26"/>
              <p:cNvSpPr/>
              <p:nvPr/>
            </p:nvSpPr>
            <p:spPr>
              <a:xfrm>
                <a:off x="2947500" y="2786350"/>
                <a:ext cx="31450" cy="64925"/>
              </a:xfrm>
              <a:custGeom>
                <a:rect b="b" l="l" r="r" t="t"/>
                <a:pathLst>
                  <a:path extrusionOk="0" h="2597" w="1258">
                    <a:moveTo>
                      <a:pt x="1222" y="0"/>
                    </a:moveTo>
                    <a:cubicBezTo>
                      <a:pt x="1209" y="0"/>
                      <a:pt x="1197" y="6"/>
                      <a:pt x="1193" y="20"/>
                    </a:cubicBezTo>
                    <a:cubicBezTo>
                      <a:pt x="769" y="792"/>
                      <a:pt x="714" y="1825"/>
                      <a:pt x="51" y="2477"/>
                    </a:cubicBezTo>
                    <a:cubicBezTo>
                      <a:pt x="1" y="2527"/>
                      <a:pt x="47" y="2597"/>
                      <a:pt x="100" y="2597"/>
                    </a:cubicBezTo>
                    <a:cubicBezTo>
                      <a:pt x="117" y="2597"/>
                      <a:pt x="134" y="2590"/>
                      <a:pt x="149" y="2575"/>
                    </a:cubicBezTo>
                    <a:cubicBezTo>
                      <a:pt x="431" y="2303"/>
                      <a:pt x="595" y="1912"/>
                      <a:pt x="758" y="1564"/>
                    </a:cubicBezTo>
                    <a:cubicBezTo>
                      <a:pt x="953" y="1086"/>
                      <a:pt x="1203" y="553"/>
                      <a:pt x="1258" y="31"/>
                    </a:cubicBezTo>
                    <a:cubicBezTo>
                      <a:pt x="1258" y="12"/>
                      <a:pt x="1239" y="0"/>
                      <a:pt x="1222" y="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26"/>
              <p:cNvSpPr/>
              <p:nvPr/>
            </p:nvSpPr>
            <p:spPr>
              <a:xfrm>
                <a:off x="2931675" y="2780000"/>
                <a:ext cx="26075" cy="18275"/>
              </a:xfrm>
              <a:custGeom>
                <a:rect b="b" l="l" r="r" t="t"/>
                <a:pathLst>
                  <a:path extrusionOk="0" h="731" w="1043">
                    <a:moveTo>
                      <a:pt x="356" y="1"/>
                    </a:moveTo>
                    <a:cubicBezTo>
                      <a:pt x="155" y="1"/>
                      <a:pt x="0" y="177"/>
                      <a:pt x="21" y="372"/>
                    </a:cubicBezTo>
                    <a:cubicBezTo>
                      <a:pt x="21" y="568"/>
                      <a:pt x="249" y="731"/>
                      <a:pt x="532" y="731"/>
                    </a:cubicBezTo>
                    <a:cubicBezTo>
                      <a:pt x="814" y="731"/>
                      <a:pt x="1043" y="568"/>
                      <a:pt x="1043" y="372"/>
                    </a:cubicBezTo>
                    <a:cubicBezTo>
                      <a:pt x="1043" y="187"/>
                      <a:pt x="662" y="2"/>
                      <a:pt x="390" y="2"/>
                    </a:cubicBezTo>
                    <a:cubicBezTo>
                      <a:pt x="379" y="1"/>
                      <a:pt x="367" y="1"/>
                      <a:pt x="3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6"/>
              <p:cNvSpPr/>
              <p:nvPr/>
            </p:nvSpPr>
            <p:spPr>
              <a:xfrm>
                <a:off x="2810150" y="2486050"/>
                <a:ext cx="255500" cy="260125"/>
              </a:xfrm>
              <a:custGeom>
                <a:rect b="b" l="l" r="r" t="t"/>
                <a:pathLst>
                  <a:path extrusionOk="0" h="10405" w="10220">
                    <a:moveTo>
                      <a:pt x="5087" y="1"/>
                    </a:moveTo>
                    <a:cubicBezTo>
                      <a:pt x="2547" y="1"/>
                      <a:pt x="404" y="1973"/>
                      <a:pt x="228" y="4552"/>
                    </a:cubicBezTo>
                    <a:cubicBezTo>
                      <a:pt x="0" y="7270"/>
                      <a:pt x="3186" y="10271"/>
                      <a:pt x="4643" y="10401"/>
                    </a:cubicBezTo>
                    <a:cubicBezTo>
                      <a:pt x="4666" y="10403"/>
                      <a:pt x="4691" y="10404"/>
                      <a:pt x="4716" y="10404"/>
                    </a:cubicBezTo>
                    <a:cubicBezTo>
                      <a:pt x="5990" y="10404"/>
                      <a:pt x="9724" y="8032"/>
                      <a:pt x="9948" y="5367"/>
                    </a:cubicBezTo>
                    <a:cubicBezTo>
                      <a:pt x="10220" y="2660"/>
                      <a:pt x="8219" y="247"/>
                      <a:pt x="5501" y="18"/>
                    </a:cubicBezTo>
                    <a:cubicBezTo>
                      <a:pt x="5362" y="7"/>
                      <a:pt x="5224" y="1"/>
                      <a:pt x="50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6"/>
              <p:cNvSpPr/>
              <p:nvPr/>
            </p:nvSpPr>
            <p:spPr>
              <a:xfrm>
                <a:off x="2835425" y="2616950"/>
                <a:ext cx="82650" cy="69625"/>
              </a:xfrm>
              <a:custGeom>
                <a:rect b="b" l="l" r="r" t="t"/>
                <a:pathLst>
                  <a:path extrusionOk="0" h="2785" w="3306">
                    <a:moveTo>
                      <a:pt x="1366" y="1"/>
                    </a:moveTo>
                    <a:cubicBezTo>
                      <a:pt x="999" y="1"/>
                      <a:pt x="660" y="140"/>
                      <a:pt x="435" y="414"/>
                    </a:cubicBezTo>
                    <a:cubicBezTo>
                      <a:pt x="0" y="969"/>
                      <a:pt x="185" y="1849"/>
                      <a:pt x="859" y="2382"/>
                    </a:cubicBezTo>
                    <a:cubicBezTo>
                      <a:pt x="1187" y="2651"/>
                      <a:pt x="1574" y="2784"/>
                      <a:pt x="1934" y="2784"/>
                    </a:cubicBezTo>
                    <a:cubicBezTo>
                      <a:pt x="2301" y="2784"/>
                      <a:pt x="2640" y="2646"/>
                      <a:pt x="2860" y="2371"/>
                    </a:cubicBezTo>
                    <a:cubicBezTo>
                      <a:pt x="3305" y="1817"/>
                      <a:pt x="3121" y="936"/>
                      <a:pt x="2446" y="403"/>
                    </a:cubicBezTo>
                    <a:cubicBezTo>
                      <a:pt x="2113" y="134"/>
                      <a:pt x="1726" y="1"/>
                      <a:pt x="1366" y="1"/>
                    </a:cubicBezTo>
                    <a:close/>
                  </a:path>
                </a:pathLst>
              </a:custGeom>
              <a:solidFill>
                <a:srgbClr val="3C2A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6"/>
              <p:cNvSpPr/>
              <p:nvPr/>
            </p:nvSpPr>
            <p:spPr>
              <a:xfrm>
                <a:off x="2858525" y="2625325"/>
                <a:ext cx="30475" cy="21450"/>
              </a:xfrm>
              <a:custGeom>
                <a:rect b="b" l="l" r="r" t="t"/>
                <a:pathLst>
                  <a:path extrusionOk="0" h="858" w="1219">
                    <a:moveTo>
                      <a:pt x="482" y="1"/>
                    </a:moveTo>
                    <a:cubicBezTo>
                      <a:pt x="295" y="1"/>
                      <a:pt x="139" y="81"/>
                      <a:pt x="87" y="220"/>
                    </a:cubicBezTo>
                    <a:cubicBezTo>
                      <a:pt x="0" y="427"/>
                      <a:pt x="163" y="688"/>
                      <a:pt x="457" y="808"/>
                    </a:cubicBezTo>
                    <a:cubicBezTo>
                      <a:pt x="551" y="841"/>
                      <a:pt x="644" y="857"/>
                      <a:pt x="730" y="857"/>
                    </a:cubicBezTo>
                    <a:cubicBezTo>
                      <a:pt x="923" y="857"/>
                      <a:pt x="1082" y="777"/>
                      <a:pt x="1142" y="634"/>
                    </a:cubicBezTo>
                    <a:cubicBezTo>
                      <a:pt x="1218" y="427"/>
                      <a:pt x="1055" y="166"/>
                      <a:pt x="761" y="57"/>
                    </a:cubicBezTo>
                    <a:cubicBezTo>
                      <a:pt x="667" y="19"/>
                      <a:pt x="571" y="1"/>
                      <a:pt x="4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26"/>
              <p:cNvSpPr/>
              <p:nvPr/>
            </p:nvSpPr>
            <p:spPr>
              <a:xfrm>
                <a:off x="2862075" y="2661225"/>
                <a:ext cx="18500" cy="15375"/>
              </a:xfrm>
              <a:custGeom>
                <a:rect b="b" l="l" r="r" t="t"/>
                <a:pathLst>
                  <a:path extrusionOk="0" h="615" w="740">
                    <a:moveTo>
                      <a:pt x="393" y="1"/>
                    </a:moveTo>
                    <a:cubicBezTo>
                      <a:pt x="171" y="1"/>
                      <a:pt x="0" y="246"/>
                      <a:pt x="130" y="459"/>
                    </a:cubicBezTo>
                    <a:cubicBezTo>
                      <a:pt x="190" y="565"/>
                      <a:pt x="293" y="614"/>
                      <a:pt x="396" y="614"/>
                    </a:cubicBezTo>
                    <a:cubicBezTo>
                      <a:pt x="536" y="614"/>
                      <a:pt x="675" y="524"/>
                      <a:pt x="706" y="361"/>
                    </a:cubicBezTo>
                    <a:cubicBezTo>
                      <a:pt x="739" y="209"/>
                      <a:pt x="652" y="57"/>
                      <a:pt x="511" y="24"/>
                    </a:cubicBezTo>
                    <a:cubicBezTo>
                      <a:pt x="471" y="8"/>
                      <a:pt x="431" y="1"/>
                      <a:pt x="39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26"/>
              <p:cNvSpPr/>
              <p:nvPr/>
            </p:nvSpPr>
            <p:spPr>
              <a:xfrm>
                <a:off x="2947950" y="2624475"/>
                <a:ext cx="84825" cy="67200"/>
              </a:xfrm>
              <a:custGeom>
                <a:rect b="b" l="l" r="r" t="t"/>
                <a:pathLst>
                  <a:path extrusionOk="0" h="2688" w="3393">
                    <a:moveTo>
                      <a:pt x="1950" y="1"/>
                    </a:moveTo>
                    <a:cubicBezTo>
                      <a:pt x="1664" y="1"/>
                      <a:pt x="1361" y="76"/>
                      <a:pt x="1077" y="233"/>
                    </a:cubicBezTo>
                    <a:cubicBezTo>
                      <a:pt x="326" y="657"/>
                      <a:pt x="0" y="1494"/>
                      <a:pt x="337" y="2103"/>
                    </a:cubicBezTo>
                    <a:cubicBezTo>
                      <a:pt x="554" y="2481"/>
                      <a:pt x="976" y="2687"/>
                      <a:pt x="1445" y="2687"/>
                    </a:cubicBezTo>
                    <a:cubicBezTo>
                      <a:pt x="1730" y="2687"/>
                      <a:pt x="2032" y="2611"/>
                      <a:pt x="2316" y="2451"/>
                    </a:cubicBezTo>
                    <a:cubicBezTo>
                      <a:pt x="3077" y="2027"/>
                      <a:pt x="3392" y="1200"/>
                      <a:pt x="3055" y="581"/>
                    </a:cubicBezTo>
                    <a:cubicBezTo>
                      <a:pt x="2839" y="203"/>
                      <a:pt x="2418" y="1"/>
                      <a:pt x="1950" y="1"/>
                    </a:cubicBezTo>
                    <a:close/>
                  </a:path>
                </a:pathLst>
              </a:custGeom>
              <a:solidFill>
                <a:srgbClr val="3C2A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6"/>
              <p:cNvSpPr/>
              <p:nvPr/>
            </p:nvSpPr>
            <p:spPr>
              <a:xfrm>
                <a:off x="2980825" y="2632550"/>
                <a:ext cx="29925" cy="20600"/>
              </a:xfrm>
              <a:custGeom>
                <a:rect b="b" l="l" r="r" t="t"/>
                <a:pathLst>
                  <a:path extrusionOk="0" h="824" w="1197">
                    <a:moveTo>
                      <a:pt x="677" y="1"/>
                    </a:moveTo>
                    <a:cubicBezTo>
                      <a:pt x="623" y="1"/>
                      <a:pt x="568" y="6"/>
                      <a:pt x="512" y="18"/>
                    </a:cubicBezTo>
                    <a:cubicBezTo>
                      <a:pt x="207" y="95"/>
                      <a:pt x="1" y="323"/>
                      <a:pt x="44" y="529"/>
                    </a:cubicBezTo>
                    <a:cubicBezTo>
                      <a:pt x="79" y="704"/>
                      <a:pt x="276" y="823"/>
                      <a:pt x="511" y="823"/>
                    </a:cubicBezTo>
                    <a:cubicBezTo>
                      <a:pt x="567" y="823"/>
                      <a:pt x="626" y="816"/>
                      <a:pt x="686" y="801"/>
                    </a:cubicBezTo>
                    <a:cubicBezTo>
                      <a:pt x="990" y="736"/>
                      <a:pt x="1197" y="508"/>
                      <a:pt x="1153" y="290"/>
                    </a:cubicBezTo>
                    <a:cubicBezTo>
                      <a:pt x="1109" y="113"/>
                      <a:pt x="913" y="1"/>
                      <a:pt x="6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6"/>
              <p:cNvSpPr/>
              <p:nvPr/>
            </p:nvSpPr>
            <p:spPr>
              <a:xfrm>
                <a:off x="2984100" y="2667925"/>
                <a:ext cx="18450" cy="15575"/>
              </a:xfrm>
              <a:custGeom>
                <a:rect b="b" l="l" r="r" t="t"/>
                <a:pathLst>
                  <a:path extrusionOk="0" h="623" w="738">
                    <a:moveTo>
                      <a:pt x="322" y="0"/>
                    </a:moveTo>
                    <a:cubicBezTo>
                      <a:pt x="302" y="0"/>
                      <a:pt x="282" y="2"/>
                      <a:pt x="261" y="6"/>
                    </a:cubicBezTo>
                    <a:cubicBezTo>
                      <a:pt x="109" y="28"/>
                      <a:pt x="0" y="158"/>
                      <a:pt x="11" y="310"/>
                    </a:cubicBezTo>
                    <a:cubicBezTo>
                      <a:pt x="11" y="501"/>
                      <a:pt x="166" y="622"/>
                      <a:pt x="326" y="622"/>
                    </a:cubicBezTo>
                    <a:cubicBezTo>
                      <a:pt x="413" y="622"/>
                      <a:pt x="501" y="586"/>
                      <a:pt x="566" y="506"/>
                    </a:cubicBezTo>
                    <a:cubicBezTo>
                      <a:pt x="737" y="304"/>
                      <a:pt x="572" y="0"/>
                      <a:pt x="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6"/>
              <p:cNvSpPr/>
              <p:nvPr/>
            </p:nvSpPr>
            <p:spPr>
              <a:xfrm>
                <a:off x="2901075" y="2684625"/>
                <a:ext cx="59300" cy="24250"/>
              </a:xfrm>
              <a:custGeom>
                <a:rect b="b" l="l" r="r" t="t"/>
                <a:pathLst>
                  <a:path extrusionOk="0" h="970" w="2372">
                    <a:moveTo>
                      <a:pt x="528" y="1"/>
                    </a:moveTo>
                    <a:cubicBezTo>
                      <a:pt x="224" y="1"/>
                      <a:pt x="1" y="445"/>
                      <a:pt x="342" y="664"/>
                    </a:cubicBezTo>
                    <a:cubicBezTo>
                      <a:pt x="632" y="866"/>
                      <a:pt x="970" y="969"/>
                      <a:pt x="1311" y="969"/>
                    </a:cubicBezTo>
                    <a:cubicBezTo>
                      <a:pt x="1557" y="969"/>
                      <a:pt x="1806" y="915"/>
                      <a:pt x="2038" y="806"/>
                    </a:cubicBezTo>
                    <a:lnTo>
                      <a:pt x="2028" y="806"/>
                    </a:lnTo>
                    <a:cubicBezTo>
                      <a:pt x="2372" y="634"/>
                      <a:pt x="2248" y="121"/>
                      <a:pt x="1876" y="121"/>
                    </a:cubicBezTo>
                    <a:cubicBezTo>
                      <a:pt x="1872" y="121"/>
                      <a:pt x="1868" y="121"/>
                      <a:pt x="1864" y="121"/>
                    </a:cubicBezTo>
                    <a:cubicBezTo>
                      <a:pt x="1810" y="121"/>
                      <a:pt x="1756" y="142"/>
                      <a:pt x="1712" y="164"/>
                    </a:cubicBezTo>
                    <a:cubicBezTo>
                      <a:pt x="1625" y="197"/>
                      <a:pt x="1538" y="229"/>
                      <a:pt x="1451" y="240"/>
                    </a:cubicBezTo>
                    <a:cubicBezTo>
                      <a:pt x="1404" y="248"/>
                      <a:pt x="1356" y="251"/>
                      <a:pt x="1308" y="251"/>
                    </a:cubicBezTo>
                    <a:cubicBezTo>
                      <a:pt x="1211" y="251"/>
                      <a:pt x="1114" y="237"/>
                      <a:pt x="1027" y="208"/>
                    </a:cubicBezTo>
                    <a:lnTo>
                      <a:pt x="1016" y="208"/>
                    </a:lnTo>
                    <a:cubicBezTo>
                      <a:pt x="919" y="175"/>
                      <a:pt x="832" y="142"/>
                      <a:pt x="755" y="88"/>
                    </a:cubicBezTo>
                    <a:cubicBezTo>
                      <a:pt x="679" y="27"/>
                      <a:pt x="601" y="1"/>
                      <a:pt x="528" y="1"/>
                    </a:cubicBezTo>
                    <a:close/>
                  </a:path>
                </a:pathLst>
              </a:custGeom>
              <a:solidFill>
                <a:srgbClr val="A03E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26"/>
              <p:cNvSpPr/>
              <p:nvPr/>
            </p:nvSpPr>
            <p:spPr>
              <a:xfrm>
                <a:off x="2916150" y="2685175"/>
                <a:ext cx="10625" cy="7100"/>
              </a:xfrm>
              <a:custGeom>
                <a:rect b="b" l="l" r="r" t="t"/>
                <a:pathLst>
                  <a:path extrusionOk="0" h="284" w="425">
                    <a:moveTo>
                      <a:pt x="22" y="1"/>
                    </a:moveTo>
                    <a:cubicBezTo>
                      <a:pt x="11" y="12"/>
                      <a:pt x="11" y="34"/>
                      <a:pt x="11" y="55"/>
                    </a:cubicBezTo>
                    <a:cubicBezTo>
                      <a:pt x="0" y="164"/>
                      <a:pt x="98" y="273"/>
                      <a:pt x="218" y="284"/>
                    </a:cubicBezTo>
                    <a:cubicBezTo>
                      <a:pt x="283" y="284"/>
                      <a:pt x="359" y="251"/>
                      <a:pt x="413" y="197"/>
                    </a:cubicBezTo>
                    <a:lnTo>
                      <a:pt x="424" y="186"/>
                    </a:lnTo>
                    <a:cubicBezTo>
                      <a:pt x="413" y="186"/>
                      <a:pt x="413" y="186"/>
                      <a:pt x="413" y="175"/>
                    </a:cubicBezTo>
                    <a:cubicBezTo>
                      <a:pt x="316" y="153"/>
                      <a:pt x="239" y="110"/>
                      <a:pt x="163" y="55"/>
                    </a:cubicBezTo>
                    <a:cubicBezTo>
                      <a:pt x="120" y="23"/>
                      <a:pt x="76" y="12"/>
                      <a:pt x="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26"/>
              <p:cNvSpPr/>
              <p:nvPr/>
            </p:nvSpPr>
            <p:spPr>
              <a:xfrm>
                <a:off x="2926200" y="2689525"/>
                <a:ext cx="11175" cy="5850"/>
              </a:xfrm>
              <a:custGeom>
                <a:rect b="b" l="l" r="r" t="t"/>
                <a:pathLst>
                  <a:path extrusionOk="0" h="234" w="447">
                    <a:moveTo>
                      <a:pt x="11" y="1"/>
                    </a:moveTo>
                    <a:cubicBezTo>
                      <a:pt x="1" y="12"/>
                      <a:pt x="1" y="23"/>
                      <a:pt x="11" y="23"/>
                    </a:cubicBezTo>
                    <a:cubicBezTo>
                      <a:pt x="17" y="163"/>
                      <a:pt x="124" y="233"/>
                      <a:pt x="230" y="233"/>
                    </a:cubicBezTo>
                    <a:cubicBezTo>
                      <a:pt x="330" y="233"/>
                      <a:pt x="430" y="171"/>
                      <a:pt x="446" y="44"/>
                    </a:cubicBezTo>
                    <a:lnTo>
                      <a:pt x="446" y="44"/>
                    </a:lnTo>
                    <a:cubicBezTo>
                      <a:pt x="413" y="47"/>
                      <a:pt x="379" y="48"/>
                      <a:pt x="345" y="48"/>
                    </a:cubicBezTo>
                    <a:cubicBezTo>
                      <a:pt x="234" y="48"/>
                      <a:pt x="122" y="34"/>
                      <a:pt x="22" y="1"/>
                    </a:cubicBezTo>
                    <a:cubicBezTo>
                      <a:pt x="17" y="6"/>
                      <a:pt x="14" y="9"/>
                      <a:pt x="13" y="9"/>
                    </a:cubicBezTo>
                    <a:cubicBezTo>
                      <a:pt x="11" y="9"/>
                      <a:pt x="11" y="6"/>
                      <a:pt x="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26"/>
              <p:cNvSpPr/>
              <p:nvPr/>
            </p:nvSpPr>
            <p:spPr>
              <a:xfrm>
                <a:off x="2937625" y="2687625"/>
                <a:ext cx="10075" cy="5500"/>
              </a:xfrm>
              <a:custGeom>
                <a:rect b="b" l="l" r="r" t="t"/>
                <a:pathLst>
                  <a:path extrusionOk="0" h="220" w="403">
                    <a:moveTo>
                      <a:pt x="402" y="1"/>
                    </a:moveTo>
                    <a:cubicBezTo>
                      <a:pt x="348" y="1"/>
                      <a:pt x="305" y="12"/>
                      <a:pt x="261" y="33"/>
                    </a:cubicBezTo>
                    <a:cubicBezTo>
                      <a:pt x="174" y="77"/>
                      <a:pt x="87" y="109"/>
                      <a:pt x="0" y="120"/>
                    </a:cubicBezTo>
                    <a:cubicBezTo>
                      <a:pt x="33" y="175"/>
                      <a:pt x="98" y="207"/>
                      <a:pt x="163" y="218"/>
                    </a:cubicBezTo>
                    <a:cubicBezTo>
                      <a:pt x="170" y="219"/>
                      <a:pt x="177" y="219"/>
                      <a:pt x="183" y="219"/>
                    </a:cubicBezTo>
                    <a:cubicBezTo>
                      <a:pt x="295" y="219"/>
                      <a:pt x="392" y="135"/>
                      <a:pt x="402" y="22"/>
                    </a:cubicBezTo>
                    <a:cubicBezTo>
                      <a:pt x="402" y="12"/>
                      <a:pt x="402" y="12"/>
                      <a:pt x="4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6"/>
              <p:cNvSpPr/>
              <p:nvPr/>
            </p:nvSpPr>
            <p:spPr>
              <a:xfrm>
                <a:off x="2759050" y="2654725"/>
                <a:ext cx="47850" cy="56025"/>
              </a:xfrm>
              <a:custGeom>
                <a:rect b="b" l="l" r="r" t="t"/>
                <a:pathLst>
                  <a:path extrusionOk="0" h="2241" w="1914">
                    <a:moveTo>
                      <a:pt x="336" y="1"/>
                    </a:moveTo>
                    <a:cubicBezTo>
                      <a:pt x="322" y="1"/>
                      <a:pt x="308" y="4"/>
                      <a:pt x="294" y="12"/>
                    </a:cubicBezTo>
                    <a:cubicBezTo>
                      <a:pt x="0" y="153"/>
                      <a:pt x="370" y="1915"/>
                      <a:pt x="370" y="1915"/>
                    </a:cubicBezTo>
                    <a:lnTo>
                      <a:pt x="653" y="2241"/>
                    </a:lnTo>
                    <a:lnTo>
                      <a:pt x="1120" y="1958"/>
                    </a:lnTo>
                    <a:cubicBezTo>
                      <a:pt x="1120" y="1958"/>
                      <a:pt x="1914" y="1447"/>
                      <a:pt x="1914" y="1230"/>
                    </a:cubicBezTo>
                    <a:cubicBezTo>
                      <a:pt x="1914" y="1192"/>
                      <a:pt x="1891" y="1176"/>
                      <a:pt x="1854" y="1176"/>
                    </a:cubicBezTo>
                    <a:cubicBezTo>
                      <a:pt x="1681" y="1176"/>
                      <a:pt x="1185" y="1523"/>
                      <a:pt x="1185" y="1523"/>
                    </a:cubicBezTo>
                    <a:cubicBezTo>
                      <a:pt x="1185" y="1523"/>
                      <a:pt x="1761" y="262"/>
                      <a:pt x="1403" y="153"/>
                    </a:cubicBezTo>
                    <a:cubicBezTo>
                      <a:pt x="1387" y="149"/>
                      <a:pt x="1372" y="147"/>
                      <a:pt x="1358" y="147"/>
                    </a:cubicBezTo>
                    <a:cubicBezTo>
                      <a:pt x="1020" y="147"/>
                      <a:pt x="761" y="1273"/>
                      <a:pt x="761" y="1273"/>
                    </a:cubicBezTo>
                    <a:cubicBezTo>
                      <a:pt x="761" y="1273"/>
                      <a:pt x="595" y="1"/>
                      <a:pt x="3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6"/>
              <p:cNvSpPr/>
              <p:nvPr/>
            </p:nvSpPr>
            <p:spPr>
              <a:xfrm>
                <a:off x="2764475" y="2702575"/>
                <a:ext cx="103325" cy="97975"/>
              </a:xfrm>
              <a:custGeom>
                <a:rect b="b" l="l" r="r" t="t"/>
                <a:pathLst>
                  <a:path extrusionOk="0" h="3919" w="4133">
                    <a:moveTo>
                      <a:pt x="153" y="1"/>
                    </a:moveTo>
                    <a:cubicBezTo>
                      <a:pt x="33" y="599"/>
                      <a:pt x="1" y="1208"/>
                      <a:pt x="44" y="1805"/>
                    </a:cubicBezTo>
                    <a:cubicBezTo>
                      <a:pt x="98" y="2425"/>
                      <a:pt x="359" y="3001"/>
                      <a:pt x="783" y="3436"/>
                    </a:cubicBezTo>
                    <a:cubicBezTo>
                      <a:pt x="1143" y="3776"/>
                      <a:pt x="1551" y="3918"/>
                      <a:pt x="1961" y="3918"/>
                    </a:cubicBezTo>
                    <a:cubicBezTo>
                      <a:pt x="2641" y="3918"/>
                      <a:pt x="3328" y="3526"/>
                      <a:pt x="3817" y="2991"/>
                    </a:cubicBezTo>
                    <a:lnTo>
                      <a:pt x="4132" y="1458"/>
                    </a:lnTo>
                    <a:lnTo>
                      <a:pt x="4132" y="1458"/>
                    </a:lnTo>
                    <a:cubicBezTo>
                      <a:pt x="4132" y="1458"/>
                      <a:pt x="3349" y="1838"/>
                      <a:pt x="2958" y="2371"/>
                    </a:cubicBezTo>
                    <a:cubicBezTo>
                      <a:pt x="2752" y="2649"/>
                      <a:pt x="2314" y="2972"/>
                      <a:pt x="1886" y="2972"/>
                    </a:cubicBezTo>
                    <a:cubicBezTo>
                      <a:pt x="1477" y="2972"/>
                      <a:pt x="1078" y="2676"/>
                      <a:pt x="903" y="1762"/>
                    </a:cubicBezTo>
                    <a:cubicBezTo>
                      <a:pt x="794" y="1229"/>
                      <a:pt x="903" y="577"/>
                      <a:pt x="903" y="33"/>
                    </a:cubicBezTo>
                    <a:lnTo>
                      <a:pt x="15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6"/>
              <p:cNvSpPr/>
              <p:nvPr/>
            </p:nvSpPr>
            <p:spPr>
              <a:xfrm>
                <a:off x="2759850" y="2925450"/>
                <a:ext cx="285700" cy="80300"/>
              </a:xfrm>
              <a:custGeom>
                <a:rect b="b" l="l" r="r" t="t"/>
                <a:pathLst>
                  <a:path extrusionOk="0" h="3212" w="11428">
                    <a:moveTo>
                      <a:pt x="468" y="1"/>
                    </a:moveTo>
                    <a:lnTo>
                      <a:pt x="1" y="1914"/>
                    </a:lnTo>
                    <a:cubicBezTo>
                      <a:pt x="1" y="1914"/>
                      <a:pt x="6013" y="3212"/>
                      <a:pt x="9801" y="3212"/>
                    </a:cubicBezTo>
                    <a:cubicBezTo>
                      <a:pt x="10413" y="3212"/>
                      <a:pt x="10966" y="3178"/>
                      <a:pt x="11427" y="3099"/>
                    </a:cubicBezTo>
                    <a:lnTo>
                      <a:pt x="11123" y="1034"/>
                    </a:lnTo>
                    <a:lnTo>
                      <a:pt x="46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6"/>
              <p:cNvSpPr/>
              <p:nvPr/>
            </p:nvSpPr>
            <p:spPr>
              <a:xfrm>
                <a:off x="2536975" y="2824450"/>
                <a:ext cx="756175" cy="148975"/>
              </a:xfrm>
              <a:custGeom>
                <a:rect b="b" l="l" r="r" t="t"/>
                <a:pathLst>
                  <a:path extrusionOk="0" h="5959" w="30247">
                    <a:moveTo>
                      <a:pt x="7309" y="1"/>
                    </a:moveTo>
                    <a:cubicBezTo>
                      <a:pt x="3129" y="1"/>
                      <a:pt x="248" y="479"/>
                      <a:pt x="153" y="1258"/>
                    </a:cubicBezTo>
                    <a:cubicBezTo>
                      <a:pt x="1" y="2508"/>
                      <a:pt x="6894" y="4356"/>
                      <a:pt x="15156" y="5346"/>
                    </a:cubicBezTo>
                    <a:cubicBezTo>
                      <a:pt x="18623" y="5760"/>
                      <a:pt x="21780" y="5959"/>
                      <a:pt x="24290" y="5959"/>
                    </a:cubicBezTo>
                    <a:cubicBezTo>
                      <a:pt x="27771" y="5959"/>
                      <a:pt x="30006" y="5576"/>
                      <a:pt x="30095" y="4856"/>
                    </a:cubicBezTo>
                    <a:cubicBezTo>
                      <a:pt x="30247" y="3617"/>
                      <a:pt x="24061" y="1529"/>
                      <a:pt x="15787" y="540"/>
                    </a:cubicBezTo>
                    <a:cubicBezTo>
                      <a:pt x="12711" y="168"/>
                      <a:pt x="9782" y="1"/>
                      <a:pt x="73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6"/>
              <p:cNvSpPr/>
              <p:nvPr/>
            </p:nvSpPr>
            <p:spPr>
              <a:xfrm>
                <a:off x="2629675" y="2843325"/>
                <a:ext cx="51375" cy="47275"/>
              </a:xfrm>
              <a:custGeom>
                <a:rect b="b" l="l" r="r" t="t"/>
                <a:pathLst>
                  <a:path extrusionOk="0" h="1891" w="2055">
                    <a:moveTo>
                      <a:pt x="1073" y="0"/>
                    </a:moveTo>
                    <a:cubicBezTo>
                      <a:pt x="595" y="0"/>
                      <a:pt x="171" y="330"/>
                      <a:pt x="54" y="818"/>
                    </a:cubicBezTo>
                    <a:cubicBezTo>
                      <a:pt x="0" y="1318"/>
                      <a:pt x="337" y="1775"/>
                      <a:pt x="837" y="1873"/>
                    </a:cubicBezTo>
                    <a:cubicBezTo>
                      <a:pt x="900" y="1885"/>
                      <a:pt x="963" y="1891"/>
                      <a:pt x="1024" y="1891"/>
                    </a:cubicBezTo>
                    <a:cubicBezTo>
                      <a:pt x="1452" y="1891"/>
                      <a:pt x="1833" y="1604"/>
                      <a:pt x="1957" y="1177"/>
                    </a:cubicBezTo>
                    <a:cubicBezTo>
                      <a:pt x="2055" y="677"/>
                      <a:pt x="1772" y="122"/>
                      <a:pt x="1239" y="13"/>
                    </a:cubicBezTo>
                    <a:cubicBezTo>
                      <a:pt x="1184" y="4"/>
                      <a:pt x="1128" y="0"/>
                      <a:pt x="10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26"/>
              <p:cNvSpPr/>
              <p:nvPr/>
            </p:nvSpPr>
            <p:spPr>
              <a:xfrm>
                <a:off x="2629275" y="2849125"/>
                <a:ext cx="45000" cy="35475"/>
              </a:xfrm>
              <a:custGeom>
                <a:rect b="b" l="l" r="r" t="t"/>
                <a:pathLst>
                  <a:path extrusionOk="0" h="1419" w="1800">
                    <a:moveTo>
                      <a:pt x="1005" y="1"/>
                    </a:moveTo>
                    <a:cubicBezTo>
                      <a:pt x="366" y="1"/>
                      <a:pt x="1" y="941"/>
                      <a:pt x="668" y="1336"/>
                    </a:cubicBezTo>
                    <a:cubicBezTo>
                      <a:pt x="781" y="1390"/>
                      <a:pt x="905" y="1418"/>
                      <a:pt x="1028" y="1418"/>
                    </a:cubicBezTo>
                    <a:cubicBezTo>
                      <a:pt x="1274" y="1418"/>
                      <a:pt x="1513" y="1307"/>
                      <a:pt x="1636" y="1075"/>
                    </a:cubicBezTo>
                    <a:cubicBezTo>
                      <a:pt x="1799" y="706"/>
                      <a:pt x="1669" y="281"/>
                      <a:pt x="1321" y="75"/>
                    </a:cubicBezTo>
                    <a:cubicBezTo>
                      <a:pt x="1211" y="24"/>
                      <a:pt x="1105" y="1"/>
                      <a:pt x="1005" y="1"/>
                    </a:cubicBezTo>
                    <a:close/>
                  </a:path>
                </a:pathLst>
              </a:custGeom>
              <a:solidFill>
                <a:srgbClr val="F5DC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26"/>
              <p:cNvSpPr/>
              <p:nvPr/>
            </p:nvSpPr>
            <p:spPr>
              <a:xfrm>
                <a:off x="2760125" y="2860250"/>
                <a:ext cx="51400" cy="47400"/>
              </a:xfrm>
              <a:custGeom>
                <a:rect b="b" l="l" r="r" t="t"/>
                <a:pathLst>
                  <a:path extrusionOk="0" h="1896" w="2056">
                    <a:moveTo>
                      <a:pt x="1091" y="0"/>
                    </a:moveTo>
                    <a:cubicBezTo>
                      <a:pt x="606" y="0"/>
                      <a:pt x="173" y="331"/>
                      <a:pt x="55" y="815"/>
                    </a:cubicBezTo>
                    <a:cubicBezTo>
                      <a:pt x="1" y="1315"/>
                      <a:pt x="338" y="1783"/>
                      <a:pt x="838" y="1880"/>
                    </a:cubicBezTo>
                    <a:cubicBezTo>
                      <a:pt x="894" y="1890"/>
                      <a:pt x="950" y="1895"/>
                      <a:pt x="1006" y="1895"/>
                    </a:cubicBezTo>
                    <a:cubicBezTo>
                      <a:pt x="1435" y="1895"/>
                      <a:pt x="1833" y="1608"/>
                      <a:pt x="1958" y="1185"/>
                    </a:cubicBezTo>
                    <a:cubicBezTo>
                      <a:pt x="2056" y="685"/>
                      <a:pt x="1762" y="119"/>
                      <a:pt x="1240" y="10"/>
                    </a:cubicBezTo>
                    <a:cubicBezTo>
                      <a:pt x="1190" y="3"/>
                      <a:pt x="1140" y="0"/>
                      <a:pt x="10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6"/>
              <p:cNvSpPr/>
              <p:nvPr/>
            </p:nvSpPr>
            <p:spPr>
              <a:xfrm>
                <a:off x="2759775" y="2866250"/>
                <a:ext cx="44950" cy="35325"/>
              </a:xfrm>
              <a:custGeom>
                <a:rect b="b" l="l" r="r" t="t"/>
                <a:pathLst>
                  <a:path extrusionOk="0" h="1413" w="1798">
                    <a:moveTo>
                      <a:pt x="1003" y="1"/>
                    </a:moveTo>
                    <a:cubicBezTo>
                      <a:pt x="365" y="1"/>
                      <a:pt x="1" y="940"/>
                      <a:pt x="678" y="1325"/>
                    </a:cubicBezTo>
                    <a:cubicBezTo>
                      <a:pt x="787" y="1383"/>
                      <a:pt x="909" y="1412"/>
                      <a:pt x="1030" y="1412"/>
                    </a:cubicBezTo>
                    <a:cubicBezTo>
                      <a:pt x="1272" y="1412"/>
                      <a:pt x="1511" y="1296"/>
                      <a:pt x="1635" y="1064"/>
                    </a:cubicBezTo>
                    <a:cubicBezTo>
                      <a:pt x="1798" y="705"/>
                      <a:pt x="1667" y="271"/>
                      <a:pt x="1319" y="75"/>
                    </a:cubicBezTo>
                    <a:cubicBezTo>
                      <a:pt x="1209" y="24"/>
                      <a:pt x="1103" y="1"/>
                      <a:pt x="1003" y="1"/>
                    </a:cubicBezTo>
                    <a:close/>
                  </a:path>
                </a:pathLst>
              </a:custGeom>
              <a:solidFill>
                <a:srgbClr val="F5DC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6"/>
              <p:cNvSpPr/>
              <p:nvPr/>
            </p:nvSpPr>
            <p:spPr>
              <a:xfrm>
                <a:off x="2881625" y="2870850"/>
                <a:ext cx="51400" cy="47475"/>
              </a:xfrm>
              <a:custGeom>
                <a:rect b="b" l="l" r="r" t="t"/>
                <a:pathLst>
                  <a:path extrusionOk="0" h="1899" w="2056">
                    <a:moveTo>
                      <a:pt x="1102" y="0"/>
                    </a:moveTo>
                    <a:cubicBezTo>
                      <a:pt x="616" y="0"/>
                      <a:pt x="184" y="331"/>
                      <a:pt x="66" y="815"/>
                    </a:cubicBezTo>
                    <a:cubicBezTo>
                      <a:pt x="1" y="1315"/>
                      <a:pt x="348" y="1783"/>
                      <a:pt x="838" y="1880"/>
                    </a:cubicBezTo>
                    <a:cubicBezTo>
                      <a:pt x="901" y="1893"/>
                      <a:pt x="963" y="1899"/>
                      <a:pt x="1025" y="1899"/>
                    </a:cubicBezTo>
                    <a:cubicBezTo>
                      <a:pt x="1455" y="1899"/>
                      <a:pt x="1845" y="1612"/>
                      <a:pt x="1968" y="1185"/>
                    </a:cubicBezTo>
                    <a:cubicBezTo>
                      <a:pt x="2055" y="685"/>
                      <a:pt x="1784" y="119"/>
                      <a:pt x="1251" y="10"/>
                    </a:cubicBezTo>
                    <a:cubicBezTo>
                      <a:pt x="1201" y="3"/>
                      <a:pt x="1151" y="0"/>
                      <a:pt x="11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6"/>
              <p:cNvSpPr/>
              <p:nvPr/>
            </p:nvSpPr>
            <p:spPr>
              <a:xfrm>
                <a:off x="2881275" y="2876850"/>
                <a:ext cx="45225" cy="35325"/>
              </a:xfrm>
              <a:custGeom>
                <a:rect b="b" l="l" r="r" t="t"/>
                <a:pathLst>
                  <a:path extrusionOk="0" h="1413" w="1809">
                    <a:moveTo>
                      <a:pt x="1010" y="1"/>
                    </a:moveTo>
                    <a:cubicBezTo>
                      <a:pt x="365" y="1"/>
                      <a:pt x="1" y="940"/>
                      <a:pt x="678" y="1325"/>
                    </a:cubicBezTo>
                    <a:cubicBezTo>
                      <a:pt x="786" y="1383"/>
                      <a:pt x="910" y="1412"/>
                      <a:pt x="1032" y="1412"/>
                    </a:cubicBezTo>
                    <a:cubicBezTo>
                      <a:pt x="1278" y="1412"/>
                      <a:pt x="1522" y="1296"/>
                      <a:pt x="1645" y="1064"/>
                    </a:cubicBezTo>
                    <a:cubicBezTo>
                      <a:pt x="1808" y="705"/>
                      <a:pt x="1667" y="271"/>
                      <a:pt x="1330" y="75"/>
                    </a:cubicBezTo>
                    <a:cubicBezTo>
                      <a:pt x="1219" y="24"/>
                      <a:pt x="1111" y="1"/>
                      <a:pt x="1010" y="1"/>
                    </a:cubicBezTo>
                    <a:close/>
                  </a:path>
                </a:pathLst>
              </a:custGeom>
              <a:solidFill>
                <a:srgbClr val="F5DC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26"/>
              <p:cNvSpPr/>
              <p:nvPr/>
            </p:nvSpPr>
            <p:spPr>
              <a:xfrm>
                <a:off x="3002850" y="2888775"/>
                <a:ext cx="51400" cy="47225"/>
              </a:xfrm>
              <a:custGeom>
                <a:rect b="b" l="l" r="r" t="t"/>
                <a:pathLst>
                  <a:path extrusionOk="0" h="1889" w="2056">
                    <a:moveTo>
                      <a:pt x="1101" y="1"/>
                    </a:moveTo>
                    <a:cubicBezTo>
                      <a:pt x="614" y="1"/>
                      <a:pt x="173" y="332"/>
                      <a:pt x="55" y="816"/>
                    </a:cubicBezTo>
                    <a:cubicBezTo>
                      <a:pt x="0" y="1316"/>
                      <a:pt x="338" y="1772"/>
                      <a:pt x="838" y="1870"/>
                    </a:cubicBezTo>
                    <a:cubicBezTo>
                      <a:pt x="901" y="1882"/>
                      <a:pt x="963" y="1888"/>
                      <a:pt x="1025" y="1888"/>
                    </a:cubicBezTo>
                    <a:cubicBezTo>
                      <a:pt x="1455" y="1888"/>
                      <a:pt x="1843" y="1602"/>
                      <a:pt x="1957" y="1174"/>
                    </a:cubicBezTo>
                    <a:cubicBezTo>
                      <a:pt x="2055" y="674"/>
                      <a:pt x="1762" y="109"/>
                      <a:pt x="1251" y="11"/>
                    </a:cubicBezTo>
                    <a:cubicBezTo>
                      <a:pt x="1201" y="4"/>
                      <a:pt x="1151" y="1"/>
                      <a:pt x="11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26"/>
              <p:cNvSpPr/>
              <p:nvPr/>
            </p:nvSpPr>
            <p:spPr>
              <a:xfrm>
                <a:off x="3002450" y="2894525"/>
                <a:ext cx="45000" cy="35450"/>
              </a:xfrm>
              <a:custGeom>
                <a:rect b="b" l="l" r="r" t="t"/>
                <a:pathLst>
                  <a:path extrusionOk="0" h="1418" w="1800">
                    <a:moveTo>
                      <a:pt x="1005" y="0"/>
                    </a:moveTo>
                    <a:cubicBezTo>
                      <a:pt x="367" y="0"/>
                      <a:pt x="1" y="941"/>
                      <a:pt x="669" y="1336"/>
                    </a:cubicBezTo>
                    <a:cubicBezTo>
                      <a:pt x="781" y="1390"/>
                      <a:pt x="906" y="1418"/>
                      <a:pt x="1028" y="1418"/>
                    </a:cubicBezTo>
                    <a:cubicBezTo>
                      <a:pt x="1274" y="1418"/>
                      <a:pt x="1513" y="1307"/>
                      <a:pt x="1636" y="1075"/>
                    </a:cubicBezTo>
                    <a:cubicBezTo>
                      <a:pt x="1800" y="705"/>
                      <a:pt x="1669" y="281"/>
                      <a:pt x="1321" y="75"/>
                    </a:cubicBezTo>
                    <a:cubicBezTo>
                      <a:pt x="1211" y="23"/>
                      <a:pt x="1105" y="0"/>
                      <a:pt x="1005" y="0"/>
                    </a:cubicBezTo>
                    <a:close/>
                  </a:path>
                </a:pathLst>
              </a:custGeom>
              <a:solidFill>
                <a:srgbClr val="F5DC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6"/>
              <p:cNvSpPr/>
              <p:nvPr/>
            </p:nvSpPr>
            <p:spPr>
              <a:xfrm>
                <a:off x="3137675" y="2902650"/>
                <a:ext cx="51375" cy="47200"/>
              </a:xfrm>
              <a:custGeom>
                <a:rect b="b" l="l" r="r" t="t"/>
                <a:pathLst>
                  <a:path extrusionOk="0" h="1888" w="2055">
                    <a:moveTo>
                      <a:pt x="1101" y="0"/>
                    </a:moveTo>
                    <a:cubicBezTo>
                      <a:pt x="614" y="0"/>
                      <a:pt x="173" y="331"/>
                      <a:pt x="54" y="815"/>
                    </a:cubicBezTo>
                    <a:cubicBezTo>
                      <a:pt x="0" y="1315"/>
                      <a:pt x="348" y="1783"/>
                      <a:pt x="837" y="1870"/>
                    </a:cubicBezTo>
                    <a:cubicBezTo>
                      <a:pt x="900" y="1882"/>
                      <a:pt x="963" y="1888"/>
                      <a:pt x="1025" y="1888"/>
                    </a:cubicBezTo>
                    <a:cubicBezTo>
                      <a:pt x="1455" y="1888"/>
                      <a:pt x="1843" y="1601"/>
                      <a:pt x="1957" y="1174"/>
                    </a:cubicBezTo>
                    <a:cubicBezTo>
                      <a:pt x="2055" y="674"/>
                      <a:pt x="1772" y="108"/>
                      <a:pt x="1250" y="11"/>
                    </a:cubicBezTo>
                    <a:cubicBezTo>
                      <a:pt x="1200" y="3"/>
                      <a:pt x="1150" y="0"/>
                      <a:pt x="11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6"/>
              <p:cNvSpPr/>
              <p:nvPr/>
            </p:nvSpPr>
            <p:spPr>
              <a:xfrm>
                <a:off x="3137275" y="2908475"/>
                <a:ext cx="45250" cy="35375"/>
              </a:xfrm>
              <a:custGeom>
                <a:rect b="b" l="l" r="r" t="t"/>
                <a:pathLst>
                  <a:path extrusionOk="0" h="1415" w="1810">
                    <a:moveTo>
                      <a:pt x="1017" y="0"/>
                    </a:moveTo>
                    <a:cubicBezTo>
                      <a:pt x="368" y="0"/>
                      <a:pt x="0" y="936"/>
                      <a:pt x="679" y="1332"/>
                    </a:cubicBezTo>
                    <a:cubicBezTo>
                      <a:pt x="788" y="1387"/>
                      <a:pt x="911" y="1414"/>
                      <a:pt x="1034" y="1414"/>
                    </a:cubicBezTo>
                    <a:cubicBezTo>
                      <a:pt x="1280" y="1414"/>
                      <a:pt x="1524" y="1303"/>
                      <a:pt x="1647" y="1071"/>
                    </a:cubicBezTo>
                    <a:cubicBezTo>
                      <a:pt x="1810" y="713"/>
                      <a:pt x="1669" y="278"/>
                      <a:pt x="1332" y="71"/>
                    </a:cubicBezTo>
                    <a:cubicBezTo>
                      <a:pt x="1222" y="22"/>
                      <a:pt x="1116" y="0"/>
                      <a:pt x="1017" y="0"/>
                    </a:cubicBezTo>
                    <a:close/>
                  </a:path>
                </a:pathLst>
              </a:custGeom>
              <a:solidFill>
                <a:srgbClr val="F5DC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6"/>
              <p:cNvSpPr/>
              <p:nvPr/>
            </p:nvSpPr>
            <p:spPr>
              <a:xfrm>
                <a:off x="2778075" y="2408375"/>
                <a:ext cx="165825" cy="132750"/>
              </a:xfrm>
              <a:custGeom>
                <a:rect b="b" l="l" r="r" t="t"/>
                <a:pathLst>
                  <a:path extrusionOk="0" h="5310" w="6633">
                    <a:moveTo>
                      <a:pt x="4307" y="0"/>
                    </a:moveTo>
                    <a:cubicBezTo>
                      <a:pt x="3696" y="0"/>
                      <a:pt x="3006" y="214"/>
                      <a:pt x="2327" y="723"/>
                    </a:cubicBezTo>
                    <a:cubicBezTo>
                      <a:pt x="848" y="1832"/>
                      <a:pt x="0" y="3930"/>
                      <a:pt x="642" y="4789"/>
                    </a:cubicBezTo>
                    <a:cubicBezTo>
                      <a:pt x="911" y="5139"/>
                      <a:pt x="1362" y="5310"/>
                      <a:pt x="1901" y="5310"/>
                    </a:cubicBezTo>
                    <a:cubicBezTo>
                      <a:pt x="2667" y="5310"/>
                      <a:pt x="3612" y="4967"/>
                      <a:pt x="4480" y="4310"/>
                    </a:cubicBezTo>
                    <a:cubicBezTo>
                      <a:pt x="5947" y="3201"/>
                      <a:pt x="6632" y="1614"/>
                      <a:pt x="5991" y="755"/>
                    </a:cubicBezTo>
                    <a:cubicBezTo>
                      <a:pt x="5638" y="296"/>
                      <a:pt x="5027" y="0"/>
                      <a:pt x="4307" y="0"/>
                    </a:cubicBezTo>
                    <a:close/>
                  </a:path>
                </a:pathLst>
              </a:custGeom>
              <a:solidFill>
                <a:srgbClr val="FFFFFF">
                  <a:alpha val="48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26"/>
              <p:cNvSpPr/>
              <p:nvPr/>
            </p:nvSpPr>
            <p:spPr>
              <a:xfrm>
                <a:off x="2965075" y="2399725"/>
                <a:ext cx="61175" cy="57725"/>
              </a:xfrm>
              <a:custGeom>
                <a:rect b="b" l="l" r="r" t="t"/>
                <a:pathLst>
                  <a:path extrusionOk="0" h="2309" w="2447">
                    <a:moveTo>
                      <a:pt x="1105" y="1"/>
                    </a:moveTo>
                    <a:cubicBezTo>
                      <a:pt x="1085" y="1"/>
                      <a:pt x="1064" y="2"/>
                      <a:pt x="1044" y="3"/>
                    </a:cubicBezTo>
                    <a:cubicBezTo>
                      <a:pt x="435" y="79"/>
                      <a:pt x="0" y="623"/>
                      <a:pt x="44" y="1232"/>
                    </a:cubicBezTo>
                    <a:cubicBezTo>
                      <a:pt x="87" y="1834"/>
                      <a:pt x="587" y="2308"/>
                      <a:pt x="1197" y="2308"/>
                    </a:cubicBezTo>
                    <a:cubicBezTo>
                      <a:pt x="1204" y="2308"/>
                      <a:pt x="1211" y="2308"/>
                      <a:pt x="1218" y="2308"/>
                    </a:cubicBezTo>
                    <a:cubicBezTo>
                      <a:pt x="1816" y="2265"/>
                      <a:pt x="2447" y="1873"/>
                      <a:pt x="2403" y="1221"/>
                    </a:cubicBezTo>
                    <a:cubicBezTo>
                      <a:pt x="2361" y="601"/>
                      <a:pt x="1699" y="1"/>
                      <a:pt x="1105" y="1"/>
                    </a:cubicBezTo>
                    <a:close/>
                  </a:path>
                </a:pathLst>
              </a:custGeom>
              <a:solidFill>
                <a:srgbClr val="FFFFFF">
                  <a:alpha val="48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7" name="Google Shape;1457;p26"/>
            <p:cNvGrpSpPr/>
            <p:nvPr/>
          </p:nvGrpSpPr>
          <p:grpSpPr>
            <a:xfrm>
              <a:off x="2597850" y="3168525"/>
              <a:ext cx="447550" cy="455225"/>
              <a:chOff x="2597850" y="3168525"/>
              <a:chExt cx="447550" cy="455225"/>
            </a:xfrm>
          </p:grpSpPr>
          <p:sp>
            <p:nvSpPr>
              <p:cNvPr id="1458" name="Google Shape;1458;p26"/>
              <p:cNvSpPr/>
              <p:nvPr/>
            </p:nvSpPr>
            <p:spPr>
              <a:xfrm>
                <a:off x="2597850" y="3471525"/>
                <a:ext cx="69350" cy="51150"/>
              </a:xfrm>
              <a:custGeom>
                <a:rect b="b" l="l" r="r" t="t"/>
                <a:pathLst>
                  <a:path extrusionOk="0" h="2046" w="2774">
                    <a:moveTo>
                      <a:pt x="2654" y="0"/>
                    </a:moveTo>
                    <a:cubicBezTo>
                      <a:pt x="2284" y="218"/>
                      <a:pt x="1" y="1968"/>
                      <a:pt x="1" y="1968"/>
                    </a:cubicBezTo>
                    <a:cubicBezTo>
                      <a:pt x="160" y="2026"/>
                      <a:pt x="487" y="2045"/>
                      <a:pt x="851" y="2045"/>
                    </a:cubicBezTo>
                    <a:cubicBezTo>
                      <a:pt x="1579" y="2045"/>
                      <a:pt x="2458" y="1968"/>
                      <a:pt x="2458" y="1968"/>
                    </a:cubicBezTo>
                    <a:cubicBezTo>
                      <a:pt x="2773" y="1359"/>
                      <a:pt x="2654" y="0"/>
                      <a:pt x="2654" y="0"/>
                    </a:cubicBezTo>
                    <a:close/>
                  </a:path>
                </a:pathLst>
              </a:custGeom>
              <a:solidFill>
                <a:srgbClr val="3C2A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6"/>
              <p:cNvSpPr/>
              <p:nvPr/>
            </p:nvSpPr>
            <p:spPr>
              <a:xfrm>
                <a:off x="2694350" y="3547900"/>
                <a:ext cx="44325" cy="75850"/>
              </a:xfrm>
              <a:custGeom>
                <a:rect b="b" l="l" r="r" t="t"/>
                <a:pathLst>
                  <a:path extrusionOk="0" h="3034" w="1773">
                    <a:moveTo>
                      <a:pt x="1708" y="0"/>
                    </a:moveTo>
                    <a:cubicBezTo>
                      <a:pt x="1697" y="0"/>
                      <a:pt x="283" y="76"/>
                      <a:pt x="1" y="707"/>
                    </a:cubicBezTo>
                    <a:cubicBezTo>
                      <a:pt x="1" y="707"/>
                      <a:pt x="1262" y="2762"/>
                      <a:pt x="1773" y="3033"/>
                    </a:cubicBezTo>
                    <a:cubicBezTo>
                      <a:pt x="1773" y="3033"/>
                      <a:pt x="1773" y="435"/>
                      <a:pt x="1708" y="0"/>
                    </a:cubicBezTo>
                    <a:close/>
                  </a:path>
                </a:pathLst>
              </a:custGeom>
              <a:solidFill>
                <a:srgbClr val="3C2A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26"/>
              <p:cNvSpPr/>
              <p:nvPr/>
            </p:nvSpPr>
            <p:spPr>
              <a:xfrm>
                <a:off x="2623950" y="3335725"/>
                <a:ext cx="377275" cy="238600"/>
              </a:xfrm>
              <a:custGeom>
                <a:rect b="b" l="l" r="r" t="t"/>
                <a:pathLst>
                  <a:path extrusionOk="0" h="9544" w="15091">
                    <a:moveTo>
                      <a:pt x="10783" y="1"/>
                    </a:moveTo>
                    <a:cubicBezTo>
                      <a:pt x="9176" y="1"/>
                      <a:pt x="7763" y="1094"/>
                      <a:pt x="7763" y="1094"/>
                    </a:cubicBezTo>
                    <a:cubicBezTo>
                      <a:pt x="7763" y="1094"/>
                      <a:pt x="1" y="4704"/>
                      <a:pt x="1153" y="7259"/>
                    </a:cubicBezTo>
                    <a:cubicBezTo>
                      <a:pt x="1893" y="8923"/>
                      <a:pt x="2801" y="9543"/>
                      <a:pt x="3722" y="9543"/>
                    </a:cubicBezTo>
                    <a:cubicBezTo>
                      <a:pt x="4263" y="9543"/>
                      <a:pt x="4809" y="9329"/>
                      <a:pt x="5328" y="8987"/>
                    </a:cubicBezTo>
                    <a:cubicBezTo>
                      <a:pt x="6407" y="8285"/>
                      <a:pt x="7839" y="7422"/>
                      <a:pt x="9284" y="7422"/>
                    </a:cubicBezTo>
                    <a:cubicBezTo>
                      <a:pt x="9718" y="7422"/>
                      <a:pt x="10153" y="7499"/>
                      <a:pt x="10579" y="7683"/>
                    </a:cubicBezTo>
                    <a:cubicBezTo>
                      <a:pt x="10861" y="7804"/>
                      <a:pt x="11143" y="7860"/>
                      <a:pt x="11419" y="7860"/>
                    </a:cubicBezTo>
                    <a:cubicBezTo>
                      <a:pt x="13389" y="7860"/>
                      <a:pt x="15090" y="5030"/>
                      <a:pt x="14308" y="3018"/>
                    </a:cubicBezTo>
                    <a:cubicBezTo>
                      <a:pt x="13400" y="663"/>
                      <a:pt x="12033" y="1"/>
                      <a:pt x="10783" y="1"/>
                    </a:cubicBezTo>
                    <a:close/>
                  </a:path>
                </a:pathLst>
              </a:custGeom>
              <a:solidFill>
                <a:srgbClr val="3C2A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26"/>
              <p:cNvSpPr/>
              <p:nvPr/>
            </p:nvSpPr>
            <p:spPr>
              <a:xfrm>
                <a:off x="2699800" y="3530575"/>
                <a:ext cx="41900" cy="37325"/>
              </a:xfrm>
              <a:custGeom>
                <a:rect b="b" l="l" r="r" t="t"/>
                <a:pathLst>
                  <a:path extrusionOk="0" h="1493" w="1676">
                    <a:moveTo>
                      <a:pt x="846" y="0"/>
                    </a:moveTo>
                    <a:cubicBezTo>
                      <a:pt x="709" y="0"/>
                      <a:pt x="567" y="40"/>
                      <a:pt x="435" y="128"/>
                    </a:cubicBezTo>
                    <a:cubicBezTo>
                      <a:pt x="87" y="356"/>
                      <a:pt x="0" y="813"/>
                      <a:pt x="228" y="1161"/>
                    </a:cubicBezTo>
                    <a:cubicBezTo>
                      <a:pt x="375" y="1388"/>
                      <a:pt x="606" y="1493"/>
                      <a:pt x="836" y="1493"/>
                    </a:cubicBezTo>
                    <a:cubicBezTo>
                      <a:pt x="1168" y="1493"/>
                      <a:pt x="1499" y="1274"/>
                      <a:pt x="1577" y="889"/>
                    </a:cubicBezTo>
                    <a:cubicBezTo>
                      <a:pt x="1676" y="400"/>
                      <a:pt x="1284" y="0"/>
                      <a:pt x="846" y="0"/>
                    </a:cubicBezTo>
                    <a:close/>
                  </a:path>
                </a:pathLst>
              </a:custGeom>
              <a:solidFill>
                <a:srgbClr val="F5DC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6"/>
              <p:cNvSpPr/>
              <p:nvPr/>
            </p:nvSpPr>
            <p:spPr>
              <a:xfrm>
                <a:off x="2708475" y="3534200"/>
                <a:ext cx="25400" cy="22700"/>
              </a:xfrm>
              <a:custGeom>
                <a:rect b="b" l="l" r="r" t="t"/>
                <a:pathLst>
                  <a:path extrusionOk="0" h="908" w="1016">
                    <a:moveTo>
                      <a:pt x="515" y="1"/>
                    </a:moveTo>
                    <a:cubicBezTo>
                      <a:pt x="431" y="1"/>
                      <a:pt x="343" y="25"/>
                      <a:pt x="262" y="81"/>
                    </a:cubicBezTo>
                    <a:cubicBezTo>
                      <a:pt x="55" y="222"/>
                      <a:pt x="1" y="494"/>
                      <a:pt x="131" y="711"/>
                    </a:cubicBezTo>
                    <a:cubicBezTo>
                      <a:pt x="225" y="845"/>
                      <a:pt x="368" y="908"/>
                      <a:pt x="510" y="908"/>
                    </a:cubicBezTo>
                    <a:cubicBezTo>
                      <a:pt x="713" y="908"/>
                      <a:pt x="913" y="779"/>
                      <a:pt x="958" y="548"/>
                    </a:cubicBezTo>
                    <a:cubicBezTo>
                      <a:pt x="1015" y="243"/>
                      <a:pt x="779" y="1"/>
                      <a:pt x="515" y="1"/>
                    </a:cubicBezTo>
                    <a:close/>
                  </a:path>
                </a:pathLst>
              </a:custGeom>
              <a:solidFill>
                <a:srgbClr val="3C2A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6"/>
              <p:cNvSpPr/>
              <p:nvPr/>
            </p:nvSpPr>
            <p:spPr>
              <a:xfrm>
                <a:off x="2661200" y="3478650"/>
                <a:ext cx="41650" cy="37225"/>
              </a:xfrm>
              <a:custGeom>
                <a:rect b="b" l="l" r="r" t="t"/>
                <a:pathLst>
                  <a:path extrusionOk="0" h="1489" w="1666">
                    <a:moveTo>
                      <a:pt x="840" y="1"/>
                    </a:moveTo>
                    <a:cubicBezTo>
                      <a:pt x="704" y="1"/>
                      <a:pt x="565" y="40"/>
                      <a:pt x="435" y="128"/>
                    </a:cubicBezTo>
                    <a:cubicBezTo>
                      <a:pt x="87" y="357"/>
                      <a:pt x="0" y="813"/>
                      <a:pt x="229" y="1161"/>
                    </a:cubicBezTo>
                    <a:cubicBezTo>
                      <a:pt x="376" y="1384"/>
                      <a:pt x="606" y="1488"/>
                      <a:pt x="834" y="1488"/>
                    </a:cubicBezTo>
                    <a:cubicBezTo>
                      <a:pt x="1163" y="1488"/>
                      <a:pt x="1489" y="1274"/>
                      <a:pt x="1566" y="889"/>
                    </a:cubicBezTo>
                    <a:cubicBezTo>
                      <a:pt x="1665" y="401"/>
                      <a:pt x="1273" y="1"/>
                      <a:pt x="840" y="1"/>
                    </a:cubicBezTo>
                    <a:close/>
                  </a:path>
                </a:pathLst>
              </a:custGeom>
              <a:solidFill>
                <a:srgbClr val="F5DC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26"/>
              <p:cNvSpPr/>
              <p:nvPr/>
            </p:nvSpPr>
            <p:spPr>
              <a:xfrm>
                <a:off x="2650050" y="3438625"/>
                <a:ext cx="60900" cy="57650"/>
              </a:xfrm>
              <a:custGeom>
                <a:rect b="b" l="l" r="r" t="t"/>
                <a:pathLst>
                  <a:path extrusionOk="0" h="2306" w="2436">
                    <a:moveTo>
                      <a:pt x="0" y="1"/>
                    </a:moveTo>
                    <a:cubicBezTo>
                      <a:pt x="1" y="1"/>
                      <a:pt x="1370" y="305"/>
                      <a:pt x="2436" y="2305"/>
                    </a:cubicBezTo>
                    <a:cubicBezTo>
                      <a:pt x="2436" y="2305"/>
                      <a:pt x="1599" y="316"/>
                      <a:pt x="0" y="1"/>
                    </a:cubicBezTo>
                    <a:close/>
                  </a:path>
                </a:pathLst>
              </a:custGeom>
              <a:solidFill>
                <a:srgbClr val="FFFA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26"/>
              <p:cNvSpPr/>
              <p:nvPr/>
            </p:nvSpPr>
            <p:spPr>
              <a:xfrm>
                <a:off x="2655750" y="3423950"/>
                <a:ext cx="56300" cy="71225"/>
              </a:xfrm>
              <a:custGeom>
                <a:rect b="b" l="l" r="r" t="t"/>
                <a:pathLst>
                  <a:path extrusionOk="0" h="2849" w="2252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1"/>
                      <a:pt x="1534" y="675"/>
                      <a:pt x="2251" y="2849"/>
                    </a:cubicBezTo>
                    <a:cubicBezTo>
                      <a:pt x="2251" y="2849"/>
                      <a:pt x="1555" y="522"/>
                      <a:pt x="1" y="0"/>
                    </a:cubicBezTo>
                    <a:close/>
                  </a:path>
                </a:pathLst>
              </a:custGeom>
              <a:solidFill>
                <a:srgbClr val="FFFA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6"/>
              <p:cNvSpPr/>
              <p:nvPr/>
            </p:nvSpPr>
            <p:spPr>
              <a:xfrm>
                <a:off x="2676425" y="3421500"/>
                <a:ext cx="37250" cy="73150"/>
              </a:xfrm>
              <a:custGeom>
                <a:rect b="b" l="l" r="r" t="t"/>
                <a:pathLst>
                  <a:path extrusionOk="0" h="2926" w="1490">
                    <a:moveTo>
                      <a:pt x="0" y="1"/>
                    </a:moveTo>
                    <a:cubicBezTo>
                      <a:pt x="0" y="1"/>
                      <a:pt x="1272" y="740"/>
                      <a:pt x="1490" y="2925"/>
                    </a:cubicBezTo>
                    <a:cubicBezTo>
                      <a:pt x="1490" y="2925"/>
                      <a:pt x="1457" y="729"/>
                      <a:pt x="0" y="1"/>
                    </a:cubicBezTo>
                    <a:close/>
                  </a:path>
                </a:pathLst>
              </a:custGeom>
              <a:solidFill>
                <a:srgbClr val="FFFA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6"/>
              <p:cNvSpPr/>
              <p:nvPr/>
            </p:nvSpPr>
            <p:spPr>
              <a:xfrm>
                <a:off x="2736200" y="3524525"/>
                <a:ext cx="35100" cy="80475"/>
              </a:xfrm>
              <a:custGeom>
                <a:rect b="b" l="l" r="r" t="t"/>
                <a:pathLst>
                  <a:path extrusionOk="0" h="3219" w="1404">
                    <a:moveTo>
                      <a:pt x="1" y="0"/>
                    </a:moveTo>
                    <a:lnTo>
                      <a:pt x="1" y="0"/>
                    </a:lnTo>
                    <a:cubicBezTo>
                      <a:pt x="1295" y="1859"/>
                      <a:pt x="958" y="3218"/>
                      <a:pt x="958" y="3218"/>
                    </a:cubicBezTo>
                    <a:cubicBezTo>
                      <a:pt x="1403" y="1653"/>
                      <a:pt x="12" y="0"/>
                      <a:pt x="1" y="0"/>
                    </a:cubicBezTo>
                    <a:close/>
                  </a:path>
                </a:pathLst>
              </a:custGeom>
              <a:solidFill>
                <a:srgbClr val="FFFA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26"/>
              <p:cNvSpPr/>
              <p:nvPr/>
            </p:nvSpPr>
            <p:spPr>
              <a:xfrm>
                <a:off x="2738125" y="3523975"/>
                <a:ext cx="43500" cy="82375"/>
              </a:xfrm>
              <a:custGeom>
                <a:rect b="b" l="l" r="r" t="t"/>
                <a:pathLst>
                  <a:path extrusionOk="0" h="3295" w="1740">
                    <a:moveTo>
                      <a:pt x="0" y="0"/>
                    </a:moveTo>
                    <a:lnTo>
                      <a:pt x="0" y="0"/>
                    </a:lnTo>
                    <a:cubicBezTo>
                      <a:pt x="1598" y="1631"/>
                      <a:pt x="1500" y="3295"/>
                      <a:pt x="1500" y="3295"/>
                    </a:cubicBezTo>
                    <a:cubicBezTo>
                      <a:pt x="1740" y="1686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A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26"/>
              <p:cNvSpPr/>
              <p:nvPr/>
            </p:nvSpPr>
            <p:spPr>
              <a:xfrm>
                <a:off x="2739200" y="3522875"/>
                <a:ext cx="48400" cy="66350"/>
              </a:xfrm>
              <a:custGeom>
                <a:rect b="b" l="l" r="r" t="t"/>
                <a:pathLst>
                  <a:path extrusionOk="0" h="2654" w="1936">
                    <a:moveTo>
                      <a:pt x="1" y="1"/>
                    </a:moveTo>
                    <a:lnTo>
                      <a:pt x="1" y="1"/>
                    </a:lnTo>
                    <a:cubicBezTo>
                      <a:pt x="1849" y="1186"/>
                      <a:pt x="1914" y="2654"/>
                      <a:pt x="1914" y="2654"/>
                    </a:cubicBezTo>
                    <a:cubicBezTo>
                      <a:pt x="1936" y="1023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A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6"/>
              <p:cNvSpPr/>
              <p:nvPr/>
            </p:nvSpPr>
            <p:spPr>
              <a:xfrm>
                <a:off x="2707250" y="3538050"/>
                <a:ext cx="7775" cy="6175"/>
              </a:xfrm>
              <a:custGeom>
                <a:rect b="b" l="l" r="r" t="t"/>
                <a:pathLst>
                  <a:path extrusionOk="0" h="247" w="311">
                    <a:moveTo>
                      <a:pt x="157" y="0"/>
                    </a:moveTo>
                    <a:cubicBezTo>
                      <a:pt x="69" y="0"/>
                      <a:pt x="1" y="108"/>
                      <a:pt x="61" y="188"/>
                    </a:cubicBezTo>
                    <a:cubicBezTo>
                      <a:pt x="83" y="225"/>
                      <a:pt x="125" y="246"/>
                      <a:pt x="167" y="246"/>
                    </a:cubicBezTo>
                    <a:cubicBezTo>
                      <a:pt x="187" y="246"/>
                      <a:pt x="206" y="242"/>
                      <a:pt x="224" y="231"/>
                    </a:cubicBezTo>
                    <a:cubicBezTo>
                      <a:pt x="311" y="166"/>
                      <a:pt x="289" y="24"/>
                      <a:pt x="180" y="3"/>
                    </a:cubicBezTo>
                    <a:cubicBezTo>
                      <a:pt x="172" y="1"/>
                      <a:pt x="165" y="0"/>
                      <a:pt x="157" y="0"/>
                    </a:cubicBezTo>
                    <a:close/>
                  </a:path>
                </a:pathLst>
              </a:custGeom>
              <a:solidFill>
                <a:srgbClr val="FFFA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6"/>
              <p:cNvSpPr/>
              <p:nvPr/>
            </p:nvSpPr>
            <p:spPr>
              <a:xfrm>
                <a:off x="2670700" y="3481925"/>
                <a:ext cx="25900" cy="23000"/>
              </a:xfrm>
              <a:custGeom>
                <a:rect b="b" l="l" r="r" t="t"/>
                <a:pathLst>
                  <a:path extrusionOk="0" h="920" w="1036">
                    <a:moveTo>
                      <a:pt x="519" y="1"/>
                    </a:moveTo>
                    <a:cubicBezTo>
                      <a:pt x="437" y="1"/>
                      <a:pt x="352" y="23"/>
                      <a:pt x="273" y="73"/>
                    </a:cubicBezTo>
                    <a:cubicBezTo>
                      <a:pt x="66" y="215"/>
                      <a:pt x="1" y="497"/>
                      <a:pt x="142" y="715"/>
                    </a:cubicBezTo>
                    <a:cubicBezTo>
                      <a:pt x="232" y="855"/>
                      <a:pt x="377" y="920"/>
                      <a:pt x="521" y="920"/>
                    </a:cubicBezTo>
                    <a:cubicBezTo>
                      <a:pt x="723" y="920"/>
                      <a:pt x="924" y="791"/>
                      <a:pt x="968" y="563"/>
                    </a:cubicBezTo>
                    <a:cubicBezTo>
                      <a:pt x="1035" y="253"/>
                      <a:pt x="793" y="1"/>
                      <a:pt x="519" y="1"/>
                    </a:cubicBezTo>
                    <a:close/>
                  </a:path>
                </a:pathLst>
              </a:custGeom>
              <a:solidFill>
                <a:srgbClr val="3C2A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26"/>
              <p:cNvSpPr/>
              <p:nvPr/>
            </p:nvSpPr>
            <p:spPr>
              <a:xfrm>
                <a:off x="2669475" y="3485850"/>
                <a:ext cx="8050" cy="6250"/>
              </a:xfrm>
              <a:custGeom>
                <a:rect b="b" l="l" r="r" t="t"/>
                <a:pathLst>
                  <a:path extrusionOk="0" h="250" w="322">
                    <a:moveTo>
                      <a:pt x="165" y="1"/>
                    </a:moveTo>
                    <a:cubicBezTo>
                      <a:pt x="69" y="1"/>
                      <a:pt x="1" y="108"/>
                      <a:pt x="61" y="188"/>
                    </a:cubicBezTo>
                    <a:cubicBezTo>
                      <a:pt x="82" y="230"/>
                      <a:pt x="120" y="249"/>
                      <a:pt x="160" y="249"/>
                    </a:cubicBezTo>
                    <a:cubicBezTo>
                      <a:pt x="182" y="249"/>
                      <a:pt x="204" y="243"/>
                      <a:pt x="224" y="232"/>
                    </a:cubicBezTo>
                    <a:cubicBezTo>
                      <a:pt x="322" y="166"/>
                      <a:pt x="300" y="25"/>
                      <a:pt x="191" y="3"/>
                    </a:cubicBezTo>
                    <a:cubicBezTo>
                      <a:pt x="182" y="2"/>
                      <a:pt x="174" y="1"/>
                      <a:pt x="165" y="1"/>
                    </a:cubicBezTo>
                    <a:close/>
                  </a:path>
                </a:pathLst>
              </a:custGeom>
              <a:solidFill>
                <a:srgbClr val="FFFA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26"/>
              <p:cNvSpPr/>
              <p:nvPr/>
            </p:nvSpPr>
            <p:spPr>
              <a:xfrm>
                <a:off x="2818025" y="3334150"/>
                <a:ext cx="158475" cy="74250"/>
              </a:xfrm>
              <a:custGeom>
                <a:rect b="b" l="l" r="r" t="t"/>
                <a:pathLst>
                  <a:path extrusionOk="0" h="2970" w="6339">
                    <a:moveTo>
                      <a:pt x="3121" y="1"/>
                    </a:moveTo>
                    <a:cubicBezTo>
                      <a:pt x="2284" y="1"/>
                      <a:pt x="1254" y="314"/>
                      <a:pt x="0" y="1157"/>
                    </a:cubicBezTo>
                    <a:cubicBezTo>
                      <a:pt x="0" y="1157"/>
                      <a:pt x="549" y="1714"/>
                      <a:pt x="1452" y="1714"/>
                    </a:cubicBezTo>
                    <a:cubicBezTo>
                      <a:pt x="1992" y="1714"/>
                      <a:pt x="2661" y="1514"/>
                      <a:pt x="3414" y="874"/>
                    </a:cubicBezTo>
                    <a:cubicBezTo>
                      <a:pt x="3482" y="817"/>
                      <a:pt x="3547" y="791"/>
                      <a:pt x="3611" y="791"/>
                    </a:cubicBezTo>
                    <a:cubicBezTo>
                      <a:pt x="4195" y="791"/>
                      <a:pt x="4662" y="2970"/>
                      <a:pt x="5605" y="2970"/>
                    </a:cubicBezTo>
                    <a:cubicBezTo>
                      <a:pt x="5822" y="2970"/>
                      <a:pt x="6064" y="2854"/>
                      <a:pt x="6339" y="2570"/>
                    </a:cubicBezTo>
                    <a:cubicBezTo>
                      <a:pt x="6339" y="2570"/>
                      <a:pt x="5520" y="1"/>
                      <a:pt x="3121" y="1"/>
                    </a:cubicBezTo>
                    <a:close/>
                  </a:path>
                </a:pathLst>
              </a:custGeom>
              <a:solidFill>
                <a:srgbClr val="3C2A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26"/>
              <p:cNvSpPr/>
              <p:nvPr/>
            </p:nvSpPr>
            <p:spPr>
              <a:xfrm>
                <a:off x="2795200" y="3510375"/>
                <a:ext cx="75375" cy="76475"/>
              </a:xfrm>
              <a:custGeom>
                <a:rect b="b" l="l" r="r" t="t"/>
                <a:pathLst>
                  <a:path extrusionOk="0" h="3059" w="3015">
                    <a:moveTo>
                      <a:pt x="1511" y="1"/>
                    </a:moveTo>
                    <a:lnTo>
                      <a:pt x="848" y="403"/>
                    </a:lnTo>
                    <a:lnTo>
                      <a:pt x="131" y="892"/>
                    </a:lnTo>
                    <a:cubicBezTo>
                      <a:pt x="131" y="892"/>
                      <a:pt x="0" y="2251"/>
                      <a:pt x="1424" y="2915"/>
                    </a:cubicBezTo>
                    <a:cubicBezTo>
                      <a:pt x="1640" y="3014"/>
                      <a:pt x="1866" y="3059"/>
                      <a:pt x="2076" y="3059"/>
                    </a:cubicBezTo>
                    <a:cubicBezTo>
                      <a:pt x="2596" y="3059"/>
                      <a:pt x="3015" y="2786"/>
                      <a:pt x="2914" y="2414"/>
                    </a:cubicBezTo>
                    <a:cubicBezTo>
                      <a:pt x="2783" y="1882"/>
                      <a:pt x="1957" y="2153"/>
                      <a:pt x="1642" y="1577"/>
                    </a:cubicBezTo>
                    <a:cubicBezTo>
                      <a:pt x="1392" y="1142"/>
                      <a:pt x="1511" y="1"/>
                      <a:pt x="1511" y="1"/>
                    </a:cubicBezTo>
                    <a:close/>
                  </a:path>
                </a:pathLst>
              </a:custGeom>
              <a:solidFill>
                <a:srgbClr val="3C2A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26"/>
              <p:cNvSpPr/>
              <p:nvPr/>
            </p:nvSpPr>
            <p:spPr>
              <a:xfrm>
                <a:off x="2962350" y="3422025"/>
                <a:ext cx="83050" cy="60975"/>
              </a:xfrm>
              <a:custGeom>
                <a:rect b="b" l="l" r="r" t="t"/>
                <a:pathLst>
                  <a:path extrusionOk="0" h="2439" w="3322">
                    <a:moveTo>
                      <a:pt x="2694" y="1"/>
                    </a:moveTo>
                    <a:cubicBezTo>
                      <a:pt x="2687" y="1"/>
                      <a:pt x="2681" y="1"/>
                      <a:pt x="2675" y="1"/>
                    </a:cubicBezTo>
                    <a:cubicBezTo>
                      <a:pt x="2131" y="12"/>
                      <a:pt x="2208" y="871"/>
                      <a:pt x="1577" y="1056"/>
                    </a:cubicBezTo>
                    <a:cubicBezTo>
                      <a:pt x="1504" y="1075"/>
                      <a:pt x="1417" y="1084"/>
                      <a:pt x="1322" y="1084"/>
                    </a:cubicBezTo>
                    <a:cubicBezTo>
                      <a:pt x="786" y="1084"/>
                      <a:pt x="1" y="817"/>
                      <a:pt x="1" y="817"/>
                    </a:cubicBezTo>
                    <a:lnTo>
                      <a:pt x="1" y="817"/>
                    </a:lnTo>
                    <a:lnTo>
                      <a:pt x="240" y="1556"/>
                    </a:lnTo>
                    <a:lnTo>
                      <a:pt x="555" y="2361"/>
                    </a:lnTo>
                    <a:cubicBezTo>
                      <a:pt x="555" y="2361"/>
                      <a:pt x="781" y="2439"/>
                      <a:pt x="1116" y="2439"/>
                    </a:cubicBezTo>
                    <a:cubicBezTo>
                      <a:pt x="1580" y="2439"/>
                      <a:pt x="2254" y="2288"/>
                      <a:pt x="2816" y="1567"/>
                    </a:cubicBezTo>
                    <a:cubicBezTo>
                      <a:pt x="3322" y="922"/>
                      <a:pt x="3221" y="1"/>
                      <a:pt x="2694" y="1"/>
                    </a:cubicBezTo>
                    <a:close/>
                  </a:path>
                </a:pathLst>
              </a:custGeom>
              <a:solidFill>
                <a:srgbClr val="3C2A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26"/>
              <p:cNvSpPr/>
              <p:nvPr/>
            </p:nvSpPr>
            <p:spPr>
              <a:xfrm>
                <a:off x="2926750" y="3328000"/>
                <a:ext cx="82850" cy="61200"/>
              </a:xfrm>
              <a:custGeom>
                <a:rect b="b" l="l" r="r" t="t"/>
                <a:pathLst>
                  <a:path extrusionOk="0" h="2448" w="3314">
                    <a:moveTo>
                      <a:pt x="2673" y="0"/>
                    </a:moveTo>
                    <a:cubicBezTo>
                      <a:pt x="2670" y="0"/>
                      <a:pt x="2667" y="0"/>
                      <a:pt x="2664" y="1"/>
                    </a:cubicBezTo>
                    <a:cubicBezTo>
                      <a:pt x="2120" y="11"/>
                      <a:pt x="2196" y="881"/>
                      <a:pt x="1566" y="1055"/>
                    </a:cubicBezTo>
                    <a:cubicBezTo>
                      <a:pt x="1487" y="1078"/>
                      <a:pt x="1394" y="1087"/>
                      <a:pt x="1292" y="1087"/>
                    </a:cubicBezTo>
                    <a:cubicBezTo>
                      <a:pt x="759" y="1087"/>
                      <a:pt x="0" y="827"/>
                      <a:pt x="0" y="827"/>
                    </a:cubicBezTo>
                    <a:lnTo>
                      <a:pt x="0" y="827"/>
                    </a:lnTo>
                    <a:lnTo>
                      <a:pt x="239" y="1566"/>
                    </a:lnTo>
                    <a:lnTo>
                      <a:pt x="544" y="2371"/>
                    </a:lnTo>
                    <a:cubicBezTo>
                      <a:pt x="544" y="2371"/>
                      <a:pt x="768" y="2448"/>
                      <a:pt x="1100" y="2448"/>
                    </a:cubicBezTo>
                    <a:cubicBezTo>
                      <a:pt x="1564" y="2448"/>
                      <a:pt x="2240" y="2296"/>
                      <a:pt x="2805" y="1566"/>
                    </a:cubicBezTo>
                    <a:cubicBezTo>
                      <a:pt x="3313" y="918"/>
                      <a:pt x="3209" y="0"/>
                      <a:pt x="2673" y="0"/>
                    </a:cubicBezTo>
                    <a:close/>
                  </a:path>
                </a:pathLst>
              </a:custGeom>
              <a:solidFill>
                <a:srgbClr val="3C2A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26"/>
              <p:cNvSpPr/>
              <p:nvPr/>
            </p:nvSpPr>
            <p:spPr>
              <a:xfrm>
                <a:off x="2855250" y="3567450"/>
                <a:ext cx="12800" cy="4850"/>
              </a:xfrm>
              <a:custGeom>
                <a:rect b="b" l="l" r="r" t="t"/>
                <a:pathLst>
                  <a:path extrusionOk="0" h="194" w="512">
                    <a:moveTo>
                      <a:pt x="1" y="1"/>
                    </a:moveTo>
                    <a:cubicBezTo>
                      <a:pt x="1" y="1"/>
                      <a:pt x="142" y="194"/>
                      <a:pt x="331" y="194"/>
                    </a:cubicBezTo>
                    <a:cubicBezTo>
                      <a:pt x="388" y="194"/>
                      <a:pt x="449" y="177"/>
                      <a:pt x="512" y="131"/>
                    </a:cubicBezTo>
                    <a:cubicBezTo>
                      <a:pt x="512" y="131"/>
                      <a:pt x="153" y="110"/>
                      <a:pt x="1" y="1"/>
                    </a:cubicBezTo>
                    <a:close/>
                  </a:path>
                </a:pathLst>
              </a:custGeom>
              <a:solidFill>
                <a:srgbClr val="F5EF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26"/>
              <p:cNvSpPr/>
              <p:nvPr/>
            </p:nvSpPr>
            <p:spPr>
              <a:xfrm>
                <a:off x="2855000" y="3572350"/>
                <a:ext cx="12800" cy="4850"/>
              </a:xfrm>
              <a:custGeom>
                <a:rect b="b" l="l" r="r" t="t"/>
                <a:pathLst>
                  <a:path extrusionOk="0" h="194" w="512">
                    <a:moveTo>
                      <a:pt x="0" y="1"/>
                    </a:moveTo>
                    <a:cubicBezTo>
                      <a:pt x="0" y="1"/>
                      <a:pt x="142" y="194"/>
                      <a:pt x="331" y="194"/>
                    </a:cubicBezTo>
                    <a:cubicBezTo>
                      <a:pt x="387" y="194"/>
                      <a:pt x="448" y="176"/>
                      <a:pt x="511" y="131"/>
                    </a:cubicBezTo>
                    <a:cubicBezTo>
                      <a:pt x="511" y="131"/>
                      <a:pt x="152" y="109"/>
                      <a:pt x="0" y="1"/>
                    </a:cubicBezTo>
                    <a:close/>
                  </a:path>
                </a:pathLst>
              </a:custGeom>
              <a:solidFill>
                <a:srgbClr val="F5EF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26"/>
              <p:cNvSpPr/>
              <p:nvPr/>
            </p:nvSpPr>
            <p:spPr>
              <a:xfrm>
                <a:off x="2851450" y="3578050"/>
                <a:ext cx="12800" cy="4850"/>
              </a:xfrm>
              <a:custGeom>
                <a:rect b="b" l="l" r="r" t="t"/>
                <a:pathLst>
                  <a:path extrusionOk="0" h="194" w="512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142" y="194"/>
                      <a:pt x="331" y="194"/>
                    </a:cubicBezTo>
                    <a:cubicBezTo>
                      <a:pt x="388" y="194"/>
                      <a:pt x="449" y="177"/>
                      <a:pt x="512" y="131"/>
                    </a:cubicBezTo>
                    <a:cubicBezTo>
                      <a:pt x="512" y="131"/>
                      <a:pt x="153" y="110"/>
                      <a:pt x="1" y="1"/>
                    </a:cubicBezTo>
                    <a:close/>
                  </a:path>
                </a:pathLst>
              </a:custGeom>
              <a:solidFill>
                <a:srgbClr val="F5EF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26"/>
              <p:cNvSpPr/>
              <p:nvPr/>
            </p:nvSpPr>
            <p:spPr>
              <a:xfrm>
                <a:off x="2986800" y="3329100"/>
                <a:ext cx="7575" cy="12800"/>
              </a:xfrm>
              <a:custGeom>
                <a:rect b="b" l="l" r="r" t="t"/>
                <a:pathLst>
                  <a:path extrusionOk="0" h="512" w="303">
                    <a:moveTo>
                      <a:pt x="132" y="0"/>
                    </a:moveTo>
                    <a:cubicBezTo>
                      <a:pt x="132" y="0"/>
                      <a:pt x="110" y="363"/>
                      <a:pt x="4" y="507"/>
                    </a:cubicBezTo>
                    <a:lnTo>
                      <a:pt x="4" y="507"/>
                    </a:lnTo>
                    <a:cubicBezTo>
                      <a:pt x="36" y="477"/>
                      <a:pt x="303" y="262"/>
                      <a:pt x="132" y="0"/>
                    </a:cubicBezTo>
                    <a:close/>
                    <a:moveTo>
                      <a:pt x="4" y="507"/>
                    </a:moveTo>
                    <a:lnTo>
                      <a:pt x="4" y="507"/>
                    </a:lnTo>
                    <a:cubicBezTo>
                      <a:pt x="1" y="510"/>
                      <a:pt x="0" y="511"/>
                      <a:pt x="1" y="511"/>
                    </a:cubicBezTo>
                    <a:cubicBezTo>
                      <a:pt x="2" y="510"/>
                      <a:pt x="3" y="509"/>
                      <a:pt x="4" y="507"/>
                    </a:cubicBezTo>
                    <a:close/>
                  </a:path>
                </a:pathLst>
              </a:custGeom>
              <a:solidFill>
                <a:srgbClr val="F5EF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26"/>
              <p:cNvSpPr/>
              <p:nvPr/>
            </p:nvSpPr>
            <p:spPr>
              <a:xfrm>
                <a:off x="2992775" y="3329100"/>
                <a:ext cx="7875" cy="12800"/>
              </a:xfrm>
              <a:custGeom>
                <a:rect b="b" l="l" r="r" t="t"/>
                <a:pathLst>
                  <a:path extrusionOk="0" h="512" w="315">
                    <a:moveTo>
                      <a:pt x="132" y="0"/>
                    </a:moveTo>
                    <a:lnTo>
                      <a:pt x="132" y="0"/>
                    </a:lnTo>
                    <a:cubicBezTo>
                      <a:pt x="132" y="0"/>
                      <a:pt x="110" y="354"/>
                      <a:pt x="3" y="508"/>
                    </a:cubicBezTo>
                    <a:lnTo>
                      <a:pt x="3" y="508"/>
                    </a:lnTo>
                    <a:cubicBezTo>
                      <a:pt x="33" y="479"/>
                      <a:pt x="314" y="254"/>
                      <a:pt x="132" y="0"/>
                    </a:cubicBezTo>
                    <a:close/>
                    <a:moveTo>
                      <a:pt x="3" y="508"/>
                    </a:moveTo>
                    <a:cubicBezTo>
                      <a:pt x="1" y="510"/>
                      <a:pt x="1" y="511"/>
                      <a:pt x="1" y="511"/>
                    </a:cubicBezTo>
                    <a:cubicBezTo>
                      <a:pt x="2" y="510"/>
                      <a:pt x="3" y="509"/>
                      <a:pt x="3" y="508"/>
                    </a:cubicBezTo>
                    <a:close/>
                  </a:path>
                </a:pathLst>
              </a:custGeom>
              <a:solidFill>
                <a:srgbClr val="F5EF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26"/>
              <p:cNvSpPr/>
              <p:nvPr/>
            </p:nvSpPr>
            <p:spPr>
              <a:xfrm>
                <a:off x="2997150" y="3333175"/>
                <a:ext cx="8175" cy="12800"/>
              </a:xfrm>
              <a:custGeom>
                <a:rect b="b" l="l" r="r" t="t"/>
                <a:pathLst>
                  <a:path extrusionOk="0" h="512" w="327">
                    <a:moveTo>
                      <a:pt x="142" y="0"/>
                    </a:moveTo>
                    <a:cubicBezTo>
                      <a:pt x="142" y="0"/>
                      <a:pt x="120" y="359"/>
                      <a:pt x="0" y="511"/>
                    </a:cubicBezTo>
                    <a:cubicBezTo>
                      <a:pt x="0" y="511"/>
                      <a:pt x="326" y="272"/>
                      <a:pt x="142" y="0"/>
                    </a:cubicBezTo>
                    <a:close/>
                  </a:path>
                </a:pathLst>
              </a:custGeom>
              <a:solidFill>
                <a:srgbClr val="F5EF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26"/>
              <p:cNvSpPr/>
              <p:nvPr/>
            </p:nvSpPr>
            <p:spPr>
              <a:xfrm>
                <a:off x="3022700" y="3423400"/>
                <a:ext cx="10625" cy="7925"/>
              </a:xfrm>
              <a:custGeom>
                <a:rect b="b" l="l" r="r" t="t"/>
                <a:pathLst>
                  <a:path extrusionOk="0" h="317" w="425">
                    <a:moveTo>
                      <a:pt x="424" y="1"/>
                    </a:moveTo>
                    <a:cubicBezTo>
                      <a:pt x="424" y="1"/>
                      <a:pt x="185" y="273"/>
                      <a:pt x="0" y="316"/>
                    </a:cubicBezTo>
                    <a:cubicBezTo>
                      <a:pt x="0" y="316"/>
                      <a:pt x="5" y="316"/>
                      <a:pt x="15" y="316"/>
                    </a:cubicBezTo>
                    <a:cubicBezTo>
                      <a:pt x="87" y="316"/>
                      <a:pt x="405" y="299"/>
                      <a:pt x="424" y="1"/>
                    </a:cubicBezTo>
                    <a:close/>
                  </a:path>
                </a:pathLst>
              </a:custGeom>
              <a:solidFill>
                <a:srgbClr val="F5EF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26"/>
              <p:cNvSpPr/>
              <p:nvPr/>
            </p:nvSpPr>
            <p:spPr>
              <a:xfrm>
                <a:off x="3026500" y="3426675"/>
                <a:ext cx="10350" cy="7900"/>
              </a:xfrm>
              <a:custGeom>
                <a:rect b="b" l="l" r="r" t="t"/>
                <a:pathLst>
                  <a:path extrusionOk="0" h="316" w="414">
                    <a:moveTo>
                      <a:pt x="414" y="0"/>
                    </a:moveTo>
                    <a:cubicBezTo>
                      <a:pt x="413" y="0"/>
                      <a:pt x="174" y="272"/>
                      <a:pt x="0" y="315"/>
                    </a:cubicBezTo>
                    <a:cubicBezTo>
                      <a:pt x="0" y="315"/>
                      <a:pt x="6" y="316"/>
                      <a:pt x="15" y="316"/>
                    </a:cubicBezTo>
                    <a:cubicBezTo>
                      <a:pt x="87" y="316"/>
                      <a:pt x="404" y="299"/>
                      <a:pt x="414" y="0"/>
                    </a:cubicBezTo>
                    <a:close/>
                  </a:path>
                </a:pathLst>
              </a:custGeom>
              <a:solidFill>
                <a:srgbClr val="F5EF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26"/>
              <p:cNvSpPr/>
              <p:nvPr/>
            </p:nvSpPr>
            <p:spPr>
              <a:xfrm>
                <a:off x="3028675" y="3432925"/>
                <a:ext cx="10350" cy="7900"/>
              </a:xfrm>
              <a:custGeom>
                <a:rect b="b" l="l" r="r" t="t"/>
                <a:pathLst>
                  <a:path extrusionOk="0" h="316" w="414">
                    <a:moveTo>
                      <a:pt x="413" y="0"/>
                    </a:moveTo>
                    <a:cubicBezTo>
                      <a:pt x="413" y="0"/>
                      <a:pt x="174" y="272"/>
                      <a:pt x="0" y="316"/>
                    </a:cubicBezTo>
                    <a:cubicBezTo>
                      <a:pt x="0" y="316"/>
                      <a:pt x="6" y="316"/>
                      <a:pt x="15" y="316"/>
                    </a:cubicBezTo>
                    <a:cubicBezTo>
                      <a:pt x="87" y="316"/>
                      <a:pt x="404" y="299"/>
                      <a:pt x="413" y="0"/>
                    </a:cubicBezTo>
                    <a:close/>
                  </a:path>
                </a:pathLst>
              </a:custGeom>
              <a:solidFill>
                <a:srgbClr val="F5EF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26"/>
              <p:cNvSpPr/>
              <p:nvPr/>
            </p:nvSpPr>
            <p:spPr>
              <a:xfrm>
                <a:off x="2684975" y="3365050"/>
                <a:ext cx="76000" cy="63925"/>
              </a:xfrm>
              <a:custGeom>
                <a:rect b="b" l="l" r="r" t="t"/>
                <a:pathLst>
                  <a:path extrusionOk="0" h="2557" w="3040">
                    <a:moveTo>
                      <a:pt x="748" y="1"/>
                    </a:moveTo>
                    <a:cubicBezTo>
                      <a:pt x="311" y="1"/>
                      <a:pt x="0" y="751"/>
                      <a:pt x="245" y="1465"/>
                    </a:cubicBezTo>
                    <a:cubicBezTo>
                      <a:pt x="559" y="2380"/>
                      <a:pt x="1008" y="2556"/>
                      <a:pt x="1308" y="2556"/>
                    </a:cubicBezTo>
                    <a:cubicBezTo>
                      <a:pt x="1497" y="2556"/>
                      <a:pt x="1626" y="2487"/>
                      <a:pt x="1626" y="2487"/>
                    </a:cubicBezTo>
                    <a:lnTo>
                      <a:pt x="3039" y="1574"/>
                    </a:lnTo>
                    <a:lnTo>
                      <a:pt x="3039" y="1574"/>
                    </a:lnTo>
                    <a:cubicBezTo>
                      <a:pt x="3039" y="1574"/>
                      <a:pt x="2865" y="1590"/>
                      <a:pt x="2631" y="1590"/>
                    </a:cubicBezTo>
                    <a:cubicBezTo>
                      <a:pt x="2293" y="1590"/>
                      <a:pt x="1831" y="1556"/>
                      <a:pt x="1593" y="1389"/>
                    </a:cubicBezTo>
                    <a:cubicBezTo>
                      <a:pt x="1050" y="1008"/>
                      <a:pt x="1408" y="225"/>
                      <a:pt x="897" y="30"/>
                    </a:cubicBezTo>
                    <a:cubicBezTo>
                      <a:pt x="846" y="10"/>
                      <a:pt x="796" y="1"/>
                      <a:pt x="748" y="1"/>
                    </a:cubicBezTo>
                    <a:close/>
                  </a:path>
                </a:pathLst>
              </a:custGeom>
              <a:solidFill>
                <a:srgbClr val="3C2A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26"/>
              <p:cNvSpPr/>
              <p:nvPr/>
            </p:nvSpPr>
            <p:spPr>
              <a:xfrm>
                <a:off x="2704950" y="3367950"/>
                <a:ext cx="6825" cy="13075"/>
              </a:xfrm>
              <a:custGeom>
                <a:rect b="b" l="l" r="r" t="t"/>
                <a:pathLst>
                  <a:path extrusionOk="0" h="523" w="273">
                    <a:moveTo>
                      <a:pt x="218" y="1"/>
                    </a:moveTo>
                    <a:lnTo>
                      <a:pt x="218" y="1"/>
                    </a:lnTo>
                    <a:cubicBezTo>
                      <a:pt x="218" y="1"/>
                      <a:pt x="1" y="338"/>
                      <a:pt x="272" y="523"/>
                    </a:cubicBezTo>
                    <a:cubicBezTo>
                      <a:pt x="272" y="523"/>
                      <a:pt x="164" y="175"/>
                      <a:pt x="218" y="1"/>
                    </a:cubicBezTo>
                    <a:close/>
                  </a:path>
                </a:pathLst>
              </a:custGeom>
              <a:solidFill>
                <a:srgbClr val="F5EF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26"/>
              <p:cNvSpPr/>
              <p:nvPr/>
            </p:nvSpPr>
            <p:spPr>
              <a:xfrm>
                <a:off x="2699250" y="3366875"/>
                <a:ext cx="6550" cy="13075"/>
              </a:xfrm>
              <a:custGeom>
                <a:rect b="b" l="l" r="r" t="t"/>
                <a:pathLst>
                  <a:path extrusionOk="0" h="523" w="262">
                    <a:moveTo>
                      <a:pt x="250" y="0"/>
                    </a:moveTo>
                    <a:cubicBezTo>
                      <a:pt x="250" y="0"/>
                      <a:pt x="0" y="316"/>
                      <a:pt x="261" y="522"/>
                    </a:cubicBezTo>
                    <a:cubicBezTo>
                      <a:pt x="261" y="522"/>
                      <a:pt x="185" y="174"/>
                      <a:pt x="250" y="0"/>
                    </a:cubicBezTo>
                    <a:close/>
                  </a:path>
                </a:pathLst>
              </a:custGeom>
              <a:solidFill>
                <a:srgbClr val="F5EF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26"/>
              <p:cNvSpPr/>
              <p:nvPr/>
            </p:nvSpPr>
            <p:spPr>
              <a:xfrm>
                <a:off x="2693000" y="3367950"/>
                <a:ext cx="6825" cy="13075"/>
              </a:xfrm>
              <a:custGeom>
                <a:rect b="b" l="l" r="r" t="t"/>
                <a:pathLst>
                  <a:path extrusionOk="0" h="523" w="273">
                    <a:moveTo>
                      <a:pt x="218" y="1"/>
                    </a:moveTo>
                    <a:cubicBezTo>
                      <a:pt x="218" y="1"/>
                      <a:pt x="0" y="338"/>
                      <a:pt x="272" y="523"/>
                    </a:cubicBezTo>
                    <a:cubicBezTo>
                      <a:pt x="272" y="523"/>
                      <a:pt x="163" y="175"/>
                      <a:pt x="218" y="1"/>
                    </a:cubicBezTo>
                    <a:close/>
                  </a:path>
                </a:pathLst>
              </a:custGeom>
              <a:solidFill>
                <a:srgbClr val="F5EF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26"/>
              <p:cNvSpPr/>
              <p:nvPr/>
            </p:nvSpPr>
            <p:spPr>
              <a:xfrm>
                <a:off x="2779700" y="3168525"/>
                <a:ext cx="129400" cy="196700"/>
              </a:xfrm>
              <a:custGeom>
                <a:rect b="b" l="l" r="r" t="t"/>
                <a:pathLst>
                  <a:path extrusionOk="0" h="7868" w="5176">
                    <a:moveTo>
                      <a:pt x="2715" y="0"/>
                    </a:moveTo>
                    <a:cubicBezTo>
                      <a:pt x="1840" y="0"/>
                      <a:pt x="912" y="624"/>
                      <a:pt x="544" y="1367"/>
                    </a:cubicBezTo>
                    <a:cubicBezTo>
                      <a:pt x="0" y="2476"/>
                      <a:pt x="490" y="3912"/>
                      <a:pt x="1566" y="4488"/>
                    </a:cubicBezTo>
                    <a:cubicBezTo>
                      <a:pt x="2197" y="4825"/>
                      <a:pt x="3023" y="4836"/>
                      <a:pt x="3501" y="5412"/>
                    </a:cubicBezTo>
                    <a:cubicBezTo>
                      <a:pt x="3958" y="5934"/>
                      <a:pt x="4121" y="6662"/>
                      <a:pt x="3914" y="7336"/>
                    </a:cubicBezTo>
                    <a:cubicBezTo>
                      <a:pt x="3814" y="7638"/>
                      <a:pt x="4088" y="7868"/>
                      <a:pt x="4348" y="7868"/>
                    </a:cubicBezTo>
                    <a:cubicBezTo>
                      <a:pt x="4482" y="7868"/>
                      <a:pt x="4612" y="7807"/>
                      <a:pt x="4686" y="7662"/>
                    </a:cubicBezTo>
                    <a:lnTo>
                      <a:pt x="4675" y="7662"/>
                    </a:lnTo>
                    <a:cubicBezTo>
                      <a:pt x="5089" y="6869"/>
                      <a:pt x="5176" y="5923"/>
                      <a:pt x="4762" y="5108"/>
                    </a:cubicBezTo>
                    <a:cubicBezTo>
                      <a:pt x="4251" y="4118"/>
                      <a:pt x="3436" y="3857"/>
                      <a:pt x="2468" y="3488"/>
                    </a:cubicBezTo>
                    <a:cubicBezTo>
                      <a:pt x="1979" y="3303"/>
                      <a:pt x="1620" y="2944"/>
                      <a:pt x="1610" y="2400"/>
                    </a:cubicBezTo>
                    <a:cubicBezTo>
                      <a:pt x="1599" y="1878"/>
                      <a:pt x="2023" y="1324"/>
                      <a:pt x="2566" y="1281"/>
                    </a:cubicBezTo>
                    <a:cubicBezTo>
                      <a:pt x="2587" y="1279"/>
                      <a:pt x="2607" y="1279"/>
                      <a:pt x="2626" y="1279"/>
                    </a:cubicBezTo>
                    <a:cubicBezTo>
                      <a:pt x="3246" y="1279"/>
                      <a:pt x="3157" y="1945"/>
                      <a:pt x="2925" y="2346"/>
                    </a:cubicBezTo>
                    <a:cubicBezTo>
                      <a:pt x="2816" y="2553"/>
                      <a:pt x="2599" y="2672"/>
                      <a:pt x="2773" y="2933"/>
                    </a:cubicBezTo>
                    <a:cubicBezTo>
                      <a:pt x="2852" y="3066"/>
                      <a:pt x="2997" y="3141"/>
                      <a:pt x="3147" y="3141"/>
                    </a:cubicBezTo>
                    <a:cubicBezTo>
                      <a:pt x="3182" y="3141"/>
                      <a:pt x="3217" y="3137"/>
                      <a:pt x="3251" y="3129"/>
                    </a:cubicBezTo>
                    <a:cubicBezTo>
                      <a:pt x="4382" y="2813"/>
                      <a:pt x="4643" y="1204"/>
                      <a:pt x="3806" y="422"/>
                    </a:cubicBezTo>
                    <a:cubicBezTo>
                      <a:pt x="3489" y="126"/>
                      <a:pt x="3108" y="0"/>
                      <a:pt x="2715" y="0"/>
                    </a:cubicBezTo>
                    <a:close/>
                  </a:path>
                </a:pathLst>
              </a:custGeom>
              <a:solidFill>
                <a:srgbClr val="3C2A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26"/>
              <p:cNvSpPr/>
              <p:nvPr/>
            </p:nvSpPr>
            <p:spPr>
              <a:xfrm>
                <a:off x="2707400" y="3513125"/>
                <a:ext cx="11175" cy="13225"/>
              </a:xfrm>
              <a:custGeom>
                <a:rect b="b" l="l" r="r" t="t"/>
                <a:pathLst>
                  <a:path extrusionOk="0" h="529" w="447">
                    <a:moveTo>
                      <a:pt x="207" y="1"/>
                    </a:moveTo>
                    <a:cubicBezTo>
                      <a:pt x="148" y="1"/>
                      <a:pt x="93" y="12"/>
                      <a:pt x="66" y="21"/>
                    </a:cubicBezTo>
                    <a:cubicBezTo>
                      <a:pt x="0" y="54"/>
                      <a:pt x="0" y="195"/>
                      <a:pt x="66" y="326"/>
                    </a:cubicBezTo>
                    <a:cubicBezTo>
                      <a:pt x="112" y="447"/>
                      <a:pt x="199" y="528"/>
                      <a:pt x="264" y="528"/>
                    </a:cubicBezTo>
                    <a:cubicBezTo>
                      <a:pt x="275" y="528"/>
                      <a:pt x="285" y="526"/>
                      <a:pt x="294" y="521"/>
                    </a:cubicBezTo>
                    <a:cubicBezTo>
                      <a:pt x="403" y="413"/>
                      <a:pt x="446" y="250"/>
                      <a:pt x="414" y="97"/>
                    </a:cubicBezTo>
                    <a:cubicBezTo>
                      <a:pt x="376" y="22"/>
                      <a:pt x="287" y="1"/>
                      <a:pt x="207" y="1"/>
                    </a:cubicBezTo>
                    <a:close/>
                  </a:path>
                </a:pathLst>
              </a:custGeom>
              <a:solidFill>
                <a:srgbClr val="CC4D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26"/>
              <p:cNvSpPr/>
              <p:nvPr/>
            </p:nvSpPr>
            <p:spPr>
              <a:xfrm>
                <a:off x="2720450" y="3492725"/>
                <a:ext cx="16600" cy="18775"/>
              </a:xfrm>
              <a:custGeom>
                <a:rect b="b" l="l" r="r" t="t"/>
                <a:pathLst>
                  <a:path extrusionOk="0" h="751" w="664">
                    <a:moveTo>
                      <a:pt x="0" y="0"/>
                    </a:moveTo>
                    <a:cubicBezTo>
                      <a:pt x="0" y="0"/>
                      <a:pt x="22" y="751"/>
                      <a:pt x="637" y="751"/>
                    </a:cubicBezTo>
                    <a:cubicBezTo>
                      <a:pt x="646" y="751"/>
                      <a:pt x="655" y="751"/>
                      <a:pt x="664" y="750"/>
                    </a:cubicBezTo>
                    <a:cubicBezTo>
                      <a:pt x="664" y="750"/>
                      <a:pt x="109" y="337"/>
                      <a:pt x="0" y="0"/>
                    </a:cubicBezTo>
                    <a:close/>
                  </a:path>
                </a:pathLst>
              </a:custGeom>
              <a:solidFill>
                <a:srgbClr val="CC4D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26"/>
              <p:cNvSpPr/>
              <p:nvPr/>
            </p:nvSpPr>
            <p:spPr>
              <a:xfrm>
                <a:off x="2728325" y="3505375"/>
                <a:ext cx="5200" cy="7475"/>
              </a:xfrm>
              <a:custGeom>
                <a:rect b="b" l="l" r="r" t="t"/>
                <a:pathLst>
                  <a:path extrusionOk="0" h="299" w="208">
                    <a:moveTo>
                      <a:pt x="152" y="0"/>
                    </a:moveTo>
                    <a:cubicBezTo>
                      <a:pt x="102" y="0"/>
                      <a:pt x="1" y="212"/>
                      <a:pt x="1" y="212"/>
                    </a:cubicBezTo>
                    <a:lnTo>
                      <a:pt x="164" y="299"/>
                    </a:lnTo>
                    <a:cubicBezTo>
                      <a:pt x="164" y="299"/>
                      <a:pt x="207" y="49"/>
                      <a:pt x="164" y="5"/>
                    </a:cubicBezTo>
                    <a:cubicBezTo>
                      <a:pt x="160" y="2"/>
                      <a:pt x="156" y="0"/>
                      <a:pt x="152" y="0"/>
                    </a:cubicBezTo>
                    <a:close/>
                  </a:path>
                </a:pathLst>
              </a:custGeom>
              <a:solidFill>
                <a:srgbClr val="F5EF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26"/>
              <p:cNvSpPr/>
              <p:nvPr/>
            </p:nvSpPr>
            <p:spPr>
              <a:xfrm>
                <a:off x="2719625" y="3498200"/>
                <a:ext cx="6550" cy="5675"/>
              </a:xfrm>
              <a:custGeom>
                <a:rect b="b" l="l" r="r" t="t"/>
                <a:pathLst>
                  <a:path extrusionOk="0" h="227" w="262">
                    <a:moveTo>
                      <a:pt x="217" y="1"/>
                    </a:moveTo>
                    <a:cubicBezTo>
                      <a:pt x="142" y="1"/>
                      <a:pt x="1" y="42"/>
                      <a:pt x="1" y="42"/>
                    </a:cubicBezTo>
                    <a:lnTo>
                      <a:pt x="44" y="227"/>
                    </a:lnTo>
                    <a:cubicBezTo>
                      <a:pt x="44" y="227"/>
                      <a:pt x="262" y="75"/>
                      <a:pt x="262" y="20"/>
                    </a:cubicBezTo>
                    <a:cubicBezTo>
                      <a:pt x="262" y="6"/>
                      <a:pt x="244" y="1"/>
                      <a:pt x="217" y="1"/>
                    </a:cubicBezTo>
                    <a:close/>
                  </a:path>
                </a:pathLst>
              </a:custGeom>
              <a:solidFill>
                <a:srgbClr val="F5EF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26"/>
              <p:cNvSpPr/>
              <p:nvPr/>
            </p:nvSpPr>
            <p:spPr>
              <a:xfrm>
                <a:off x="2712575" y="3497325"/>
                <a:ext cx="21475" cy="22325"/>
              </a:xfrm>
              <a:custGeom>
                <a:rect b="b" l="l" r="r" t="t"/>
                <a:pathLst>
                  <a:path extrusionOk="0" h="893" w="859">
                    <a:moveTo>
                      <a:pt x="152" y="1"/>
                    </a:moveTo>
                    <a:lnTo>
                      <a:pt x="0" y="23"/>
                    </a:lnTo>
                    <a:lnTo>
                      <a:pt x="109" y="436"/>
                    </a:lnTo>
                    <a:lnTo>
                      <a:pt x="772" y="892"/>
                    </a:lnTo>
                    <a:lnTo>
                      <a:pt x="859" y="566"/>
                    </a:lnTo>
                    <a:cubicBezTo>
                      <a:pt x="522" y="512"/>
                      <a:pt x="391" y="218"/>
                      <a:pt x="337" y="12"/>
                    </a:cubicBezTo>
                    <a:lnTo>
                      <a:pt x="152" y="1"/>
                    </a:lnTo>
                    <a:close/>
                  </a:path>
                </a:pathLst>
              </a:custGeom>
              <a:solidFill>
                <a:srgbClr val="3C2A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96" name="Google Shape;1496;p26"/>
          <p:cNvGrpSpPr/>
          <p:nvPr/>
        </p:nvGrpSpPr>
        <p:grpSpPr>
          <a:xfrm>
            <a:off x="6669047" y="2888300"/>
            <a:ext cx="1806938" cy="1806888"/>
            <a:chOff x="6021697" y="2231787"/>
            <a:chExt cx="1806938" cy="1806888"/>
          </a:xfrm>
        </p:grpSpPr>
        <p:grpSp>
          <p:nvGrpSpPr>
            <p:cNvPr id="1497" name="Google Shape;1497;p26"/>
            <p:cNvGrpSpPr/>
            <p:nvPr/>
          </p:nvGrpSpPr>
          <p:grpSpPr>
            <a:xfrm>
              <a:off x="6021697" y="2231787"/>
              <a:ext cx="1806938" cy="960319"/>
              <a:chOff x="4728125" y="868513"/>
              <a:chExt cx="1354425" cy="719825"/>
            </a:xfrm>
          </p:grpSpPr>
          <p:sp>
            <p:nvSpPr>
              <p:cNvPr id="1498" name="Google Shape;1498;p26"/>
              <p:cNvSpPr/>
              <p:nvPr/>
            </p:nvSpPr>
            <p:spPr>
              <a:xfrm>
                <a:off x="5379050" y="904563"/>
                <a:ext cx="33250" cy="89425"/>
              </a:xfrm>
              <a:custGeom>
                <a:rect b="b" l="l" r="r" t="t"/>
                <a:pathLst>
                  <a:path extrusionOk="0" h="3577" w="1330">
                    <a:moveTo>
                      <a:pt x="386" y="0"/>
                    </a:moveTo>
                    <a:cubicBezTo>
                      <a:pt x="197" y="0"/>
                      <a:pt x="0" y="124"/>
                      <a:pt x="25" y="341"/>
                    </a:cubicBezTo>
                    <a:cubicBezTo>
                      <a:pt x="79" y="863"/>
                      <a:pt x="144" y="1374"/>
                      <a:pt x="188" y="1896"/>
                    </a:cubicBezTo>
                    <a:cubicBezTo>
                      <a:pt x="231" y="2374"/>
                      <a:pt x="133" y="2874"/>
                      <a:pt x="231" y="3331"/>
                    </a:cubicBezTo>
                    <a:cubicBezTo>
                      <a:pt x="267" y="3494"/>
                      <a:pt x="411" y="3577"/>
                      <a:pt x="556" y="3577"/>
                    </a:cubicBezTo>
                    <a:cubicBezTo>
                      <a:pt x="672" y="3577"/>
                      <a:pt x="788" y="3524"/>
                      <a:pt x="851" y="3418"/>
                    </a:cubicBezTo>
                    <a:cubicBezTo>
                      <a:pt x="1329" y="2570"/>
                      <a:pt x="840" y="1156"/>
                      <a:pt x="709" y="254"/>
                    </a:cubicBezTo>
                    <a:cubicBezTo>
                      <a:pt x="685" y="80"/>
                      <a:pt x="538" y="0"/>
                      <a:pt x="3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26"/>
              <p:cNvSpPr/>
              <p:nvPr/>
            </p:nvSpPr>
            <p:spPr>
              <a:xfrm>
                <a:off x="5035000" y="940963"/>
                <a:ext cx="786900" cy="287150"/>
              </a:xfrm>
              <a:custGeom>
                <a:rect b="b" l="l" r="r" t="t"/>
                <a:pathLst>
                  <a:path extrusionOk="0" h="11486" w="31476">
                    <a:moveTo>
                      <a:pt x="17203" y="1"/>
                    </a:moveTo>
                    <a:cubicBezTo>
                      <a:pt x="15922" y="1"/>
                      <a:pt x="14552" y="120"/>
                      <a:pt x="13091" y="385"/>
                    </a:cubicBezTo>
                    <a:cubicBezTo>
                      <a:pt x="816" y="2603"/>
                      <a:pt x="1" y="11486"/>
                      <a:pt x="1" y="11486"/>
                    </a:cubicBezTo>
                    <a:cubicBezTo>
                      <a:pt x="1" y="11486"/>
                      <a:pt x="31476" y="11486"/>
                      <a:pt x="31345" y="8855"/>
                    </a:cubicBezTo>
                    <a:cubicBezTo>
                      <a:pt x="31221" y="6537"/>
                      <a:pt x="26675" y="1"/>
                      <a:pt x="172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26"/>
              <p:cNvSpPr/>
              <p:nvPr/>
            </p:nvSpPr>
            <p:spPr>
              <a:xfrm>
                <a:off x="5035000" y="1014463"/>
                <a:ext cx="787175" cy="213650"/>
              </a:xfrm>
              <a:custGeom>
                <a:rect b="b" l="l" r="r" t="t"/>
                <a:pathLst>
                  <a:path extrusionOk="0" h="8546" w="31487">
                    <a:moveTo>
                      <a:pt x="6078" y="0"/>
                    </a:moveTo>
                    <a:cubicBezTo>
                      <a:pt x="468" y="3425"/>
                      <a:pt x="1" y="8546"/>
                      <a:pt x="1" y="8546"/>
                    </a:cubicBezTo>
                    <a:cubicBezTo>
                      <a:pt x="1" y="8546"/>
                      <a:pt x="31486" y="8546"/>
                      <a:pt x="31345" y="5915"/>
                    </a:cubicBezTo>
                    <a:cubicBezTo>
                      <a:pt x="31291" y="4936"/>
                      <a:pt x="30443" y="3186"/>
                      <a:pt x="28768" y="1501"/>
                    </a:cubicBezTo>
                    <a:lnTo>
                      <a:pt x="28703" y="1544"/>
                    </a:lnTo>
                    <a:cubicBezTo>
                      <a:pt x="28355" y="1751"/>
                      <a:pt x="27996" y="1936"/>
                      <a:pt x="27616" y="2120"/>
                    </a:cubicBezTo>
                    <a:cubicBezTo>
                      <a:pt x="27051" y="2414"/>
                      <a:pt x="26507" y="2762"/>
                      <a:pt x="25909" y="3023"/>
                    </a:cubicBezTo>
                    <a:cubicBezTo>
                      <a:pt x="25474" y="3197"/>
                      <a:pt x="25017" y="3338"/>
                      <a:pt x="24550" y="3425"/>
                    </a:cubicBezTo>
                    <a:cubicBezTo>
                      <a:pt x="24224" y="3501"/>
                      <a:pt x="23898" y="3610"/>
                      <a:pt x="23571" y="3675"/>
                    </a:cubicBezTo>
                    <a:cubicBezTo>
                      <a:pt x="23191" y="3740"/>
                      <a:pt x="22800" y="3795"/>
                      <a:pt x="22419" y="3849"/>
                    </a:cubicBezTo>
                    <a:cubicBezTo>
                      <a:pt x="22006" y="3914"/>
                      <a:pt x="21604" y="4045"/>
                      <a:pt x="21190" y="4088"/>
                    </a:cubicBezTo>
                    <a:cubicBezTo>
                      <a:pt x="20843" y="4132"/>
                      <a:pt x="20506" y="4230"/>
                      <a:pt x="20147" y="4240"/>
                    </a:cubicBezTo>
                    <a:cubicBezTo>
                      <a:pt x="19723" y="4273"/>
                      <a:pt x="19299" y="4317"/>
                      <a:pt x="18864" y="4317"/>
                    </a:cubicBezTo>
                    <a:lnTo>
                      <a:pt x="16483" y="4317"/>
                    </a:lnTo>
                    <a:cubicBezTo>
                      <a:pt x="15765" y="4306"/>
                      <a:pt x="15048" y="4251"/>
                      <a:pt x="14330" y="4164"/>
                    </a:cubicBezTo>
                    <a:cubicBezTo>
                      <a:pt x="13874" y="4110"/>
                      <a:pt x="13417" y="4023"/>
                      <a:pt x="12971" y="3936"/>
                    </a:cubicBezTo>
                    <a:cubicBezTo>
                      <a:pt x="12656" y="3882"/>
                      <a:pt x="12362" y="3773"/>
                      <a:pt x="12058" y="3719"/>
                    </a:cubicBezTo>
                    <a:cubicBezTo>
                      <a:pt x="11666" y="3664"/>
                      <a:pt x="11275" y="3599"/>
                      <a:pt x="10895" y="3501"/>
                    </a:cubicBezTo>
                    <a:cubicBezTo>
                      <a:pt x="10579" y="3414"/>
                      <a:pt x="10297" y="3273"/>
                      <a:pt x="9992" y="3175"/>
                    </a:cubicBezTo>
                    <a:cubicBezTo>
                      <a:pt x="9383" y="2979"/>
                      <a:pt x="8774" y="2827"/>
                      <a:pt x="8198" y="2512"/>
                    </a:cubicBezTo>
                    <a:cubicBezTo>
                      <a:pt x="7513" y="2120"/>
                      <a:pt x="6948" y="1566"/>
                      <a:pt x="6546" y="892"/>
                    </a:cubicBezTo>
                    <a:cubicBezTo>
                      <a:pt x="6372" y="598"/>
                      <a:pt x="6220" y="305"/>
                      <a:pt x="6078" y="0"/>
                    </a:cubicBezTo>
                    <a:close/>
                  </a:path>
                </a:pathLst>
              </a:custGeom>
              <a:solidFill>
                <a:srgbClr val="FFFFFF">
                  <a:alpha val="48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" name="Google Shape;1501;p26"/>
              <p:cNvSpPr/>
              <p:nvPr/>
            </p:nvSpPr>
            <p:spPr>
              <a:xfrm>
                <a:off x="5331000" y="1064013"/>
                <a:ext cx="163925" cy="112200"/>
              </a:xfrm>
              <a:custGeom>
                <a:rect b="b" l="l" r="r" t="t"/>
                <a:pathLst>
                  <a:path extrusionOk="0" h="4488" w="6557">
                    <a:moveTo>
                      <a:pt x="3286" y="1"/>
                    </a:moveTo>
                    <a:cubicBezTo>
                      <a:pt x="3086" y="1"/>
                      <a:pt x="2886" y="18"/>
                      <a:pt x="2686" y="51"/>
                    </a:cubicBezTo>
                    <a:lnTo>
                      <a:pt x="2599" y="73"/>
                    </a:lnTo>
                    <a:cubicBezTo>
                      <a:pt x="1425" y="323"/>
                      <a:pt x="359" y="1226"/>
                      <a:pt x="120" y="2422"/>
                    </a:cubicBezTo>
                    <a:cubicBezTo>
                      <a:pt x="98" y="2509"/>
                      <a:pt x="0" y="3248"/>
                      <a:pt x="98" y="3248"/>
                    </a:cubicBezTo>
                    <a:lnTo>
                      <a:pt x="120" y="3204"/>
                    </a:lnTo>
                    <a:lnTo>
                      <a:pt x="120" y="3204"/>
                    </a:lnTo>
                    <a:cubicBezTo>
                      <a:pt x="218" y="3531"/>
                      <a:pt x="22" y="3715"/>
                      <a:pt x="337" y="3889"/>
                    </a:cubicBezTo>
                    <a:cubicBezTo>
                      <a:pt x="577" y="4020"/>
                      <a:pt x="838" y="4096"/>
                      <a:pt x="1088" y="4215"/>
                    </a:cubicBezTo>
                    <a:cubicBezTo>
                      <a:pt x="1207" y="4270"/>
                      <a:pt x="1316" y="4368"/>
                      <a:pt x="1436" y="4411"/>
                    </a:cubicBezTo>
                    <a:cubicBezTo>
                      <a:pt x="1577" y="4455"/>
                      <a:pt x="1729" y="4476"/>
                      <a:pt x="1881" y="4476"/>
                    </a:cubicBezTo>
                    <a:cubicBezTo>
                      <a:pt x="1997" y="4484"/>
                      <a:pt x="2112" y="4487"/>
                      <a:pt x="2226" y="4487"/>
                    </a:cubicBezTo>
                    <a:cubicBezTo>
                      <a:pt x="2455" y="4487"/>
                      <a:pt x="2682" y="4473"/>
                      <a:pt x="2914" y="4444"/>
                    </a:cubicBezTo>
                    <a:cubicBezTo>
                      <a:pt x="3458" y="4389"/>
                      <a:pt x="4001" y="4270"/>
                      <a:pt x="4523" y="4096"/>
                    </a:cubicBezTo>
                    <a:cubicBezTo>
                      <a:pt x="5034" y="3900"/>
                      <a:pt x="5513" y="3748"/>
                      <a:pt x="5947" y="3422"/>
                    </a:cubicBezTo>
                    <a:cubicBezTo>
                      <a:pt x="6198" y="3237"/>
                      <a:pt x="6524" y="2965"/>
                      <a:pt x="6556" y="2628"/>
                    </a:cubicBezTo>
                    <a:cubicBezTo>
                      <a:pt x="6556" y="2389"/>
                      <a:pt x="6502" y="2150"/>
                      <a:pt x="6393" y="1943"/>
                    </a:cubicBezTo>
                    <a:cubicBezTo>
                      <a:pt x="6295" y="1671"/>
                      <a:pt x="6154" y="1421"/>
                      <a:pt x="5969" y="1204"/>
                    </a:cubicBezTo>
                    <a:cubicBezTo>
                      <a:pt x="5279" y="432"/>
                      <a:pt x="4299" y="1"/>
                      <a:pt x="32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26"/>
              <p:cNvSpPr/>
              <p:nvPr/>
            </p:nvSpPr>
            <p:spPr>
              <a:xfrm>
                <a:off x="5432000" y="1019788"/>
                <a:ext cx="66450" cy="79025"/>
              </a:xfrm>
              <a:custGeom>
                <a:rect b="b" l="l" r="r" t="t"/>
                <a:pathLst>
                  <a:path extrusionOk="0" h="3161" w="2658">
                    <a:moveTo>
                      <a:pt x="1428" y="1"/>
                    </a:moveTo>
                    <a:cubicBezTo>
                      <a:pt x="1164" y="1"/>
                      <a:pt x="903" y="97"/>
                      <a:pt x="788" y="342"/>
                    </a:cubicBezTo>
                    <a:cubicBezTo>
                      <a:pt x="701" y="548"/>
                      <a:pt x="733" y="788"/>
                      <a:pt x="875" y="951"/>
                    </a:cubicBezTo>
                    <a:cubicBezTo>
                      <a:pt x="940" y="1038"/>
                      <a:pt x="1049" y="1103"/>
                      <a:pt x="1070" y="1212"/>
                    </a:cubicBezTo>
                    <a:cubicBezTo>
                      <a:pt x="1114" y="1342"/>
                      <a:pt x="972" y="1396"/>
                      <a:pt x="896" y="1451"/>
                    </a:cubicBezTo>
                    <a:cubicBezTo>
                      <a:pt x="712" y="1560"/>
                      <a:pt x="625" y="1777"/>
                      <a:pt x="527" y="1951"/>
                    </a:cubicBezTo>
                    <a:cubicBezTo>
                      <a:pt x="396" y="2147"/>
                      <a:pt x="288" y="2353"/>
                      <a:pt x="201" y="2571"/>
                    </a:cubicBezTo>
                    <a:cubicBezTo>
                      <a:pt x="191" y="2610"/>
                      <a:pt x="162" y="2759"/>
                      <a:pt x="83" y="2759"/>
                    </a:cubicBezTo>
                    <a:cubicBezTo>
                      <a:pt x="75" y="2759"/>
                      <a:pt x="68" y="2758"/>
                      <a:pt x="59" y="2755"/>
                    </a:cubicBezTo>
                    <a:lnTo>
                      <a:pt x="59" y="2755"/>
                    </a:lnTo>
                    <a:cubicBezTo>
                      <a:pt x="59" y="2899"/>
                      <a:pt x="1" y="3160"/>
                      <a:pt x="160" y="3160"/>
                    </a:cubicBezTo>
                    <a:cubicBezTo>
                      <a:pt x="169" y="3160"/>
                      <a:pt x="179" y="3159"/>
                      <a:pt x="190" y="3158"/>
                    </a:cubicBezTo>
                    <a:cubicBezTo>
                      <a:pt x="244" y="3147"/>
                      <a:pt x="288" y="3136"/>
                      <a:pt x="331" y="3114"/>
                    </a:cubicBezTo>
                    <a:cubicBezTo>
                      <a:pt x="461" y="2995"/>
                      <a:pt x="516" y="2723"/>
                      <a:pt x="603" y="2571"/>
                    </a:cubicBezTo>
                    <a:cubicBezTo>
                      <a:pt x="712" y="2386"/>
                      <a:pt x="831" y="2201"/>
                      <a:pt x="983" y="2049"/>
                    </a:cubicBezTo>
                    <a:cubicBezTo>
                      <a:pt x="1092" y="1929"/>
                      <a:pt x="1212" y="1820"/>
                      <a:pt x="1331" y="1723"/>
                    </a:cubicBezTo>
                    <a:cubicBezTo>
                      <a:pt x="1396" y="1668"/>
                      <a:pt x="1451" y="1603"/>
                      <a:pt x="1505" y="1549"/>
                    </a:cubicBezTo>
                    <a:cubicBezTo>
                      <a:pt x="1548" y="1506"/>
                      <a:pt x="1577" y="1477"/>
                      <a:pt x="1625" y="1477"/>
                    </a:cubicBezTo>
                    <a:cubicBezTo>
                      <a:pt x="1638" y="1477"/>
                      <a:pt x="1652" y="1479"/>
                      <a:pt x="1668" y="1483"/>
                    </a:cubicBezTo>
                    <a:lnTo>
                      <a:pt x="1994" y="1549"/>
                    </a:lnTo>
                    <a:cubicBezTo>
                      <a:pt x="2052" y="1561"/>
                      <a:pt x="2109" y="1567"/>
                      <a:pt x="2164" y="1567"/>
                    </a:cubicBezTo>
                    <a:cubicBezTo>
                      <a:pt x="2203" y="1567"/>
                      <a:pt x="2241" y="1564"/>
                      <a:pt x="2277" y="1560"/>
                    </a:cubicBezTo>
                    <a:cubicBezTo>
                      <a:pt x="2342" y="1549"/>
                      <a:pt x="2397" y="1516"/>
                      <a:pt x="2440" y="1473"/>
                    </a:cubicBezTo>
                    <a:cubicBezTo>
                      <a:pt x="2592" y="1342"/>
                      <a:pt x="2658" y="1135"/>
                      <a:pt x="2614" y="940"/>
                    </a:cubicBezTo>
                    <a:cubicBezTo>
                      <a:pt x="2484" y="570"/>
                      <a:pt x="2223" y="266"/>
                      <a:pt x="1875" y="92"/>
                    </a:cubicBezTo>
                    <a:cubicBezTo>
                      <a:pt x="1745" y="35"/>
                      <a:pt x="1586" y="1"/>
                      <a:pt x="14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26"/>
              <p:cNvSpPr/>
              <p:nvPr/>
            </p:nvSpPr>
            <p:spPr>
              <a:xfrm>
                <a:off x="5295125" y="1045063"/>
                <a:ext cx="76400" cy="71075"/>
              </a:xfrm>
              <a:custGeom>
                <a:rect b="b" l="l" r="r" t="t"/>
                <a:pathLst>
                  <a:path extrusionOk="0" h="2843" w="3056">
                    <a:moveTo>
                      <a:pt x="1166" y="0"/>
                    </a:moveTo>
                    <a:cubicBezTo>
                      <a:pt x="944" y="0"/>
                      <a:pt x="710" y="92"/>
                      <a:pt x="544" y="222"/>
                    </a:cubicBezTo>
                    <a:cubicBezTo>
                      <a:pt x="239" y="462"/>
                      <a:pt x="55" y="820"/>
                      <a:pt x="11" y="1201"/>
                    </a:cubicBezTo>
                    <a:cubicBezTo>
                      <a:pt x="0" y="1342"/>
                      <a:pt x="55" y="1484"/>
                      <a:pt x="153" y="1581"/>
                    </a:cubicBezTo>
                    <a:cubicBezTo>
                      <a:pt x="207" y="1636"/>
                      <a:pt x="261" y="1679"/>
                      <a:pt x="326" y="1712"/>
                    </a:cubicBezTo>
                    <a:cubicBezTo>
                      <a:pt x="373" y="1725"/>
                      <a:pt x="421" y="1735"/>
                      <a:pt x="465" y="1735"/>
                    </a:cubicBezTo>
                    <a:cubicBezTo>
                      <a:pt x="492" y="1735"/>
                      <a:pt x="519" y="1731"/>
                      <a:pt x="544" y="1723"/>
                    </a:cubicBezTo>
                    <a:cubicBezTo>
                      <a:pt x="740" y="1701"/>
                      <a:pt x="914" y="1625"/>
                      <a:pt x="1066" y="1505"/>
                    </a:cubicBezTo>
                    <a:cubicBezTo>
                      <a:pt x="1131" y="1516"/>
                      <a:pt x="1196" y="1549"/>
                      <a:pt x="1251" y="1581"/>
                    </a:cubicBezTo>
                    <a:cubicBezTo>
                      <a:pt x="1283" y="1603"/>
                      <a:pt x="1305" y="1625"/>
                      <a:pt x="1338" y="1636"/>
                    </a:cubicBezTo>
                    <a:cubicBezTo>
                      <a:pt x="1370" y="1657"/>
                      <a:pt x="1403" y="1690"/>
                      <a:pt x="1425" y="1690"/>
                    </a:cubicBezTo>
                    <a:cubicBezTo>
                      <a:pt x="1566" y="1755"/>
                      <a:pt x="1707" y="1842"/>
                      <a:pt x="1838" y="1929"/>
                    </a:cubicBezTo>
                    <a:cubicBezTo>
                      <a:pt x="2023" y="2060"/>
                      <a:pt x="2186" y="2201"/>
                      <a:pt x="2327" y="2364"/>
                    </a:cubicBezTo>
                    <a:cubicBezTo>
                      <a:pt x="2447" y="2495"/>
                      <a:pt x="2555" y="2745"/>
                      <a:pt x="2707" y="2832"/>
                    </a:cubicBezTo>
                    <a:cubicBezTo>
                      <a:pt x="2762" y="2843"/>
                      <a:pt x="2805" y="2843"/>
                      <a:pt x="2860" y="2843"/>
                    </a:cubicBezTo>
                    <a:cubicBezTo>
                      <a:pt x="3055" y="2821"/>
                      <a:pt x="2936" y="2560"/>
                      <a:pt x="2892" y="2419"/>
                    </a:cubicBezTo>
                    <a:lnTo>
                      <a:pt x="2892" y="2419"/>
                    </a:lnTo>
                    <a:cubicBezTo>
                      <a:pt x="2883" y="2424"/>
                      <a:pt x="2875" y="2426"/>
                      <a:pt x="2866" y="2426"/>
                    </a:cubicBezTo>
                    <a:cubicBezTo>
                      <a:pt x="2799" y="2426"/>
                      <a:pt x="2738" y="2295"/>
                      <a:pt x="2718" y="2266"/>
                    </a:cubicBezTo>
                    <a:cubicBezTo>
                      <a:pt x="2588" y="2071"/>
                      <a:pt x="2436" y="1897"/>
                      <a:pt x="2262" y="1723"/>
                    </a:cubicBezTo>
                    <a:cubicBezTo>
                      <a:pt x="2131" y="1581"/>
                      <a:pt x="1990" y="1386"/>
                      <a:pt x="1794" y="1320"/>
                    </a:cubicBezTo>
                    <a:cubicBezTo>
                      <a:pt x="1707" y="1288"/>
                      <a:pt x="1566" y="1266"/>
                      <a:pt x="1566" y="1125"/>
                    </a:cubicBezTo>
                    <a:cubicBezTo>
                      <a:pt x="1588" y="1027"/>
                      <a:pt x="1631" y="918"/>
                      <a:pt x="1707" y="831"/>
                    </a:cubicBezTo>
                    <a:cubicBezTo>
                      <a:pt x="1805" y="635"/>
                      <a:pt x="1783" y="396"/>
                      <a:pt x="1653" y="222"/>
                    </a:cubicBezTo>
                    <a:cubicBezTo>
                      <a:pt x="1529" y="64"/>
                      <a:pt x="1352" y="0"/>
                      <a:pt x="11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26"/>
              <p:cNvSpPr/>
              <p:nvPr/>
            </p:nvSpPr>
            <p:spPr>
              <a:xfrm>
                <a:off x="4753425" y="1116438"/>
                <a:ext cx="1305500" cy="336750"/>
              </a:xfrm>
              <a:custGeom>
                <a:rect b="b" l="l" r="r" t="t"/>
                <a:pathLst>
                  <a:path extrusionOk="0" h="13470" w="52220">
                    <a:moveTo>
                      <a:pt x="36991" y="1"/>
                    </a:moveTo>
                    <a:cubicBezTo>
                      <a:pt x="33799" y="1"/>
                      <a:pt x="29913" y="247"/>
                      <a:pt x="25180" y="836"/>
                    </a:cubicBezTo>
                    <a:cubicBezTo>
                      <a:pt x="0" y="3956"/>
                      <a:pt x="816" y="13469"/>
                      <a:pt x="816" y="13469"/>
                    </a:cubicBezTo>
                    <a:cubicBezTo>
                      <a:pt x="816" y="13469"/>
                      <a:pt x="52219" y="7848"/>
                      <a:pt x="51893" y="6054"/>
                    </a:cubicBezTo>
                    <a:cubicBezTo>
                      <a:pt x="51628" y="4597"/>
                      <a:pt x="50782" y="1"/>
                      <a:pt x="369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26"/>
              <p:cNvSpPr/>
              <p:nvPr/>
            </p:nvSpPr>
            <p:spPr>
              <a:xfrm>
                <a:off x="4773800" y="1158588"/>
                <a:ext cx="1276950" cy="294600"/>
              </a:xfrm>
              <a:custGeom>
                <a:rect b="b" l="l" r="r" t="t"/>
                <a:pathLst>
                  <a:path extrusionOk="0" h="11784" w="51078">
                    <a:moveTo>
                      <a:pt x="36952" y="0"/>
                    </a:moveTo>
                    <a:cubicBezTo>
                      <a:pt x="33923" y="0"/>
                      <a:pt x="30232" y="161"/>
                      <a:pt x="25735" y="541"/>
                    </a:cubicBezTo>
                    <a:cubicBezTo>
                      <a:pt x="1" y="2737"/>
                      <a:pt x="1" y="11783"/>
                      <a:pt x="1" y="11783"/>
                    </a:cubicBezTo>
                    <a:lnTo>
                      <a:pt x="51078" y="4368"/>
                    </a:lnTo>
                    <a:cubicBezTo>
                      <a:pt x="50846" y="3273"/>
                      <a:pt x="50630" y="0"/>
                      <a:pt x="36952" y="0"/>
                    </a:cubicBezTo>
                    <a:close/>
                  </a:path>
                </a:pathLst>
              </a:custGeom>
              <a:solidFill>
                <a:srgbClr val="9FC3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26"/>
              <p:cNvSpPr/>
              <p:nvPr/>
            </p:nvSpPr>
            <p:spPr>
              <a:xfrm>
                <a:off x="4728125" y="1179463"/>
                <a:ext cx="1354425" cy="408875"/>
              </a:xfrm>
              <a:custGeom>
                <a:rect b="b" l="l" r="r" t="t"/>
                <a:pathLst>
                  <a:path extrusionOk="0" h="16355" w="54177">
                    <a:moveTo>
                      <a:pt x="41396" y="1"/>
                    </a:moveTo>
                    <a:cubicBezTo>
                      <a:pt x="37655" y="1"/>
                      <a:pt x="33268" y="289"/>
                      <a:pt x="28627" y="630"/>
                    </a:cubicBezTo>
                    <a:cubicBezTo>
                      <a:pt x="16211" y="1533"/>
                      <a:pt x="1" y="7056"/>
                      <a:pt x="1991" y="11959"/>
                    </a:cubicBezTo>
                    <a:cubicBezTo>
                      <a:pt x="3220" y="14983"/>
                      <a:pt x="6498" y="16354"/>
                      <a:pt x="13270" y="16354"/>
                    </a:cubicBezTo>
                    <a:cubicBezTo>
                      <a:pt x="17453" y="16354"/>
                      <a:pt x="22969" y="15831"/>
                      <a:pt x="30160" y="14851"/>
                    </a:cubicBezTo>
                    <a:cubicBezTo>
                      <a:pt x="52818" y="11774"/>
                      <a:pt x="54177" y="7882"/>
                      <a:pt x="52905" y="3533"/>
                    </a:cubicBezTo>
                    <a:cubicBezTo>
                      <a:pt x="52115" y="810"/>
                      <a:pt x="47663" y="1"/>
                      <a:pt x="4139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26"/>
              <p:cNvSpPr/>
              <p:nvPr/>
            </p:nvSpPr>
            <p:spPr>
              <a:xfrm>
                <a:off x="5082575" y="1306263"/>
                <a:ext cx="718675" cy="227575"/>
              </a:xfrm>
              <a:custGeom>
                <a:rect b="b" l="l" r="r" t="t"/>
                <a:pathLst>
                  <a:path extrusionOk="0" h="9103" w="28747">
                    <a:moveTo>
                      <a:pt x="19763" y="0"/>
                    </a:moveTo>
                    <a:cubicBezTo>
                      <a:pt x="18069" y="0"/>
                      <a:pt x="16137" y="108"/>
                      <a:pt x="13982" y="353"/>
                    </a:cubicBezTo>
                    <a:cubicBezTo>
                      <a:pt x="5273" y="1353"/>
                      <a:pt x="0" y="3843"/>
                      <a:pt x="1001" y="6659"/>
                    </a:cubicBezTo>
                    <a:cubicBezTo>
                      <a:pt x="1783" y="8852"/>
                      <a:pt x="3329" y="9091"/>
                      <a:pt x="3966" y="9091"/>
                    </a:cubicBezTo>
                    <a:cubicBezTo>
                      <a:pt x="4144" y="9091"/>
                      <a:pt x="4251" y="9072"/>
                      <a:pt x="4251" y="9072"/>
                    </a:cubicBezTo>
                    <a:cubicBezTo>
                      <a:pt x="4479" y="9093"/>
                      <a:pt x="4741" y="9102"/>
                      <a:pt x="5034" y="9102"/>
                    </a:cubicBezTo>
                    <a:cubicBezTo>
                      <a:pt x="8945" y="9102"/>
                      <a:pt x="18277" y="7380"/>
                      <a:pt x="23082" y="6702"/>
                    </a:cubicBezTo>
                    <a:cubicBezTo>
                      <a:pt x="28246" y="5974"/>
                      <a:pt x="28746" y="3712"/>
                      <a:pt x="28246" y="2158"/>
                    </a:cubicBezTo>
                    <a:cubicBezTo>
                      <a:pt x="27870" y="996"/>
                      <a:pt x="24914" y="0"/>
                      <a:pt x="197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26"/>
              <p:cNvSpPr/>
              <p:nvPr/>
            </p:nvSpPr>
            <p:spPr>
              <a:xfrm>
                <a:off x="5127150" y="1326313"/>
                <a:ext cx="661050" cy="184250"/>
              </a:xfrm>
              <a:custGeom>
                <a:rect b="b" l="l" r="r" t="t"/>
                <a:pathLst>
                  <a:path extrusionOk="0" h="7370" w="26442">
                    <a:moveTo>
                      <a:pt x="17471" y="0"/>
                    </a:moveTo>
                    <a:cubicBezTo>
                      <a:pt x="15718" y="0"/>
                      <a:pt x="13780" y="158"/>
                      <a:pt x="11753" y="529"/>
                    </a:cubicBezTo>
                    <a:cubicBezTo>
                      <a:pt x="4686" y="1823"/>
                      <a:pt x="0" y="3247"/>
                      <a:pt x="609" y="5563"/>
                    </a:cubicBezTo>
                    <a:cubicBezTo>
                      <a:pt x="973" y="6915"/>
                      <a:pt x="1444" y="7369"/>
                      <a:pt x="3898" y="7369"/>
                    </a:cubicBezTo>
                    <a:cubicBezTo>
                      <a:pt x="5630" y="7369"/>
                      <a:pt x="8348" y="7143"/>
                      <a:pt x="12710" y="6846"/>
                    </a:cubicBezTo>
                    <a:cubicBezTo>
                      <a:pt x="20799" y="6303"/>
                      <a:pt x="26441" y="3650"/>
                      <a:pt x="25626" y="2095"/>
                    </a:cubicBezTo>
                    <a:cubicBezTo>
                      <a:pt x="25044" y="978"/>
                      <a:pt x="21831" y="0"/>
                      <a:pt x="174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26"/>
              <p:cNvSpPr/>
              <p:nvPr/>
            </p:nvSpPr>
            <p:spPr>
              <a:xfrm>
                <a:off x="4880625" y="1410563"/>
                <a:ext cx="110650" cy="69525"/>
              </a:xfrm>
              <a:custGeom>
                <a:rect b="b" l="l" r="r" t="t"/>
                <a:pathLst>
                  <a:path extrusionOk="0" h="2781" w="4426">
                    <a:moveTo>
                      <a:pt x="3643" y="1"/>
                    </a:moveTo>
                    <a:cubicBezTo>
                      <a:pt x="3567" y="1"/>
                      <a:pt x="3491" y="3"/>
                      <a:pt x="3414" y="8"/>
                    </a:cubicBezTo>
                    <a:cubicBezTo>
                      <a:pt x="3110" y="8"/>
                      <a:pt x="2816" y="62"/>
                      <a:pt x="2523" y="160"/>
                    </a:cubicBezTo>
                    <a:cubicBezTo>
                      <a:pt x="1707" y="432"/>
                      <a:pt x="794" y="704"/>
                      <a:pt x="152" y="1302"/>
                    </a:cubicBezTo>
                    <a:cubicBezTo>
                      <a:pt x="174" y="1400"/>
                      <a:pt x="22" y="1487"/>
                      <a:pt x="11" y="1574"/>
                    </a:cubicBezTo>
                    <a:cubicBezTo>
                      <a:pt x="0" y="1671"/>
                      <a:pt x="0" y="1758"/>
                      <a:pt x="11" y="1845"/>
                    </a:cubicBezTo>
                    <a:cubicBezTo>
                      <a:pt x="33" y="2324"/>
                      <a:pt x="620" y="2585"/>
                      <a:pt x="1000" y="2683"/>
                    </a:cubicBezTo>
                    <a:cubicBezTo>
                      <a:pt x="1245" y="2748"/>
                      <a:pt x="1492" y="2780"/>
                      <a:pt x="1740" y="2780"/>
                    </a:cubicBezTo>
                    <a:cubicBezTo>
                      <a:pt x="1987" y="2780"/>
                      <a:pt x="2234" y="2748"/>
                      <a:pt x="2479" y="2683"/>
                    </a:cubicBezTo>
                    <a:cubicBezTo>
                      <a:pt x="3175" y="2487"/>
                      <a:pt x="3892" y="1987"/>
                      <a:pt x="4208" y="1323"/>
                    </a:cubicBezTo>
                    <a:cubicBezTo>
                      <a:pt x="4360" y="997"/>
                      <a:pt x="4425" y="149"/>
                      <a:pt x="3958" y="19"/>
                    </a:cubicBezTo>
                    <a:cubicBezTo>
                      <a:pt x="3856" y="6"/>
                      <a:pt x="3750" y="1"/>
                      <a:pt x="36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26"/>
              <p:cNvSpPr/>
              <p:nvPr/>
            </p:nvSpPr>
            <p:spPr>
              <a:xfrm>
                <a:off x="5105400" y="1285188"/>
                <a:ext cx="103575" cy="64100"/>
              </a:xfrm>
              <a:custGeom>
                <a:rect b="b" l="l" r="r" t="t"/>
                <a:pathLst>
                  <a:path extrusionOk="0" h="2564" w="4143">
                    <a:moveTo>
                      <a:pt x="3404" y="0"/>
                    </a:moveTo>
                    <a:cubicBezTo>
                      <a:pt x="2849" y="54"/>
                      <a:pt x="2305" y="163"/>
                      <a:pt x="1773" y="326"/>
                    </a:cubicBezTo>
                    <a:cubicBezTo>
                      <a:pt x="1523" y="424"/>
                      <a:pt x="1283" y="565"/>
                      <a:pt x="1055" y="696"/>
                    </a:cubicBezTo>
                    <a:cubicBezTo>
                      <a:pt x="805" y="805"/>
                      <a:pt x="566" y="946"/>
                      <a:pt x="348" y="1098"/>
                    </a:cubicBezTo>
                    <a:cubicBezTo>
                      <a:pt x="153" y="1239"/>
                      <a:pt x="33" y="1457"/>
                      <a:pt x="11" y="1696"/>
                    </a:cubicBezTo>
                    <a:cubicBezTo>
                      <a:pt x="11" y="1718"/>
                      <a:pt x="11" y="1729"/>
                      <a:pt x="11" y="1740"/>
                    </a:cubicBezTo>
                    <a:cubicBezTo>
                      <a:pt x="1" y="2066"/>
                      <a:pt x="196" y="2359"/>
                      <a:pt x="490" y="2501"/>
                    </a:cubicBezTo>
                    <a:cubicBezTo>
                      <a:pt x="631" y="2550"/>
                      <a:pt x="802" y="2563"/>
                      <a:pt x="975" y="2563"/>
                    </a:cubicBezTo>
                    <a:cubicBezTo>
                      <a:pt x="1148" y="2563"/>
                      <a:pt x="1321" y="2550"/>
                      <a:pt x="1468" y="2544"/>
                    </a:cubicBezTo>
                    <a:cubicBezTo>
                      <a:pt x="2175" y="2511"/>
                      <a:pt x="2871" y="2338"/>
                      <a:pt x="3436" y="1914"/>
                    </a:cubicBezTo>
                    <a:cubicBezTo>
                      <a:pt x="3773" y="1653"/>
                      <a:pt x="4143" y="1142"/>
                      <a:pt x="4056" y="696"/>
                    </a:cubicBezTo>
                    <a:cubicBezTo>
                      <a:pt x="3991" y="381"/>
                      <a:pt x="3741" y="11"/>
                      <a:pt x="34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26"/>
              <p:cNvSpPr/>
              <p:nvPr/>
            </p:nvSpPr>
            <p:spPr>
              <a:xfrm>
                <a:off x="5024950" y="1511038"/>
                <a:ext cx="61450" cy="31725"/>
              </a:xfrm>
              <a:custGeom>
                <a:rect b="b" l="l" r="r" t="t"/>
                <a:pathLst>
                  <a:path extrusionOk="0" h="1269" w="2458">
                    <a:moveTo>
                      <a:pt x="1392" y="1"/>
                    </a:moveTo>
                    <a:cubicBezTo>
                      <a:pt x="1153" y="33"/>
                      <a:pt x="925" y="77"/>
                      <a:pt x="707" y="153"/>
                    </a:cubicBezTo>
                    <a:cubicBezTo>
                      <a:pt x="522" y="196"/>
                      <a:pt x="348" y="262"/>
                      <a:pt x="196" y="370"/>
                    </a:cubicBezTo>
                    <a:cubicBezTo>
                      <a:pt x="109" y="425"/>
                      <a:pt x="55" y="523"/>
                      <a:pt x="44" y="631"/>
                    </a:cubicBezTo>
                    <a:cubicBezTo>
                      <a:pt x="44" y="718"/>
                      <a:pt x="0" y="762"/>
                      <a:pt x="44" y="849"/>
                    </a:cubicBezTo>
                    <a:cubicBezTo>
                      <a:pt x="142" y="1001"/>
                      <a:pt x="294" y="1099"/>
                      <a:pt x="468" y="1131"/>
                    </a:cubicBezTo>
                    <a:cubicBezTo>
                      <a:pt x="685" y="1197"/>
                      <a:pt x="914" y="1240"/>
                      <a:pt x="1142" y="1262"/>
                    </a:cubicBezTo>
                    <a:cubicBezTo>
                      <a:pt x="1187" y="1266"/>
                      <a:pt x="1233" y="1268"/>
                      <a:pt x="1278" y="1268"/>
                    </a:cubicBezTo>
                    <a:cubicBezTo>
                      <a:pt x="1590" y="1268"/>
                      <a:pt x="1897" y="1171"/>
                      <a:pt x="2153" y="990"/>
                    </a:cubicBezTo>
                    <a:cubicBezTo>
                      <a:pt x="2207" y="947"/>
                      <a:pt x="2284" y="903"/>
                      <a:pt x="2327" y="838"/>
                    </a:cubicBezTo>
                    <a:cubicBezTo>
                      <a:pt x="2360" y="773"/>
                      <a:pt x="2360" y="740"/>
                      <a:pt x="2371" y="686"/>
                    </a:cubicBezTo>
                    <a:cubicBezTo>
                      <a:pt x="2392" y="642"/>
                      <a:pt x="2414" y="599"/>
                      <a:pt x="2425" y="555"/>
                    </a:cubicBezTo>
                    <a:cubicBezTo>
                      <a:pt x="2457" y="414"/>
                      <a:pt x="2316" y="283"/>
                      <a:pt x="2229" y="196"/>
                    </a:cubicBezTo>
                    <a:cubicBezTo>
                      <a:pt x="2088" y="110"/>
                      <a:pt x="1936" y="55"/>
                      <a:pt x="1783" y="33"/>
                    </a:cubicBezTo>
                    <a:cubicBezTo>
                      <a:pt x="1653" y="12"/>
                      <a:pt x="1522" y="1"/>
                      <a:pt x="13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26"/>
              <p:cNvSpPr/>
              <p:nvPr/>
            </p:nvSpPr>
            <p:spPr>
              <a:xfrm>
                <a:off x="5379925" y="1242638"/>
                <a:ext cx="123150" cy="44825"/>
              </a:xfrm>
              <a:custGeom>
                <a:rect b="b" l="l" r="r" t="t"/>
                <a:pathLst>
                  <a:path extrusionOk="0" h="1793" w="4926">
                    <a:moveTo>
                      <a:pt x="2517" y="1"/>
                    </a:moveTo>
                    <a:cubicBezTo>
                      <a:pt x="2277" y="1"/>
                      <a:pt x="2035" y="21"/>
                      <a:pt x="1794" y="60"/>
                    </a:cubicBezTo>
                    <a:cubicBezTo>
                      <a:pt x="1544" y="93"/>
                      <a:pt x="1316" y="191"/>
                      <a:pt x="1077" y="245"/>
                    </a:cubicBezTo>
                    <a:cubicBezTo>
                      <a:pt x="827" y="278"/>
                      <a:pt x="588" y="365"/>
                      <a:pt x="381" y="506"/>
                    </a:cubicBezTo>
                    <a:cubicBezTo>
                      <a:pt x="142" y="702"/>
                      <a:pt x="0" y="1115"/>
                      <a:pt x="250" y="1354"/>
                    </a:cubicBezTo>
                    <a:cubicBezTo>
                      <a:pt x="370" y="1463"/>
                      <a:pt x="533" y="1528"/>
                      <a:pt x="696" y="1561"/>
                    </a:cubicBezTo>
                    <a:cubicBezTo>
                      <a:pt x="1295" y="1715"/>
                      <a:pt x="1920" y="1793"/>
                      <a:pt x="2548" y="1793"/>
                    </a:cubicBezTo>
                    <a:cubicBezTo>
                      <a:pt x="2627" y="1793"/>
                      <a:pt x="2705" y="1791"/>
                      <a:pt x="2784" y="1789"/>
                    </a:cubicBezTo>
                    <a:cubicBezTo>
                      <a:pt x="2922" y="1789"/>
                      <a:pt x="3069" y="1744"/>
                      <a:pt x="3209" y="1744"/>
                    </a:cubicBezTo>
                    <a:cubicBezTo>
                      <a:pt x="3223" y="1744"/>
                      <a:pt x="3237" y="1745"/>
                      <a:pt x="3251" y="1746"/>
                    </a:cubicBezTo>
                    <a:cubicBezTo>
                      <a:pt x="3313" y="1754"/>
                      <a:pt x="3374" y="1757"/>
                      <a:pt x="3434" y="1757"/>
                    </a:cubicBezTo>
                    <a:cubicBezTo>
                      <a:pt x="3531" y="1757"/>
                      <a:pt x="3625" y="1748"/>
                      <a:pt x="3719" y="1735"/>
                    </a:cubicBezTo>
                    <a:cubicBezTo>
                      <a:pt x="4208" y="1648"/>
                      <a:pt x="4925" y="1267"/>
                      <a:pt x="4675" y="669"/>
                    </a:cubicBezTo>
                    <a:cubicBezTo>
                      <a:pt x="4643" y="582"/>
                      <a:pt x="4567" y="506"/>
                      <a:pt x="4480" y="473"/>
                    </a:cubicBezTo>
                    <a:cubicBezTo>
                      <a:pt x="3869" y="160"/>
                      <a:pt x="3198" y="1"/>
                      <a:pt x="25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26"/>
              <p:cNvSpPr/>
              <p:nvPr/>
            </p:nvSpPr>
            <p:spPr>
              <a:xfrm>
                <a:off x="5686250" y="1242888"/>
                <a:ext cx="111450" cy="49400"/>
              </a:xfrm>
              <a:custGeom>
                <a:rect b="b" l="l" r="r" t="t"/>
                <a:pathLst>
                  <a:path extrusionOk="0" h="1976" w="4458">
                    <a:moveTo>
                      <a:pt x="1681" y="0"/>
                    </a:moveTo>
                    <a:cubicBezTo>
                      <a:pt x="1549" y="0"/>
                      <a:pt x="1416" y="6"/>
                      <a:pt x="1283" y="18"/>
                    </a:cubicBezTo>
                    <a:cubicBezTo>
                      <a:pt x="1240" y="18"/>
                      <a:pt x="1196" y="29"/>
                      <a:pt x="1142" y="29"/>
                    </a:cubicBezTo>
                    <a:lnTo>
                      <a:pt x="1131" y="29"/>
                    </a:lnTo>
                    <a:cubicBezTo>
                      <a:pt x="859" y="61"/>
                      <a:pt x="522" y="61"/>
                      <a:pt x="294" y="203"/>
                    </a:cubicBezTo>
                    <a:cubicBezTo>
                      <a:pt x="109" y="300"/>
                      <a:pt x="0" y="485"/>
                      <a:pt x="11" y="692"/>
                    </a:cubicBezTo>
                    <a:cubicBezTo>
                      <a:pt x="33" y="909"/>
                      <a:pt x="229" y="1138"/>
                      <a:pt x="370" y="1290"/>
                    </a:cubicBezTo>
                    <a:cubicBezTo>
                      <a:pt x="848" y="1779"/>
                      <a:pt x="1533" y="1877"/>
                      <a:pt x="2186" y="1942"/>
                    </a:cubicBezTo>
                    <a:cubicBezTo>
                      <a:pt x="2361" y="1964"/>
                      <a:pt x="2538" y="1975"/>
                      <a:pt x="2715" y="1975"/>
                    </a:cubicBezTo>
                    <a:cubicBezTo>
                      <a:pt x="2976" y="1975"/>
                      <a:pt x="3237" y="1951"/>
                      <a:pt x="3490" y="1899"/>
                    </a:cubicBezTo>
                    <a:cubicBezTo>
                      <a:pt x="3751" y="1855"/>
                      <a:pt x="3980" y="1736"/>
                      <a:pt x="4175" y="1562"/>
                    </a:cubicBezTo>
                    <a:cubicBezTo>
                      <a:pt x="4317" y="1409"/>
                      <a:pt x="4458" y="1268"/>
                      <a:pt x="4447" y="1051"/>
                    </a:cubicBezTo>
                    <a:cubicBezTo>
                      <a:pt x="4436" y="887"/>
                      <a:pt x="4219" y="779"/>
                      <a:pt x="4099" y="703"/>
                    </a:cubicBezTo>
                    <a:cubicBezTo>
                      <a:pt x="3374" y="241"/>
                      <a:pt x="2535" y="0"/>
                      <a:pt x="16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26"/>
              <p:cNvSpPr/>
              <p:nvPr/>
            </p:nvSpPr>
            <p:spPr>
              <a:xfrm>
                <a:off x="5890650" y="1310588"/>
                <a:ext cx="81550" cy="41275"/>
              </a:xfrm>
              <a:custGeom>
                <a:rect b="b" l="l" r="r" t="t"/>
                <a:pathLst>
                  <a:path extrusionOk="0" h="1651" w="3262">
                    <a:moveTo>
                      <a:pt x="1342" y="1"/>
                    </a:moveTo>
                    <a:cubicBezTo>
                      <a:pt x="1041" y="1"/>
                      <a:pt x="736" y="46"/>
                      <a:pt x="446" y="136"/>
                    </a:cubicBezTo>
                    <a:cubicBezTo>
                      <a:pt x="250" y="202"/>
                      <a:pt x="109" y="354"/>
                      <a:pt x="44" y="550"/>
                    </a:cubicBezTo>
                    <a:cubicBezTo>
                      <a:pt x="0" y="691"/>
                      <a:pt x="65" y="821"/>
                      <a:pt x="120" y="952"/>
                    </a:cubicBezTo>
                    <a:cubicBezTo>
                      <a:pt x="163" y="1082"/>
                      <a:pt x="239" y="1191"/>
                      <a:pt x="348" y="1278"/>
                    </a:cubicBezTo>
                    <a:cubicBezTo>
                      <a:pt x="479" y="1376"/>
                      <a:pt x="620" y="1452"/>
                      <a:pt x="772" y="1495"/>
                    </a:cubicBezTo>
                    <a:cubicBezTo>
                      <a:pt x="1004" y="1606"/>
                      <a:pt x="1267" y="1651"/>
                      <a:pt x="1530" y="1651"/>
                    </a:cubicBezTo>
                    <a:cubicBezTo>
                      <a:pt x="1759" y="1651"/>
                      <a:pt x="1989" y="1616"/>
                      <a:pt x="2196" y="1561"/>
                    </a:cubicBezTo>
                    <a:cubicBezTo>
                      <a:pt x="2566" y="1463"/>
                      <a:pt x="3001" y="1300"/>
                      <a:pt x="3175" y="930"/>
                    </a:cubicBezTo>
                    <a:cubicBezTo>
                      <a:pt x="3262" y="734"/>
                      <a:pt x="3034" y="550"/>
                      <a:pt x="2903" y="430"/>
                    </a:cubicBezTo>
                    <a:cubicBezTo>
                      <a:pt x="2523" y="136"/>
                      <a:pt x="1990" y="28"/>
                      <a:pt x="1522" y="6"/>
                    </a:cubicBezTo>
                    <a:cubicBezTo>
                      <a:pt x="1462" y="2"/>
                      <a:pt x="1402" y="1"/>
                      <a:pt x="13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26"/>
              <p:cNvSpPr/>
              <p:nvPr/>
            </p:nvSpPr>
            <p:spPr>
              <a:xfrm>
                <a:off x="5842800" y="1396613"/>
                <a:ext cx="66075" cy="33800"/>
              </a:xfrm>
              <a:custGeom>
                <a:rect b="b" l="l" r="r" t="t"/>
                <a:pathLst>
                  <a:path extrusionOk="0" h="1352" w="2643">
                    <a:moveTo>
                      <a:pt x="1218" y="1"/>
                    </a:moveTo>
                    <a:cubicBezTo>
                      <a:pt x="1088" y="1"/>
                      <a:pt x="947" y="1"/>
                      <a:pt x="816" y="22"/>
                    </a:cubicBezTo>
                    <a:cubicBezTo>
                      <a:pt x="707" y="44"/>
                      <a:pt x="610" y="33"/>
                      <a:pt x="512" y="55"/>
                    </a:cubicBezTo>
                    <a:cubicBezTo>
                      <a:pt x="349" y="88"/>
                      <a:pt x="55" y="218"/>
                      <a:pt x="12" y="414"/>
                    </a:cubicBezTo>
                    <a:cubicBezTo>
                      <a:pt x="1" y="512"/>
                      <a:pt x="1" y="609"/>
                      <a:pt x="12" y="707"/>
                    </a:cubicBezTo>
                    <a:cubicBezTo>
                      <a:pt x="1" y="805"/>
                      <a:pt x="33" y="914"/>
                      <a:pt x="99" y="990"/>
                    </a:cubicBezTo>
                    <a:cubicBezTo>
                      <a:pt x="436" y="1316"/>
                      <a:pt x="947" y="1349"/>
                      <a:pt x="1381" y="1349"/>
                    </a:cubicBezTo>
                    <a:cubicBezTo>
                      <a:pt x="1412" y="1351"/>
                      <a:pt x="1443" y="1351"/>
                      <a:pt x="1474" y="1351"/>
                    </a:cubicBezTo>
                    <a:cubicBezTo>
                      <a:pt x="1628" y="1351"/>
                      <a:pt x="1780" y="1329"/>
                      <a:pt x="1925" y="1284"/>
                    </a:cubicBezTo>
                    <a:cubicBezTo>
                      <a:pt x="2023" y="1251"/>
                      <a:pt x="2132" y="1197"/>
                      <a:pt x="2229" y="1153"/>
                    </a:cubicBezTo>
                    <a:cubicBezTo>
                      <a:pt x="2447" y="1055"/>
                      <a:pt x="2643" y="816"/>
                      <a:pt x="2567" y="566"/>
                    </a:cubicBezTo>
                    <a:cubicBezTo>
                      <a:pt x="2534" y="479"/>
                      <a:pt x="2480" y="392"/>
                      <a:pt x="2414" y="327"/>
                    </a:cubicBezTo>
                    <a:cubicBezTo>
                      <a:pt x="2382" y="294"/>
                      <a:pt x="2349" y="272"/>
                      <a:pt x="2316" y="251"/>
                    </a:cubicBezTo>
                    <a:cubicBezTo>
                      <a:pt x="2229" y="196"/>
                      <a:pt x="2142" y="164"/>
                      <a:pt x="2045" y="164"/>
                    </a:cubicBezTo>
                    <a:cubicBezTo>
                      <a:pt x="1958" y="164"/>
                      <a:pt x="1882" y="142"/>
                      <a:pt x="1805" y="120"/>
                    </a:cubicBezTo>
                    <a:cubicBezTo>
                      <a:pt x="1621" y="55"/>
                      <a:pt x="1414" y="11"/>
                      <a:pt x="1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26"/>
              <p:cNvSpPr/>
              <p:nvPr/>
            </p:nvSpPr>
            <p:spPr>
              <a:xfrm>
                <a:off x="5371500" y="1090988"/>
                <a:ext cx="15525" cy="9725"/>
              </a:xfrm>
              <a:custGeom>
                <a:rect b="b" l="l" r="r" t="t"/>
                <a:pathLst>
                  <a:path extrusionOk="0" h="389" w="621">
                    <a:moveTo>
                      <a:pt x="399" y="1"/>
                    </a:moveTo>
                    <a:cubicBezTo>
                      <a:pt x="322" y="1"/>
                      <a:pt x="246" y="21"/>
                      <a:pt x="174" y="60"/>
                    </a:cubicBezTo>
                    <a:cubicBezTo>
                      <a:pt x="55" y="114"/>
                      <a:pt x="0" y="244"/>
                      <a:pt x="44" y="364"/>
                    </a:cubicBezTo>
                    <a:cubicBezTo>
                      <a:pt x="48" y="381"/>
                      <a:pt x="60" y="388"/>
                      <a:pt x="72" y="388"/>
                    </a:cubicBezTo>
                    <a:cubicBezTo>
                      <a:pt x="91" y="388"/>
                      <a:pt x="113" y="373"/>
                      <a:pt x="120" y="353"/>
                    </a:cubicBezTo>
                    <a:cubicBezTo>
                      <a:pt x="153" y="288"/>
                      <a:pt x="163" y="244"/>
                      <a:pt x="229" y="201"/>
                    </a:cubicBezTo>
                    <a:cubicBezTo>
                      <a:pt x="273" y="183"/>
                      <a:pt x="325" y="165"/>
                      <a:pt x="372" y="165"/>
                    </a:cubicBezTo>
                    <a:cubicBezTo>
                      <a:pt x="382" y="165"/>
                      <a:pt x="393" y="166"/>
                      <a:pt x="403" y="168"/>
                    </a:cubicBezTo>
                    <a:cubicBezTo>
                      <a:pt x="442" y="168"/>
                      <a:pt x="485" y="180"/>
                      <a:pt x="522" y="180"/>
                    </a:cubicBezTo>
                    <a:cubicBezTo>
                      <a:pt x="547" y="180"/>
                      <a:pt x="570" y="175"/>
                      <a:pt x="587" y="158"/>
                    </a:cubicBezTo>
                    <a:cubicBezTo>
                      <a:pt x="620" y="103"/>
                      <a:pt x="598" y="38"/>
                      <a:pt x="555" y="27"/>
                    </a:cubicBezTo>
                    <a:cubicBezTo>
                      <a:pt x="503" y="10"/>
                      <a:pt x="450" y="1"/>
                      <a:pt x="3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26"/>
              <p:cNvSpPr/>
              <p:nvPr/>
            </p:nvSpPr>
            <p:spPr>
              <a:xfrm>
                <a:off x="5416275" y="1083488"/>
                <a:ext cx="17375" cy="8250"/>
              </a:xfrm>
              <a:custGeom>
                <a:rect b="b" l="l" r="r" t="t"/>
                <a:pathLst>
                  <a:path extrusionOk="0" h="330" w="695">
                    <a:moveTo>
                      <a:pt x="329" y="1"/>
                    </a:moveTo>
                    <a:cubicBezTo>
                      <a:pt x="188" y="1"/>
                      <a:pt x="69" y="88"/>
                      <a:pt x="14" y="218"/>
                    </a:cubicBezTo>
                    <a:cubicBezTo>
                      <a:pt x="1" y="259"/>
                      <a:pt x="37" y="286"/>
                      <a:pt x="75" y="286"/>
                    </a:cubicBezTo>
                    <a:cubicBezTo>
                      <a:pt x="98" y="286"/>
                      <a:pt x="121" y="276"/>
                      <a:pt x="134" y="251"/>
                    </a:cubicBezTo>
                    <a:cubicBezTo>
                      <a:pt x="176" y="175"/>
                      <a:pt x="251" y="132"/>
                      <a:pt x="334" y="132"/>
                    </a:cubicBezTo>
                    <a:cubicBezTo>
                      <a:pt x="357" y="132"/>
                      <a:pt x="381" y="135"/>
                      <a:pt x="406" y="142"/>
                    </a:cubicBezTo>
                    <a:cubicBezTo>
                      <a:pt x="482" y="164"/>
                      <a:pt x="536" y="262"/>
                      <a:pt x="601" y="316"/>
                    </a:cubicBezTo>
                    <a:cubicBezTo>
                      <a:pt x="615" y="325"/>
                      <a:pt x="627" y="329"/>
                      <a:pt x="638" y="329"/>
                    </a:cubicBezTo>
                    <a:cubicBezTo>
                      <a:pt x="678" y="329"/>
                      <a:pt x="695" y="274"/>
                      <a:pt x="677" y="240"/>
                    </a:cubicBezTo>
                    <a:cubicBezTo>
                      <a:pt x="612" y="88"/>
                      <a:pt x="482" y="1"/>
                      <a:pt x="3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26"/>
              <p:cNvSpPr/>
              <p:nvPr/>
            </p:nvSpPr>
            <p:spPr>
              <a:xfrm>
                <a:off x="5398850" y="1107863"/>
                <a:ext cx="13875" cy="5400"/>
              </a:xfrm>
              <a:custGeom>
                <a:rect b="b" l="l" r="r" t="t"/>
                <a:pathLst>
                  <a:path extrusionOk="0" h="216" w="555">
                    <a:moveTo>
                      <a:pt x="483" y="0"/>
                    </a:moveTo>
                    <a:cubicBezTo>
                      <a:pt x="476" y="0"/>
                      <a:pt x="469" y="1"/>
                      <a:pt x="461" y="4"/>
                    </a:cubicBezTo>
                    <a:cubicBezTo>
                      <a:pt x="381" y="41"/>
                      <a:pt x="305" y="87"/>
                      <a:pt x="225" y="87"/>
                    </a:cubicBezTo>
                    <a:cubicBezTo>
                      <a:pt x="185" y="87"/>
                      <a:pt x="145" y="76"/>
                      <a:pt x="102" y="48"/>
                    </a:cubicBezTo>
                    <a:cubicBezTo>
                      <a:pt x="93" y="42"/>
                      <a:pt x="84" y="40"/>
                      <a:pt x="75" y="40"/>
                    </a:cubicBezTo>
                    <a:cubicBezTo>
                      <a:pt x="32" y="40"/>
                      <a:pt x="1" y="99"/>
                      <a:pt x="37" y="135"/>
                    </a:cubicBezTo>
                    <a:cubicBezTo>
                      <a:pt x="98" y="186"/>
                      <a:pt x="188" y="215"/>
                      <a:pt x="277" y="215"/>
                    </a:cubicBezTo>
                    <a:cubicBezTo>
                      <a:pt x="377" y="215"/>
                      <a:pt x="474" y="178"/>
                      <a:pt x="526" y="91"/>
                    </a:cubicBezTo>
                    <a:cubicBezTo>
                      <a:pt x="554" y="54"/>
                      <a:pt x="526" y="0"/>
                      <a:pt x="4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26"/>
              <p:cNvSpPr/>
              <p:nvPr/>
            </p:nvSpPr>
            <p:spPr>
              <a:xfrm>
                <a:off x="5299200" y="1061788"/>
                <a:ext cx="6275" cy="16150"/>
              </a:xfrm>
              <a:custGeom>
                <a:rect b="b" l="l" r="r" t="t"/>
                <a:pathLst>
                  <a:path extrusionOk="0" h="646" w="251">
                    <a:moveTo>
                      <a:pt x="201" y="0"/>
                    </a:moveTo>
                    <a:cubicBezTo>
                      <a:pt x="188" y="0"/>
                      <a:pt x="174" y="6"/>
                      <a:pt x="163" y="21"/>
                    </a:cubicBezTo>
                    <a:cubicBezTo>
                      <a:pt x="44" y="184"/>
                      <a:pt x="0" y="391"/>
                      <a:pt x="33" y="597"/>
                    </a:cubicBezTo>
                    <a:cubicBezTo>
                      <a:pt x="33" y="630"/>
                      <a:pt x="57" y="646"/>
                      <a:pt x="82" y="646"/>
                    </a:cubicBezTo>
                    <a:cubicBezTo>
                      <a:pt x="106" y="646"/>
                      <a:pt x="131" y="630"/>
                      <a:pt x="131" y="597"/>
                    </a:cubicBezTo>
                    <a:cubicBezTo>
                      <a:pt x="153" y="412"/>
                      <a:pt x="196" y="227"/>
                      <a:pt x="250" y="53"/>
                    </a:cubicBezTo>
                    <a:cubicBezTo>
                      <a:pt x="250" y="24"/>
                      <a:pt x="226" y="0"/>
                      <a:pt x="2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26"/>
              <p:cNvSpPr/>
              <p:nvPr/>
            </p:nvSpPr>
            <p:spPr>
              <a:xfrm>
                <a:off x="5305675" y="1056438"/>
                <a:ext cx="3775" cy="2925"/>
              </a:xfrm>
              <a:custGeom>
                <a:rect b="b" l="l" r="r" t="t"/>
                <a:pathLst>
                  <a:path extrusionOk="0" h="117" w="151">
                    <a:moveTo>
                      <a:pt x="97" y="1"/>
                    </a:moveTo>
                    <a:cubicBezTo>
                      <a:pt x="91" y="1"/>
                      <a:pt x="85" y="2"/>
                      <a:pt x="78" y="7"/>
                    </a:cubicBezTo>
                    <a:lnTo>
                      <a:pt x="57" y="28"/>
                    </a:lnTo>
                    <a:cubicBezTo>
                      <a:pt x="0" y="61"/>
                      <a:pt x="40" y="117"/>
                      <a:pt x="82" y="117"/>
                    </a:cubicBezTo>
                    <a:cubicBezTo>
                      <a:pt x="96" y="117"/>
                      <a:pt x="111" y="110"/>
                      <a:pt x="122" y="94"/>
                    </a:cubicBezTo>
                    <a:lnTo>
                      <a:pt x="133" y="61"/>
                    </a:lnTo>
                    <a:cubicBezTo>
                      <a:pt x="150" y="34"/>
                      <a:pt x="125" y="1"/>
                      <a:pt x="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26"/>
              <p:cNvSpPr/>
              <p:nvPr/>
            </p:nvSpPr>
            <p:spPr>
              <a:xfrm>
                <a:off x="5480225" y="1029413"/>
                <a:ext cx="10350" cy="10575"/>
              </a:xfrm>
              <a:custGeom>
                <a:rect b="b" l="l" r="r" t="t"/>
                <a:pathLst>
                  <a:path extrusionOk="0" h="423" w="414">
                    <a:moveTo>
                      <a:pt x="44" y="0"/>
                    </a:moveTo>
                    <a:cubicBezTo>
                      <a:pt x="0" y="0"/>
                      <a:pt x="0" y="55"/>
                      <a:pt x="33" y="76"/>
                    </a:cubicBezTo>
                    <a:cubicBezTo>
                      <a:pt x="87" y="120"/>
                      <a:pt x="152" y="163"/>
                      <a:pt x="196" y="229"/>
                    </a:cubicBezTo>
                    <a:cubicBezTo>
                      <a:pt x="239" y="294"/>
                      <a:pt x="283" y="359"/>
                      <a:pt x="337" y="413"/>
                    </a:cubicBezTo>
                    <a:cubicBezTo>
                      <a:pt x="343" y="420"/>
                      <a:pt x="351" y="422"/>
                      <a:pt x="359" y="422"/>
                    </a:cubicBezTo>
                    <a:cubicBezTo>
                      <a:pt x="381" y="422"/>
                      <a:pt x="406" y="404"/>
                      <a:pt x="413" y="381"/>
                    </a:cubicBezTo>
                    <a:cubicBezTo>
                      <a:pt x="392" y="283"/>
                      <a:pt x="348" y="207"/>
                      <a:pt x="272" y="142"/>
                    </a:cubicBezTo>
                    <a:cubicBezTo>
                      <a:pt x="218" y="66"/>
                      <a:pt x="142" y="22"/>
                      <a:pt x="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26"/>
              <p:cNvSpPr/>
              <p:nvPr/>
            </p:nvSpPr>
            <p:spPr>
              <a:xfrm>
                <a:off x="5489200" y="1041638"/>
                <a:ext cx="3550" cy="3575"/>
              </a:xfrm>
              <a:custGeom>
                <a:rect b="b" l="l" r="r" t="t"/>
                <a:pathLst>
                  <a:path extrusionOk="0" h="143" w="142">
                    <a:moveTo>
                      <a:pt x="78" y="1"/>
                    </a:moveTo>
                    <a:cubicBezTo>
                      <a:pt x="39" y="1"/>
                      <a:pt x="1" y="34"/>
                      <a:pt x="22" y="77"/>
                    </a:cubicBezTo>
                    <a:cubicBezTo>
                      <a:pt x="22" y="98"/>
                      <a:pt x="33" y="109"/>
                      <a:pt x="54" y="131"/>
                    </a:cubicBezTo>
                    <a:cubicBezTo>
                      <a:pt x="62" y="139"/>
                      <a:pt x="73" y="142"/>
                      <a:pt x="83" y="142"/>
                    </a:cubicBezTo>
                    <a:cubicBezTo>
                      <a:pt x="103" y="142"/>
                      <a:pt x="123" y="130"/>
                      <a:pt x="130" y="109"/>
                    </a:cubicBezTo>
                    <a:cubicBezTo>
                      <a:pt x="141" y="77"/>
                      <a:pt x="141" y="55"/>
                      <a:pt x="130" y="33"/>
                    </a:cubicBezTo>
                    <a:cubicBezTo>
                      <a:pt x="119" y="10"/>
                      <a:pt x="98" y="1"/>
                      <a:pt x="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26"/>
              <p:cNvSpPr/>
              <p:nvPr/>
            </p:nvSpPr>
            <p:spPr>
              <a:xfrm>
                <a:off x="5342900" y="1087538"/>
                <a:ext cx="23250" cy="32550"/>
              </a:xfrm>
              <a:custGeom>
                <a:rect b="b" l="l" r="r" t="t"/>
                <a:pathLst>
                  <a:path extrusionOk="0" h="1302" w="930">
                    <a:moveTo>
                      <a:pt x="860" y="1"/>
                    </a:moveTo>
                    <a:cubicBezTo>
                      <a:pt x="850" y="1"/>
                      <a:pt x="839" y="5"/>
                      <a:pt x="829" y="13"/>
                    </a:cubicBezTo>
                    <a:cubicBezTo>
                      <a:pt x="405" y="296"/>
                      <a:pt x="112" y="730"/>
                      <a:pt x="14" y="1231"/>
                    </a:cubicBezTo>
                    <a:cubicBezTo>
                      <a:pt x="1" y="1276"/>
                      <a:pt x="34" y="1302"/>
                      <a:pt x="65" y="1302"/>
                    </a:cubicBezTo>
                    <a:cubicBezTo>
                      <a:pt x="87" y="1302"/>
                      <a:pt x="107" y="1290"/>
                      <a:pt x="112" y="1263"/>
                    </a:cubicBezTo>
                    <a:cubicBezTo>
                      <a:pt x="253" y="785"/>
                      <a:pt x="568" y="448"/>
                      <a:pt x="894" y="100"/>
                    </a:cubicBezTo>
                    <a:cubicBezTo>
                      <a:pt x="929" y="65"/>
                      <a:pt x="901" y="1"/>
                      <a:pt x="8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26"/>
              <p:cNvSpPr/>
              <p:nvPr/>
            </p:nvSpPr>
            <p:spPr>
              <a:xfrm>
                <a:off x="5369075" y="1081288"/>
                <a:ext cx="6475" cy="4675"/>
              </a:xfrm>
              <a:custGeom>
                <a:rect b="b" l="l" r="r" t="t"/>
                <a:pathLst>
                  <a:path extrusionOk="0" h="187" w="259">
                    <a:moveTo>
                      <a:pt x="187" y="0"/>
                    </a:moveTo>
                    <a:cubicBezTo>
                      <a:pt x="183" y="0"/>
                      <a:pt x="178" y="1"/>
                      <a:pt x="173" y="2"/>
                    </a:cubicBezTo>
                    <a:cubicBezTo>
                      <a:pt x="130" y="24"/>
                      <a:pt x="97" y="45"/>
                      <a:pt x="54" y="78"/>
                    </a:cubicBezTo>
                    <a:cubicBezTo>
                      <a:pt x="0" y="114"/>
                      <a:pt x="35" y="187"/>
                      <a:pt x="86" y="187"/>
                    </a:cubicBezTo>
                    <a:cubicBezTo>
                      <a:pt x="96" y="187"/>
                      <a:pt x="108" y="183"/>
                      <a:pt x="119" y="176"/>
                    </a:cubicBezTo>
                    <a:cubicBezTo>
                      <a:pt x="163" y="165"/>
                      <a:pt x="206" y="132"/>
                      <a:pt x="239" y="89"/>
                    </a:cubicBezTo>
                    <a:cubicBezTo>
                      <a:pt x="259" y="49"/>
                      <a:pt x="233" y="0"/>
                      <a:pt x="1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26"/>
              <p:cNvSpPr/>
              <p:nvPr/>
            </p:nvSpPr>
            <p:spPr>
              <a:xfrm>
                <a:off x="5408200" y="955738"/>
                <a:ext cx="123150" cy="19825"/>
              </a:xfrm>
              <a:custGeom>
                <a:rect b="b" l="l" r="r" t="t"/>
                <a:pathLst>
                  <a:path extrusionOk="0" h="793" w="4926">
                    <a:moveTo>
                      <a:pt x="2145" y="0"/>
                    </a:moveTo>
                    <a:cubicBezTo>
                      <a:pt x="1473" y="0"/>
                      <a:pt x="802" y="66"/>
                      <a:pt x="141" y="197"/>
                    </a:cubicBezTo>
                    <a:cubicBezTo>
                      <a:pt x="0" y="240"/>
                      <a:pt x="0" y="436"/>
                      <a:pt x="141" y="479"/>
                    </a:cubicBezTo>
                    <a:cubicBezTo>
                      <a:pt x="407" y="551"/>
                      <a:pt x="681" y="571"/>
                      <a:pt x="956" y="571"/>
                    </a:cubicBezTo>
                    <a:cubicBezTo>
                      <a:pt x="1291" y="571"/>
                      <a:pt x="1629" y="542"/>
                      <a:pt x="1960" y="542"/>
                    </a:cubicBezTo>
                    <a:cubicBezTo>
                      <a:pt x="2014" y="542"/>
                      <a:pt x="2067" y="543"/>
                      <a:pt x="2120" y="545"/>
                    </a:cubicBezTo>
                    <a:cubicBezTo>
                      <a:pt x="2823" y="563"/>
                      <a:pt x="3542" y="792"/>
                      <a:pt x="4257" y="792"/>
                    </a:cubicBezTo>
                    <a:cubicBezTo>
                      <a:pt x="4371" y="792"/>
                      <a:pt x="4485" y="786"/>
                      <a:pt x="4599" y="773"/>
                    </a:cubicBezTo>
                    <a:cubicBezTo>
                      <a:pt x="4838" y="751"/>
                      <a:pt x="4925" y="381"/>
                      <a:pt x="4653" y="316"/>
                    </a:cubicBezTo>
                    <a:cubicBezTo>
                      <a:pt x="3830" y="104"/>
                      <a:pt x="2987" y="0"/>
                      <a:pt x="2145" y="0"/>
                    </a:cubicBezTo>
                    <a:close/>
                  </a:path>
                </a:pathLst>
              </a:custGeom>
              <a:solidFill>
                <a:srgbClr val="98D5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26"/>
              <p:cNvSpPr/>
              <p:nvPr/>
            </p:nvSpPr>
            <p:spPr>
              <a:xfrm>
                <a:off x="5545300" y="971338"/>
                <a:ext cx="43400" cy="19775"/>
              </a:xfrm>
              <a:custGeom>
                <a:rect b="b" l="l" r="r" t="t"/>
                <a:pathLst>
                  <a:path extrusionOk="0" h="791" w="1736">
                    <a:moveTo>
                      <a:pt x="260" y="1"/>
                    </a:moveTo>
                    <a:cubicBezTo>
                      <a:pt x="86" y="1"/>
                      <a:pt x="1" y="246"/>
                      <a:pt x="170" y="355"/>
                    </a:cubicBezTo>
                    <a:cubicBezTo>
                      <a:pt x="365" y="453"/>
                      <a:pt x="572" y="529"/>
                      <a:pt x="789" y="584"/>
                    </a:cubicBezTo>
                    <a:cubicBezTo>
                      <a:pt x="1018" y="682"/>
                      <a:pt x="1246" y="747"/>
                      <a:pt x="1496" y="790"/>
                    </a:cubicBezTo>
                    <a:cubicBezTo>
                      <a:pt x="1659" y="779"/>
                      <a:pt x="1735" y="584"/>
                      <a:pt x="1626" y="464"/>
                    </a:cubicBezTo>
                    <a:cubicBezTo>
                      <a:pt x="1463" y="334"/>
                      <a:pt x="1268" y="247"/>
                      <a:pt x="1061" y="203"/>
                    </a:cubicBezTo>
                    <a:cubicBezTo>
                      <a:pt x="822" y="127"/>
                      <a:pt x="561" y="51"/>
                      <a:pt x="311" y="8"/>
                    </a:cubicBezTo>
                    <a:cubicBezTo>
                      <a:pt x="293" y="3"/>
                      <a:pt x="276" y="1"/>
                      <a:pt x="260" y="1"/>
                    </a:cubicBezTo>
                    <a:close/>
                  </a:path>
                </a:pathLst>
              </a:custGeom>
              <a:solidFill>
                <a:srgbClr val="98D5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26"/>
              <p:cNvSpPr/>
              <p:nvPr/>
            </p:nvSpPr>
            <p:spPr>
              <a:xfrm>
                <a:off x="4901225" y="1456263"/>
                <a:ext cx="48800" cy="17000"/>
              </a:xfrm>
              <a:custGeom>
                <a:rect b="b" l="l" r="r" t="t"/>
                <a:pathLst>
                  <a:path extrusionOk="0" h="680" w="1952">
                    <a:moveTo>
                      <a:pt x="1716" y="1"/>
                    </a:moveTo>
                    <a:cubicBezTo>
                      <a:pt x="1691" y="1"/>
                      <a:pt x="1667" y="6"/>
                      <a:pt x="1644" y="17"/>
                    </a:cubicBezTo>
                    <a:cubicBezTo>
                      <a:pt x="1334" y="184"/>
                      <a:pt x="995" y="270"/>
                      <a:pt x="653" y="270"/>
                    </a:cubicBezTo>
                    <a:cubicBezTo>
                      <a:pt x="527" y="270"/>
                      <a:pt x="400" y="258"/>
                      <a:pt x="274" y="235"/>
                    </a:cubicBezTo>
                    <a:cubicBezTo>
                      <a:pt x="255" y="229"/>
                      <a:pt x="237" y="226"/>
                      <a:pt x="220" y="226"/>
                    </a:cubicBezTo>
                    <a:cubicBezTo>
                      <a:pt x="54" y="226"/>
                      <a:pt x="0" y="490"/>
                      <a:pt x="187" y="539"/>
                    </a:cubicBezTo>
                    <a:cubicBezTo>
                      <a:pt x="412" y="626"/>
                      <a:pt x="663" y="679"/>
                      <a:pt x="907" y="679"/>
                    </a:cubicBezTo>
                    <a:cubicBezTo>
                      <a:pt x="1277" y="679"/>
                      <a:pt x="1632" y="556"/>
                      <a:pt x="1862" y="235"/>
                    </a:cubicBezTo>
                    <a:cubicBezTo>
                      <a:pt x="1952" y="118"/>
                      <a:pt x="1833" y="1"/>
                      <a:pt x="1716" y="1"/>
                    </a:cubicBezTo>
                    <a:close/>
                  </a:path>
                </a:pathLst>
              </a:custGeom>
              <a:solidFill>
                <a:srgbClr val="A2DD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26"/>
              <p:cNvSpPr/>
              <p:nvPr/>
            </p:nvSpPr>
            <p:spPr>
              <a:xfrm>
                <a:off x="4949700" y="1449313"/>
                <a:ext cx="16725" cy="11400"/>
              </a:xfrm>
              <a:custGeom>
                <a:rect b="b" l="l" r="r" t="t"/>
                <a:pathLst>
                  <a:path extrusionOk="0" h="456" w="669">
                    <a:moveTo>
                      <a:pt x="488" y="0"/>
                    </a:moveTo>
                    <a:cubicBezTo>
                      <a:pt x="481" y="0"/>
                      <a:pt x="474" y="1"/>
                      <a:pt x="466" y="2"/>
                    </a:cubicBezTo>
                    <a:cubicBezTo>
                      <a:pt x="412" y="2"/>
                      <a:pt x="368" y="13"/>
                      <a:pt x="325" y="24"/>
                    </a:cubicBezTo>
                    <a:cubicBezTo>
                      <a:pt x="271" y="34"/>
                      <a:pt x="227" y="56"/>
                      <a:pt x="184" y="89"/>
                    </a:cubicBezTo>
                    <a:cubicBezTo>
                      <a:pt x="0" y="199"/>
                      <a:pt x="110" y="455"/>
                      <a:pt x="280" y="455"/>
                    </a:cubicBezTo>
                    <a:cubicBezTo>
                      <a:pt x="311" y="455"/>
                      <a:pt x="345" y="446"/>
                      <a:pt x="379" y="426"/>
                    </a:cubicBezTo>
                    <a:lnTo>
                      <a:pt x="477" y="382"/>
                    </a:lnTo>
                    <a:cubicBezTo>
                      <a:pt x="521" y="350"/>
                      <a:pt x="553" y="317"/>
                      <a:pt x="586" y="284"/>
                    </a:cubicBezTo>
                    <a:cubicBezTo>
                      <a:pt x="669" y="191"/>
                      <a:pt x="624" y="0"/>
                      <a:pt x="488" y="0"/>
                    </a:cubicBezTo>
                    <a:close/>
                  </a:path>
                </a:pathLst>
              </a:custGeom>
              <a:solidFill>
                <a:srgbClr val="A2DD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26"/>
              <p:cNvSpPr/>
              <p:nvPr/>
            </p:nvSpPr>
            <p:spPr>
              <a:xfrm>
                <a:off x="5044250" y="1526413"/>
                <a:ext cx="25700" cy="10200"/>
              </a:xfrm>
              <a:custGeom>
                <a:rect b="b" l="l" r="r" t="t"/>
                <a:pathLst>
                  <a:path extrusionOk="0" h="408" w="1028">
                    <a:moveTo>
                      <a:pt x="316" y="1"/>
                    </a:moveTo>
                    <a:cubicBezTo>
                      <a:pt x="282" y="1"/>
                      <a:pt x="250" y="2"/>
                      <a:pt x="218" y="5"/>
                    </a:cubicBezTo>
                    <a:cubicBezTo>
                      <a:pt x="55" y="5"/>
                      <a:pt x="0" y="212"/>
                      <a:pt x="131" y="299"/>
                    </a:cubicBezTo>
                    <a:cubicBezTo>
                      <a:pt x="251" y="372"/>
                      <a:pt x="385" y="408"/>
                      <a:pt x="517" y="408"/>
                    </a:cubicBezTo>
                    <a:cubicBezTo>
                      <a:pt x="659" y="408"/>
                      <a:pt x="801" y="367"/>
                      <a:pt x="924" y="288"/>
                    </a:cubicBezTo>
                    <a:cubicBezTo>
                      <a:pt x="1028" y="216"/>
                      <a:pt x="1003" y="15"/>
                      <a:pt x="869" y="15"/>
                    </a:cubicBezTo>
                    <a:cubicBezTo>
                      <a:pt x="862" y="15"/>
                      <a:pt x="856" y="15"/>
                      <a:pt x="848" y="16"/>
                    </a:cubicBezTo>
                    <a:cubicBezTo>
                      <a:pt x="799" y="22"/>
                      <a:pt x="750" y="25"/>
                      <a:pt x="702" y="25"/>
                    </a:cubicBezTo>
                    <a:cubicBezTo>
                      <a:pt x="653" y="25"/>
                      <a:pt x="604" y="22"/>
                      <a:pt x="555" y="16"/>
                    </a:cubicBezTo>
                    <a:cubicBezTo>
                      <a:pt x="478" y="9"/>
                      <a:pt x="396" y="1"/>
                      <a:pt x="316" y="1"/>
                    </a:cubicBezTo>
                    <a:close/>
                  </a:path>
                </a:pathLst>
              </a:custGeom>
              <a:solidFill>
                <a:srgbClr val="A2DD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26"/>
              <p:cNvSpPr/>
              <p:nvPr/>
            </p:nvSpPr>
            <p:spPr>
              <a:xfrm>
                <a:off x="5136375" y="1324863"/>
                <a:ext cx="37550" cy="12350"/>
              </a:xfrm>
              <a:custGeom>
                <a:rect b="b" l="l" r="r" t="t"/>
                <a:pathLst>
                  <a:path extrusionOk="0" h="494" w="1502">
                    <a:moveTo>
                      <a:pt x="1284" y="0"/>
                    </a:moveTo>
                    <a:cubicBezTo>
                      <a:pt x="1110" y="0"/>
                      <a:pt x="947" y="33"/>
                      <a:pt x="784" y="98"/>
                    </a:cubicBezTo>
                    <a:cubicBezTo>
                      <a:pt x="588" y="153"/>
                      <a:pt x="392" y="185"/>
                      <a:pt x="197" y="185"/>
                    </a:cubicBezTo>
                    <a:cubicBezTo>
                      <a:pt x="1" y="185"/>
                      <a:pt x="1" y="490"/>
                      <a:pt x="197" y="490"/>
                    </a:cubicBezTo>
                    <a:cubicBezTo>
                      <a:pt x="248" y="492"/>
                      <a:pt x="299" y="494"/>
                      <a:pt x="350" y="494"/>
                    </a:cubicBezTo>
                    <a:cubicBezTo>
                      <a:pt x="501" y="494"/>
                      <a:pt x="648" y="481"/>
                      <a:pt x="795" y="457"/>
                    </a:cubicBezTo>
                    <a:cubicBezTo>
                      <a:pt x="1001" y="446"/>
                      <a:pt x="1186" y="392"/>
                      <a:pt x="1371" y="294"/>
                    </a:cubicBezTo>
                    <a:cubicBezTo>
                      <a:pt x="1501" y="207"/>
                      <a:pt x="1447" y="11"/>
                      <a:pt x="1284" y="0"/>
                    </a:cubicBezTo>
                    <a:close/>
                  </a:path>
                </a:pathLst>
              </a:custGeom>
              <a:solidFill>
                <a:srgbClr val="A2DD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26"/>
              <p:cNvSpPr/>
              <p:nvPr/>
            </p:nvSpPr>
            <p:spPr>
              <a:xfrm>
                <a:off x="5414175" y="1271838"/>
                <a:ext cx="37925" cy="9475"/>
              </a:xfrm>
              <a:custGeom>
                <a:rect b="b" l="l" r="r" t="t"/>
                <a:pathLst>
                  <a:path extrusionOk="0" h="379" w="1517">
                    <a:moveTo>
                      <a:pt x="175" y="1"/>
                    </a:moveTo>
                    <a:cubicBezTo>
                      <a:pt x="0" y="1"/>
                      <a:pt x="4" y="273"/>
                      <a:pt x="185" y="295"/>
                    </a:cubicBezTo>
                    <a:cubicBezTo>
                      <a:pt x="447" y="328"/>
                      <a:pt x="689" y="379"/>
                      <a:pt x="933" y="379"/>
                    </a:cubicBezTo>
                    <a:cubicBezTo>
                      <a:pt x="1083" y="379"/>
                      <a:pt x="1234" y="360"/>
                      <a:pt x="1392" y="306"/>
                    </a:cubicBezTo>
                    <a:cubicBezTo>
                      <a:pt x="1516" y="275"/>
                      <a:pt x="1502" y="76"/>
                      <a:pt x="1379" y="76"/>
                    </a:cubicBezTo>
                    <a:cubicBezTo>
                      <a:pt x="1372" y="76"/>
                      <a:pt x="1366" y="76"/>
                      <a:pt x="1359" y="77"/>
                    </a:cubicBezTo>
                    <a:cubicBezTo>
                      <a:pt x="1284" y="86"/>
                      <a:pt x="1208" y="89"/>
                      <a:pt x="1133" y="89"/>
                    </a:cubicBezTo>
                    <a:cubicBezTo>
                      <a:pt x="817" y="89"/>
                      <a:pt x="501" y="28"/>
                      <a:pt x="185" y="1"/>
                    </a:cubicBezTo>
                    <a:cubicBezTo>
                      <a:pt x="182" y="1"/>
                      <a:pt x="178" y="1"/>
                      <a:pt x="175" y="1"/>
                    </a:cubicBezTo>
                    <a:close/>
                  </a:path>
                </a:pathLst>
              </a:custGeom>
              <a:solidFill>
                <a:srgbClr val="A2DD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26"/>
              <p:cNvSpPr/>
              <p:nvPr/>
            </p:nvSpPr>
            <p:spPr>
              <a:xfrm>
                <a:off x="5463100" y="1270688"/>
                <a:ext cx="16875" cy="9075"/>
              </a:xfrm>
              <a:custGeom>
                <a:rect b="b" l="l" r="r" t="t"/>
                <a:pathLst>
                  <a:path extrusionOk="0" h="363" w="675">
                    <a:moveTo>
                      <a:pt x="475" y="1"/>
                    </a:moveTo>
                    <a:cubicBezTo>
                      <a:pt x="456" y="1"/>
                      <a:pt x="435" y="5"/>
                      <a:pt x="413" y="15"/>
                    </a:cubicBezTo>
                    <a:cubicBezTo>
                      <a:pt x="348" y="26"/>
                      <a:pt x="283" y="26"/>
                      <a:pt x="229" y="26"/>
                    </a:cubicBezTo>
                    <a:cubicBezTo>
                      <a:pt x="0" y="26"/>
                      <a:pt x="0" y="363"/>
                      <a:pt x="229" y="363"/>
                    </a:cubicBezTo>
                    <a:cubicBezTo>
                      <a:pt x="326" y="363"/>
                      <a:pt x="435" y="330"/>
                      <a:pt x="522" y="276"/>
                    </a:cubicBezTo>
                    <a:cubicBezTo>
                      <a:pt x="674" y="209"/>
                      <a:pt x="610" y="1"/>
                      <a:pt x="475" y="1"/>
                    </a:cubicBezTo>
                    <a:close/>
                  </a:path>
                </a:pathLst>
              </a:custGeom>
              <a:solidFill>
                <a:srgbClr val="A2DD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26"/>
              <p:cNvSpPr/>
              <p:nvPr/>
            </p:nvSpPr>
            <p:spPr>
              <a:xfrm>
                <a:off x="5708750" y="1269938"/>
                <a:ext cx="41600" cy="15825"/>
              </a:xfrm>
              <a:custGeom>
                <a:rect b="b" l="l" r="r" t="t"/>
                <a:pathLst>
                  <a:path extrusionOk="0" h="633" w="1664">
                    <a:moveTo>
                      <a:pt x="182" y="0"/>
                    </a:moveTo>
                    <a:cubicBezTo>
                      <a:pt x="79" y="0"/>
                      <a:pt x="1" y="140"/>
                      <a:pt x="90" y="229"/>
                    </a:cubicBezTo>
                    <a:cubicBezTo>
                      <a:pt x="427" y="610"/>
                      <a:pt x="1036" y="610"/>
                      <a:pt x="1492" y="632"/>
                    </a:cubicBezTo>
                    <a:cubicBezTo>
                      <a:pt x="1496" y="632"/>
                      <a:pt x="1500" y="632"/>
                      <a:pt x="1503" y="632"/>
                    </a:cubicBezTo>
                    <a:cubicBezTo>
                      <a:pt x="1656" y="632"/>
                      <a:pt x="1663" y="413"/>
                      <a:pt x="1536" y="371"/>
                    </a:cubicBezTo>
                    <a:cubicBezTo>
                      <a:pt x="1101" y="208"/>
                      <a:pt x="666" y="229"/>
                      <a:pt x="253" y="23"/>
                    </a:cubicBezTo>
                    <a:cubicBezTo>
                      <a:pt x="229" y="7"/>
                      <a:pt x="205" y="0"/>
                      <a:pt x="182" y="0"/>
                    </a:cubicBezTo>
                    <a:close/>
                  </a:path>
                </a:pathLst>
              </a:custGeom>
              <a:solidFill>
                <a:srgbClr val="A2DD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26"/>
              <p:cNvSpPr/>
              <p:nvPr/>
            </p:nvSpPr>
            <p:spPr>
              <a:xfrm>
                <a:off x="5759100" y="1276538"/>
                <a:ext cx="14700" cy="9750"/>
              </a:xfrm>
              <a:custGeom>
                <a:rect b="b" l="l" r="r" t="t"/>
                <a:pathLst>
                  <a:path extrusionOk="0" h="390" w="588">
                    <a:moveTo>
                      <a:pt x="397" y="1"/>
                    </a:moveTo>
                    <a:cubicBezTo>
                      <a:pt x="381" y="1"/>
                      <a:pt x="364" y="3"/>
                      <a:pt x="348" y="9"/>
                    </a:cubicBezTo>
                    <a:cubicBezTo>
                      <a:pt x="332" y="14"/>
                      <a:pt x="315" y="17"/>
                      <a:pt x="300" y="17"/>
                    </a:cubicBezTo>
                    <a:cubicBezTo>
                      <a:pt x="285" y="17"/>
                      <a:pt x="272" y="14"/>
                      <a:pt x="261" y="9"/>
                    </a:cubicBezTo>
                    <a:cubicBezTo>
                      <a:pt x="247" y="6"/>
                      <a:pt x="233" y="5"/>
                      <a:pt x="219" y="5"/>
                    </a:cubicBezTo>
                    <a:cubicBezTo>
                      <a:pt x="128" y="5"/>
                      <a:pt x="52" y="65"/>
                      <a:pt x="33" y="150"/>
                    </a:cubicBezTo>
                    <a:cubicBezTo>
                      <a:pt x="0" y="248"/>
                      <a:pt x="65" y="357"/>
                      <a:pt x="163" y="379"/>
                    </a:cubicBezTo>
                    <a:cubicBezTo>
                      <a:pt x="189" y="386"/>
                      <a:pt x="214" y="390"/>
                      <a:pt x="239" y="390"/>
                    </a:cubicBezTo>
                    <a:cubicBezTo>
                      <a:pt x="290" y="390"/>
                      <a:pt x="341" y="375"/>
                      <a:pt x="391" y="346"/>
                    </a:cubicBezTo>
                    <a:cubicBezTo>
                      <a:pt x="435" y="313"/>
                      <a:pt x="478" y="270"/>
                      <a:pt x="511" y="226"/>
                    </a:cubicBezTo>
                    <a:cubicBezTo>
                      <a:pt x="587" y="122"/>
                      <a:pt x="505" y="1"/>
                      <a:pt x="397" y="1"/>
                    </a:cubicBezTo>
                    <a:close/>
                  </a:path>
                </a:pathLst>
              </a:custGeom>
              <a:solidFill>
                <a:srgbClr val="A2DD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26"/>
              <p:cNvSpPr/>
              <p:nvPr/>
            </p:nvSpPr>
            <p:spPr>
              <a:xfrm>
                <a:off x="5902925" y="1332888"/>
                <a:ext cx="34775" cy="12250"/>
              </a:xfrm>
              <a:custGeom>
                <a:rect b="b" l="l" r="r" t="t"/>
                <a:pathLst>
                  <a:path extrusionOk="0" h="490" w="1391">
                    <a:moveTo>
                      <a:pt x="208" y="0"/>
                    </a:moveTo>
                    <a:cubicBezTo>
                      <a:pt x="71" y="0"/>
                      <a:pt x="1" y="199"/>
                      <a:pt x="140" y="288"/>
                    </a:cubicBezTo>
                    <a:cubicBezTo>
                      <a:pt x="370" y="418"/>
                      <a:pt x="637" y="489"/>
                      <a:pt x="905" y="489"/>
                    </a:cubicBezTo>
                    <a:cubicBezTo>
                      <a:pt x="1017" y="489"/>
                      <a:pt x="1129" y="477"/>
                      <a:pt x="1238" y="451"/>
                    </a:cubicBezTo>
                    <a:cubicBezTo>
                      <a:pt x="1390" y="430"/>
                      <a:pt x="1336" y="223"/>
                      <a:pt x="1205" y="212"/>
                    </a:cubicBezTo>
                    <a:cubicBezTo>
                      <a:pt x="879" y="179"/>
                      <a:pt x="564" y="103"/>
                      <a:pt x="248" y="6"/>
                    </a:cubicBezTo>
                    <a:cubicBezTo>
                      <a:pt x="235" y="2"/>
                      <a:pt x="221" y="0"/>
                      <a:pt x="208" y="0"/>
                    </a:cubicBezTo>
                    <a:close/>
                  </a:path>
                </a:pathLst>
              </a:custGeom>
              <a:solidFill>
                <a:srgbClr val="A2DD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26"/>
              <p:cNvSpPr/>
              <p:nvPr/>
            </p:nvSpPr>
            <p:spPr>
              <a:xfrm>
                <a:off x="5854500" y="1418363"/>
                <a:ext cx="29725" cy="9475"/>
              </a:xfrm>
              <a:custGeom>
                <a:rect b="b" l="l" r="r" t="t"/>
                <a:pathLst>
                  <a:path extrusionOk="0" h="379" w="1189">
                    <a:moveTo>
                      <a:pt x="248" y="1"/>
                    </a:moveTo>
                    <a:cubicBezTo>
                      <a:pt x="202" y="1"/>
                      <a:pt x="155" y="4"/>
                      <a:pt x="109" y="11"/>
                    </a:cubicBezTo>
                    <a:cubicBezTo>
                      <a:pt x="0" y="33"/>
                      <a:pt x="0" y="185"/>
                      <a:pt x="87" y="240"/>
                    </a:cubicBezTo>
                    <a:cubicBezTo>
                      <a:pt x="247" y="332"/>
                      <a:pt x="431" y="379"/>
                      <a:pt x="615" y="379"/>
                    </a:cubicBezTo>
                    <a:cubicBezTo>
                      <a:pt x="758" y="379"/>
                      <a:pt x="901" y="351"/>
                      <a:pt x="1033" y="294"/>
                    </a:cubicBezTo>
                    <a:cubicBezTo>
                      <a:pt x="1188" y="232"/>
                      <a:pt x="1088" y="42"/>
                      <a:pt x="947" y="42"/>
                    </a:cubicBezTo>
                    <a:cubicBezTo>
                      <a:pt x="939" y="42"/>
                      <a:pt x="932" y="43"/>
                      <a:pt x="924" y="44"/>
                    </a:cubicBezTo>
                    <a:cubicBezTo>
                      <a:pt x="888" y="48"/>
                      <a:pt x="851" y="50"/>
                      <a:pt x="815" y="50"/>
                    </a:cubicBezTo>
                    <a:cubicBezTo>
                      <a:pt x="626" y="50"/>
                      <a:pt x="437" y="1"/>
                      <a:pt x="248" y="1"/>
                    </a:cubicBezTo>
                    <a:close/>
                  </a:path>
                </a:pathLst>
              </a:custGeom>
              <a:solidFill>
                <a:srgbClr val="A2DD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26"/>
              <p:cNvSpPr/>
              <p:nvPr/>
            </p:nvSpPr>
            <p:spPr>
              <a:xfrm>
                <a:off x="5246025" y="1258013"/>
                <a:ext cx="39650" cy="44900"/>
              </a:xfrm>
              <a:custGeom>
                <a:rect b="b" l="l" r="r" t="t"/>
                <a:pathLst>
                  <a:path extrusionOk="0" h="1796" w="1586">
                    <a:moveTo>
                      <a:pt x="211" y="1"/>
                    </a:moveTo>
                    <a:cubicBezTo>
                      <a:pt x="106" y="1"/>
                      <a:pt x="1" y="85"/>
                      <a:pt x="51" y="206"/>
                    </a:cubicBezTo>
                    <a:cubicBezTo>
                      <a:pt x="181" y="522"/>
                      <a:pt x="355" y="815"/>
                      <a:pt x="573" y="1076"/>
                    </a:cubicBezTo>
                    <a:cubicBezTo>
                      <a:pt x="768" y="1337"/>
                      <a:pt x="975" y="1609"/>
                      <a:pt x="1247" y="1772"/>
                    </a:cubicBezTo>
                    <a:cubicBezTo>
                      <a:pt x="1275" y="1788"/>
                      <a:pt x="1305" y="1795"/>
                      <a:pt x="1334" y="1795"/>
                    </a:cubicBezTo>
                    <a:cubicBezTo>
                      <a:pt x="1464" y="1795"/>
                      <a:pt x="1585" y="1655"/>
                      <a:pt x="1497" y="1522"/>
                    </a:cubicBezTo>
                    <a:cubicBezTo>
                      <a:pt x="1334" y="1294"/>
                      <a:pt x="1149" y="1087"/>
                      <a:pt x="953" y="902"/>
                    </a:cubicBezTo>
                    <a:cubicBezTo>
                      <a:pt x="736" y="641"/>
                      <a:pt x="529" y="369"/>
                      <a:pt x="355" y="76"/>
                    </a:cubicBezTo>
                    <a:cubicBezTo>
                      <a:pt x="322" y="24"/>
                      <a:pt x="266" y="1"/>
                      <a:pt x="2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26"/>
              <p:cNvSpPr/>
              <p:nvPr/>
            </p:nvSpPr>
            <p:spPr>
              <a:xfrm>
                <a:off x="5303825" y="1246588"/>
                <a:ext cx="21875" cy="52625"/>
              </a:xfrm>
              <a:custGeom>
                <a:rect b="b" l="l" r="r" t="t"/>
                <a:pathLst>
                  <a:path extrusionOk="0" h="2105" w="875">
                    <a:moveTo>
                      <a:pt x="435" y="0"/>
                    </a:moveTo>
                    <a:cubicBezTo>
                      <a:pt x="348" y="0"/>
                      <a:pt x="261" y="55"/>
                      <a:pt x="250" y="163"/>
                    </a:cubicBezTo>
                    <a:cubicBezTo>
                      <a:pt x="207" y="739"/>
                      <a:pt x="0" y="1696"/>
                      <a:pt x="576" y="2077"/>
                    </a:cubicBezTo>
                    <a:cubicBezTo>
                      <a:pt x="604" y="2096"/>
                      <a:pt x="633" y="2104"/>
                      <a:pt x="661" y="2104"/>
                    </a:cubicBezTo>
                    <a:cubicBezTo>
                      <a:pt x="776" y="2104"/>
                      <a:pt x="875" y="1962"/>
                      <a:pt x="805" y="1848"/>
                    </a:cubicBezTo>
                    <a:cubicBezTo>
                      <a:pt x="522" y="1337"/>
                      <a:pt x="620" y="718"/>
                      <a:pt x="620" y="163"/>
                    </a:cubicBezTo>
                    <a:cubicBezTo>
                      <a:pt x="609" y="55"/>
                      <a:pt x="522" y="0"/>
                      <a:pt x="4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26"/>
              <p:cNvSpPr/>
              <p:nvPr/>
            </p:nvSpPr>
            <p:spPr>
              <a:xfrm>
                <a:off x="5017775" y="1340163"/>
                <a:ext cx="62850" cy="42075"/>
              </a:xfrm>
              <a:custGeom>
                <a:rect b="b" l="l" r="r" t="t"/>
                <a:pathLst>
                  <a:path extrusionOk="0" h="1683" w="2514">
                    <a:moveTo>
                      <a:pt x="294" y="0"/>
                    </a:moveTo>
                    <a:cubicBezTo>
                      <a:pt x="123" y="0"/>
                      <a:pt x="1" y="251"/>
                      <a:pt x="190" y="345"/>
                    </a:cubicBezTo>
                    <a:cubicBezTo>
                      <a:pt x="537" y="508"/>
                      <a:pt x="874" y="682"/>
                      <a:pt x="1201" y="889"/>
                    </a:cubicBezTo>
                    <a:cubicBezTo>
                      <a:pt x="1538" y="1106"/>
                      <a:pt x="1853" y="1345"/>
                      <a:pt x="2157" y="1617"/>
                    </a:cubicBezTo>
                    <a:cubicBezTo>
                      <a:pt x="2192" y="1664"/>
                      <a:pt x="2236" y="1683"/>
                      <a:pt x="2280" y="1683"/>
                    </a:cubicBezTo>
                    <a:cubicBezTo>
                      <a:pt x="2399" y="1683"/>
                      <a:pt x="2514" y="1538"/>
                      <a:pt x="2418" y="1411"/>
                    </a:cubicBezTo>
                    <a:cubicBezTo>
                      <a:pt x="2070" y="693"/>
                      <a:pt x="1059" y="323"/>
                      <a:pt x="374" y="19"/>
                    </a:cubicBezTo>
                    <a:cubicBezTo>
                      <a:pt x="347" y="6"/>
                      <a:pt x="320" y="0"/>
                      <a:pt x="29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26"/>
              <p:cNvSpPr/>
              <p:nvPr/>
            </p:nvSpPr>
            <p:spPr>
              <a:xfrm>
                <a:off x="5004825" y="1384588"/>
                <a:ext cx="39175" cy="9350"/>
              </a:xfrm>
              <a:custGeom>
                <a:rect b="b" l="l" r="r" t="t"/>
                <a:pathLst>
                  <a:path extrusionOk="0" h="374" w="1567">
                    <a:moveTo>
                      <a:pt x="403" y="1"/>
                    </a:moveTo>
                    <a:cubicBezTo>
                      <a:pt x="338" y="1"/>
                      <a:pt x="273" y="1"/>
                      <a:pt x="207" y="3"/>
                    </a:cubicBezTo>
                    <a:cubicBezTo>
                      <a:pt x="1" y="14"/>
                      <a:pt x="1" y="319"/>
                      <a:pt x="207" y="340"/>
                    </a:cubicBezTo>
                    <a:cubicBezTo>
                      <a:pt x="495" y="348"/>
                      <a:pt x="783" y="374"/>
                      <a:pt x="1071" y="374"/>
                    </a:cubicBezTo>
                    <a:cubicBezTo>
                      <a:pt x="1175" y="374"/>
                      <a:pt x="1278" y="371"/>
                      <a:pt x="1382" y="362"/>
                    </a:cubicBezTo>
                    <a:cubicBezTo>
                      <a:pt x="1566" y="351"/>
                      <a:pt x="1566" y="79"/>
                      <a:pt x="1382" y="68"/>
                    </a:cubicBezTo>
                    <a:cubicBezTo>
                      <a:pt x="1055" y="23"/>
                      <a:pt x="729" y="1"/>
                      <a:pt x="4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26"/>
              <p:cNvSpPr/>
              <p:nvPr/>
            </p:nvSpPr>
            <p:spPr>
              <a:xfrm>
                <a:off x="4964000" y="1471888"/>
                <a:ext cx="53350" cy="25375"/>
              </a:xfrm>
              <a:custGeom>
                <a:rect b="b" l="l" r="r" t="t"/>
                <a:pathLst>
                  <a:path extrusionOk="0" h="1015" w="2134">
                    <a:moveTo>
                      <a:pt x="1949" y="0"/>
                    </a:moveTo>
                    <a:cubicBezTo>
                      <a:pt x="1942" y="0"/>
                      <a:pt x="1935" y="0"/>
                      <a:pt x="1927" y="1"/>
                    </a:cubicBezTo>
                    <a:cubicBezTo>
                      <a:pt x="1297" y="56"/>
                      <a:pt x="710" y="393"/>
                      <a:pt x="166" y="697"/>
                    </a:cubicBezTo>
                    <a:cubicBezTo>
                      <a:pt x="0" y="789"/>
                      <a:pt x="100" y="1014"/>
                      <a:pt x="254" y="1014"/>
                    </a:cubicBezTo>
                    <a:cubicBezTo>
                      <a:pt x="281" y="1014"/>
                      <a:pt x="310" y="1007"/>
                      <a:pt x="340" y="991"/>
                    </a:cubicBezTo>
                    <a:cubicBezTo>
                      <a:pt x="873" y="719"/>
                      <a:pt x="1427" y="545"/>
                      <a:pt x="1971" y="327"/>
                    </a:cubicBezTo>
                    <a:cubicBezTo>
                      <a:pt x="2128" y="265"/>
                      <a:pt x="2134" y="0"/>
                      <a:pt x="1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26"/>
              <p:cNvSpPr/>
              <p:nvPr/>
            </p:nvSpPr>
            <p:spPr>
              <a:xfrm>
                <a:off x="4989050" y="1492563"/>
                <a:ext cx="39350" cy="25200"/>
              </a:xfrm>
              <a:custGeom>
                <a:rect b="b" l="l" r="r" t="t"/>
                <a:pathLst>
                  <a:path extrusionOk="0" h="1008" w="1574">
                    <a:moveTo>
                      <a:pt x="1394" y="1"/>
                    </a:moveTo>
                    <a:cubicBezTo>
                      <a:pt x="1377" y="1"/>
                      <a:pt x="1358" y="4"/>
                      <a:pt x="1339" y="11"/>
                    </a:cubicBezTo>
                    <a:cubicBezTo>
                      <a:pt x="936" y="207"/>
                      <a:pt x="534" y="435"/>
                      <a:pt x="164" y="696"/>
                    </a:cubicBezTo>
                    <a:cubicBezTo>
                      <a:pt x="1" y="787"/>
                      <a:pt x="95" y="1007"/>
                      <a:pt x="245" y="1007"/>
                    </a:cubicBezTo>
                    <a:cubicBezTo>
                      <a:pt x="275" y="1007"/>
                      <a:pt x="306" y="999"/>
                      <a:pt x="338" y="979"/>
                    </a:cubicBezTo>
                    <a:cubicBezTo>
                      <a:pt x="719" y="762"/>
                      <a:pt x="1099" y="544"/>
                      <a:pt x="1458" y="283"/>
                    </a:cubicBezTo>
                    <a:cubicBezTo>
                      <a:pt x="1574" y="206"/>
                      <a:pt x="1527" y="1"/>
                      <a:pt x="13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26"/>
              <p:cNvSpPr/>
              <p:nvPr/>
            </p:nvSpPr>
            <p:spPr>
              <a:xfrm>
                <a:off x="5101225" y="1540213"/>
                <a:ext cx="27375" cy="30025"/>
              </a:xfrm>
              <a:custGeom>
                <a:rect b="b" l="l" r="r" t="t"/>
                <a:pathLst>
                  <a:path extrusionOk="0" h="1201" w="1095">
                    <a:moveTo>
                      <a:pt x="826" y="0"/>
                    </a:moveTo>
                    <a:cubicBezTo>
                      <a:pt x="781" y="0"/>
                      <a:pt x="736" y="18"/>
                      <a:pt x="700" y="62"/>
                    </a:cubicBezTo>
                    <a:cubicBezTo>
                      <a:pt x="461" y="323"/>
                      <a:pt x="265" y="606"/>
                      <a:pt x="102" y="921"/>
                    </a:cubicBezTo>
                    <a:cubicBezTo>
                      <a:pt x="0" y="1055"/>
                      <a:pt x="114" y="1200"/>
                      <a:pt x="238" y="1200"/>
                    </a:cubicBezTo>
                    <a:cubicBezTo>
                      <a:pt x="286" y="1200"/>
                      <a:pt x="335" y="1179"/>
                      <a:pt x="374" y="1128"/>
                    </a:cubicBezTo>
                    <a:cubicBezTo>
                      <a:pt x="635" y="899"/>
                      <a:pt x="809" y="573"/>
                      <a:pt x="1005" y="291"/>
                    </a:cubicBezTo>
                    <a:cubicBezTo>
                      <a:pt x="1094" y="161"/>
                      <a:pt x="959" y="0"/>
                      <a:pt x="8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26"/>
              <p:cNvSpPr/>
              <p:nvPr/>
            </p:nvSpPr>
            <p:spPr>
              <a:xfrm>
                <a:off x="5550275" y="1220188"/>
                <a:ext cx="24000" cy="44300"/>
              </a:xfrm>
              <a:custGeom>
                <a:rect b="b" l="l" r="r" t="t"/>
                <a:pathLst>
                  <a:path extrusionOk="0" h="1772" w="960">
                    <a:moveTo>
                      <a:pt x="196" y="0"/>
                    </a:moveTo>
                    <a:cubicBezTo>
                      <a:pt x="95" y="0"/>
                      <a:pt x="1" y="94"/>
                      <a:pt x="47" y="208"/>
                    </a:cubicBezTo>
                    <a:cubicBezTo>
                      <a:pt x="308" y="687"/>
                      <a:pt x="427" y="1230"/>
                      <a:pt x="688" y="1698"/>
                    </a:cubicBezTo>
                    <a:cubicBezTo>
                      <a:pt x="718" y="1748"/>
                      <a:pt x="765" y="1771"/>
                      <a:pt x="813" y="1771"/>
                    </a:cubicBezTo>
                    <a:cubicBezTo>
                      <a:pt x="887" y="1771"/>
                      <a:pt x="960" y="1715"/>
                      <a:pt x="960" y="1622"/>
                    </a:cubicBezTo>
                    <a:cubicBezTo>
                      <a:pt x="938" y="1067"/>
                      <a:pt x="612" y="513"/>
                      <a:pt x="319" y="56"/>
                    </a:cubicBezTo>
                    <a:cubicBezTo>
                      <a:pt x="283" y="17"/>
                      <a:pt x="239" y="0"/>
                      <a:pt x="1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26"/>
              <p:cNvSpPr/>
              <p:nvPr/>
            </p:nvSpPr>
            <p:spPr>
              <a:xfrm>
                <a:off x="5603975" y="1217188"/>
                <a:ext cx="16250" cy="39375"/>
              </a:xfrm>
              <a:custGeom>
                <a:rect b="b" l="l" r="r" t="t"/>
                <a:pathLst>
                  <a:path extrusionOk="0" h="1575" w="650">
                    <a:moveTo>
                      <a:pt x="446" y="1"/>
                    </a:moveTo>
                    <a:cubicBezTo>
                      <a:pt x="339" y="1"/>
                      <a:pt x="225" y="71"/>
                      <a:pt x="215" y="209"/>
                    </a:cubicBezTo>
                    <a:cubicBezTo>
                      <a:pt x="171" y="589"/>
                      <a:pt x="117" y="959"/>
                      <a:pt x="30" y="1339"/>
                    </a:cubicBezTo>
                    <a:cubicBezTo>
                      <a:pt x="1" y="1469"/>
                      <a:pt x="115" y="1574"/>
                      <a:pt x="224" y="1574"/>
                    </a:cubicBezTo>
                    <a:cubicBezTo>
                      <a:pt x="279" y="1574"/>
                      <a:pt x="334" y="1547"/>
                      <a:pt x="367" y="1481"/>
                    </a:cubicBezTo>
                    <a:cubicBezTo>
                      <a:pt x="541" y="1078"/>
                      <a:pt x="628" y="643"/>
                      <a:pt x="639" y="209"/>
                    </a:cubicBezTo>
                    <a:cubicBezTo>
                      <a:pt x="649" y="69"/>
                      <a:pt x="551" y="1"/>
                      <a:pt x="4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26"/>
              <p:cNvSpPr/>
              <p:nvPr/>
            </p:nvSpPr>
            <p:spPr>
              <a:xfrm>
                <a:off x="5819075" y="1263363"/>
                <a:ext cx="36175" cy="44725"/>
              </a:xfrm>
              <a:custGeom>
                <a:rect b="b" l="l" r="r" t="t"/>
                <a:pathLst>
                  <a:path extrusionOk="0" h="1789" w="1447">
                    <a:moveTo>
                      <a:pt x="1196" y="1"/>
                    </a:moveTo>
                    <a:cubicBezTo>
                      <a:pt x="1141" y="1"/>
                      <a:pt x="1087" y="24"/>
                      <a:pt x="1048" y="79"/>
                    </a:cubicBezTo>
                    <a:cubicBezTo>
                      <a:pt x="884" y="329"/>
                      <a:pt x="721" y="569"/>
                      <a:pt x="547" y="797"/>
                    </a:cubicBezTo>
                    <a:cubicBezTo>
                      <a:pt x="373" y="1036"/>
                      <a:pt x="145" y="1286"/>
                      <a:pt x="47" y="1580"/>
                    </a:cubicBezTo>
                    <a:cubicBezTo>
                      <a:pt x="1" y="1703"/>
                      <a:pt x="103" y="1788"/>
                      <a:pt x="208" y="1788"/>
                    </a:cubicBezTo>
                    <a:cubicBezTo>
                      <a:pt x="252" y="1788"/>
                      <a:pt x="295" y="1774"/>
                      <a:pt x="330" y="1743"/>
                    </a:cubicBezTo>
                    <a:cubicBezTo>
                      <a:pt x="526" y="1547"/>
                      <a:pt x="689" y="1330"/>
                      <a:pt x="819" y="1090"/>
                    </a:cubicBezTo>
                    <a:cubicBezTo>
                      <a:pt x="1004" y="819"/>
                      <a:pt x="1189" y="547"/>
                      <a:pt x="1363" y="264"/>
                    </a:cubicBezTo>
                    <a:cubicBezTo>
                      <a:pt x="1447" y="127"/>
                      <a:pt x="1322" y="1"/>
                      <a:pt x="11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26"/>
              <p:cNvSpPr/>
              <p:nvPr/>
            </p:nvSpPr>
            <p:spPr>
              <a:xfrm>
                <a:off x="5835575" y="1283463"/>
                <a:ext cx="53075" cy="38325"/>
              </a:xfrm>
              <a:custGeom>
                <a:rect b="b" l="l" r="r" t="t"/>
                <a:pathLst>
                  <a:path extrusionOk="0" h="1533" w="2123">
                    <a:moveTo>
                      <a:pt x="1821" y="0"/>
                    </a:moveTo>
                    <a:cubicBezTo>
                      <a:pt x="1784" y="0"/>
                      <a:pt x="1744" y="11"/>
                      <a:pt x="1703" y="36"/>
                    </a:cubicBezTo>
                    <a:cubicBezTo>
                      <a:pt x="1138" y="406"/>
                      <a:pt x="594" y="765"/>
                      <a:pt x="116" y="1243"/>
                    </a:cubicBezTo>
                    <a:cubicBezTo>
                      <a:pt x="0" y="1359"/>
                      <a:pt x="103" y="1533"/>
                      <a:pt x="227" y="1533"/>
                    </a:cubicBezTo>
                    <a:cubicBezTo>
                      <a:pt x="255" y="1533"/>
                      <a:pt x="284" y="1524"/>
                      <a:pt x="311" y="1504"/>
                    </a:cubicBezTo>
                    <a:cubicBezTo>
                      <a:pt x="844" y="1124"/>
                      <a:pt x="1388" y="787"/>
                      <a:pt x="1931" y="417"/>
                    </a:cubicBezTo>
                    <a:cubicBezTo>
                      <a:pt x="2122" y="281"/>
                      <a:pt x="2009" y="0"/>
                      <a:pt x="1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26"/>
              <p:cNvSpPr/>
              <p:nvPr/>
            </p:nvSpPr>
            <p:spPr>
              <a:xfrm>
                <a:off x="5883300" y="1363038"/>
                <a:ext cx="48400" cy="14650"/>
              </a:xfrm>
              <a:custGeom>
                <a:rect b="b" l="l" r="r" t="t"/>
                <a:pathLst>
                  <a:path extrusionOk="0" h="586" w="1936">
                    <a:moveTo>
                      <a:pt x="485" y="0"/>
                    </a:moveTo>
                    <a:cubicBezTo>
                      <a:pt x="394" y="0"/>
                      <a:pt x="304" y="3"/>
                      <a:pt x="218" y="6"/>
                    </a:cubicBezTo>
                    <a:cubicBezTo>
                      <a:pt x="1" y="6"/>
                      <a:pt x="1" y="343"/>
                      <a:pt x="218" y="343"/>
                    </a:cubicBezTo>
                    <a:cubicBezTo>
                      <a:pt x="740" y="343"/>
                      <a:pt x="1186" y="506"/>
                      <a:pt x="1686" y="572"/>
                    </a:cubicBezTo>
                    <a:cubicBezTo>
                      <a:pt x="1707" y="582"/>
                      <a:pt x="1727" y="586"/>
                      <a:pt x="1746" y="586"/>
                    </a:cubicBezTo>
                    <a:cubicBezTo>
                      <a:pt x="1872" y="586"/>
                      <a:pt x="1935" y="388"/>
                      <a:pt x="1784" y="322"/>
                    </a:cubicBezTo>
                    <a:cubicBezTo>
                      <a:pt x="1431" y="59"/>
                      <a:pt x="936" y="0"/>
                      <a:pt x="4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26"/>
              <p:cNvSpPr/>
              <p:nvPr/>
            </p:nvSpPr>
            <p:spPr>
              <a:xfrm>
                <a:off x="5886300" y="1379313"/>
                <a:ext cx="18225" cy="10250"/>
              </a:xfrm>
              <a:custGeom>
                <a:rect b="b" l="l" r="r" t="t"/>
                <a:pathLst>
                  <a:path extrusionOk="0" h="410" w="729">
                    <a:moveTo>
                      <a:pt x="216" y="1"/>
                    </a:moveTo>
                    <a:cubicBezTo>
                      <a:pt x="89" y="1"/>
                      <a:pt x="0" y="262"/>
                      <a:pt x="152" y="290"/>
                    </a:cubicBezTo>
                    <a:cubicBezTo>
                      <a:pt x="294" y="356"/>
                      <a:pt x="446" y="388"/>
                      <a:pt x="598" y="410"/>
                    </a:cubicBezTo>
                    <a:cubicBezTo>
                      <a:pt x="653" y="410"/>
                      <a:pt x="707" y="366"/>
                      <a:pt x="718" y="323"/>
                    </a:cubicBezTo>
                    <a:cubicBezTo>
                      <a:pt x="729" y="258"/>
                      <a:pt x="696" y="192"/>
                      <a:pt x="631" y="171"/>
                    </a:cubicBezTo>
                    <a:cubicBezTo>
                      <a:pt x="511" y="116"/>
                      <a:pt x="392" y="73"/>
                      <a:pt x="272" y="19"/>
                    </a:cubicBezTo>
                    <a:cubicBezTo>
                      <a:pt x="253" y="6"/>
                      <a:pt x="234" y="1"/>
                      <a:pt x="216" y="1"/>
                    </a:cubicBezTo>
                    <a:close/>
                  </a:path>
                </a:pathLst>
              </a:custGeom>
              <a:solidFill>
                <a:srgbClr val="10325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26"/>
              <p:cNvSpPr/>
              <p:nvPr/>
            </p:nvSpPr>
            <p:spPr>
              <a:xfrm>
                <a:off x="5803925" y="1429413"/>
                <a:ext cx="38100" cy="32575"/>
              </a:xfrm>
              <a:custGeom>
                <a:rect b="b" l="l" r="r" t="t"/>
                <a:pathLst>
                  <a:path extrusionOk="0" h="1303" w="1524">
                    <a:moveTo>
                      <a:pt x="237" y="1"/>
                    </a:moveTo>
                    <a:cubicBezTo>
                      <a:pt x="111" y="1"/>
                      <a:pt x="0" y="151"/>
                      <a:pt x="121" y="254"/>
                    </a:cubicBezTo>
                    <a:cubicBezTo>
                      <a:pt x="295" y="406"/>
                      <a:pt x="479" y="548"/>
                      <a:pt x="664" y="700"/>
                    </a:cubicBezTo>
                    <a:cubicBezTo>
                      <a:pt x="849" y="852"/>
                      <a:pt x="1034" y="1059"/>
                      <a:pt x="1208" y="1244"/>
                    </a:cubicBezTo>
                    <a:cubicBezTo>
                      <a:pt x="1240" y="1285"/>
                      <a:pt x="1281" y="1302"/>
                      <a:pt x="1321" y="1302"/>
                    </a:cubicBezTo>
                    <a:cubicBezTo>
                      <a:pt x="1426" y="1302"/>
                      <a:pt x="1523" y="1180"/>
                      <a:pt x="1436" y="1070"/>
                    </a:cubicBezTo>
                    <a:cubicBezTo>
                      <a:pt x="1219" y="624"/>
                      <a:pt x="708" y="341"/>
                      <a:pt x="338" y="37"/>
                    </a:cubicBezTo>
                    <a:cubicBezTo>
                      <a:pt x="306" y="12"/>
                      <a:pt x="271" y="1"/>
                      <a:pt x="2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26"/>
              <p:cNvSpPr/>
              <p:nvPr/>
            </p:nvSpPr>
            <p:spPr>
              <a:xfrm>
                <a:off x="5782400" y="1445463"/>
                <a:ext cx="19275" cy="24175"/>
              </a:xfrm>
              <a:custGeom>
                <a:rect b="b" l="l" r="r" t="t"/>
                <a:pathLst>
                  <a:path extrusionOk="0" h="967" w="771">
                    <a:moveTo>
                      <a:pt x="249" y="0"/>
                    </a:moveTo>
                    <a:cubicBezTo>
                      <a:pt x="130" y="0"/>
                      <a:pt x="1" y="133"/>
                      <a:pt x="68" y="275"/>
                    </a:cubicBezTo>
                    <a:cubicBezTo>
                      <a:pt x="166" y="515"/>
                      <a:pt x="307" y="743"/>
                      <a:pt x="481" y="928"/>
                    </a:cubicBezTo>
                    <a:cubicBezTo>
                      <a:pt x="512" y="955"/>
                      <a:pt x="549" y="967"/>
                      <a:pt x="585" y="967"/>
                    </a:cubicBezTo>
                    <a:cubicBezTo>
                      <a:pt x="680" y="967"/>
                      <a:pt x="771" y="885"/>
                      <a:pt x="731" y="776"/>
                    </a:cubicBezTo>
                    <a:cubicBezTo>
                      <a:pt x="645" y="536"/>
                      <a:pt x="492" y="319"/>
                      <a:pt x="384" y="91"/>
                    </a:cubicBezTo>
                    <a:cubicBezTo>
                      <a:pt x="353" y="27"/>
                      <a:pt x="302" y="0"/>
                      <a:pt x="2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26"/>
              <p:cNvSpPr/>
              <p:nvPr/>
            </p:nvSpPr>
            <p:spPr>
              <a:xfrm>
                <a:off x="5110575" y="1436038"/>
                <a:ext cx="22075" cy="11800"/>
              </a:xfrm>
              <a:custGeom>
                <a:rect b="b" l="l" r="r" t="t"/>
                <a:pathLst>
                  <a:path extrusionOk="0" h="472" w="883">
                    <a:moveTo>
                      <a:pt x="196" y="0"/>
                    </a:moveTo>
                    <a:cubicBezTo>
                      <a:pt x="44" y="11"/>
                      <a:pt x="0" y="196"/>
                      <a:pt x="120" y="272"/>
                    </a:cubicBezTo>
                    <a:cubicBezTo>
                      <a:pt x="196" y="315"/>
                      <a:pt x="283" y="348"/>
                      <a:pt x="359" y="381"/>
                    </a:cubicBezTo>
                    <a:cubicBezTo>
                      <a:pt x="457" y="424"/>
                      <a:pt x="555" y="446"/>
                      <a:pt x="652" y="468"/>
                    </a:cubicBezTo>
                    <a:cubicBezTo>
                      <a:pt x="663" y="470"/>
                      <a:pt x="674" y="471"/>
                      <a:pt x="684" y="471"/>
                    </a:cubicBezTo>
                    <a:cubicBezTo>
                      <a:pt x="816" y="471"/>
                      <a:pt x="882" y="287"/>
                      <a:pt x="761" y="207"/>
                    </a:cubicBezTo>
                    <a:cubicBezTo>
                      <a:pt x="598" y="87"/>
                      <a:pt x="391" y="11"/>
                      <a:pt x="1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26"/>
              <p:cNvSpPr/>
              <p:nvPr/>
            </p:nvSpPr>
            <p:spPr>
              <a:xfrm>
                <a:off x="5116825" y="1464763"/>
                <a:ext cx="17675" cy="8875"/>
              </a:xfrm>
              <a:custGeom>
                <a:rect b="b" l="l" r="r" t="t"/>
                <a:pathLst>
                  <a:path extrusionOk="0" h="355" w="707">
                    <a:moveTo>
                      <a:pt x="329" y="0"/>
                    </a:moveTo>
                    <a:cubicBezTo>
                      <a:pt x="273" y="0"/>
                      <a:pt x="217" y="5"/>
                      <a:pt x="163" y="14"/>
                    </a:cubicBezTo>
                    <a:cubicBezTo>
                      <a:pt x="0" y="58"/>
                      <a:pt x="0" y="297"/>
                      <a:pt x="163" y="341"/>
                    </a:cubicBezTo>
                    <a:cubicBezTo>
                      <a:pt x="217" y="350"/>
                      <a:pt x="273" y="355"/>
                      <a:pt x="329" y="355"/>
                    </a:cubicBezTo>
                    <a:cubicBezTo>
                      <a:pt x="409" y="355"/>
                      <a:pt x="489" y="344"/>
                      <a:pt x="566" y="319"/>
                    </a:cubicBezTo>
                    <a:cubicBezTo>
                      <a:pt x="707" y="275"/>
                      <a:pt x="707" y="80"/>
                      <a:pt x="566" y="36"/>
                    </a:cubicBezTo>
                    <a:cubicBezTo>
                      <a:pt x="489" y="11"/>
                      <a:pt x="409" y="0"/>
                      <a:pt x="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26"/>
              <p:cNvSpPr/>
              <p:nvPr/>
            </p:nvSpPr>
            <p:spPr>
              <a:xfrm>
                <a:off x="5122325" y="1485738"/>
                <a:ext cx="18175" cy="9975"/>
              </a:xfrm>
              <a:custGeom>
                <a:rect b="b" l="l" r="r" t="t"/>
                <a:pathLst>
                  <a:path extrusionOk="0" h="399" w="727">
                    <a:moveTo>
                      <a:pt x="489" y="1"/>
                    </a:moveTo>
                    <a:cubicBezTo>
                      <a:pt x="440" y="1"/>
                      <a:pt x="393" y="10"/>
                      <a:pt x="346" y="23"/>
                    </a:cubicBezTo>
                    <a:cubicBezTo>
                      <a:pt x="280" y="45"/>
                      <a:pt x="204" y="78"/>
                      <a:pt x="150" y="110"/>
                    </a:cubicBezTo>
                    <a:cubicBezTo>
                      <a:pt x="1" y="200"/>
                      <a:pt x="79" y="399"/>
                      <a:pt x="226" y="399"/>
                    </a:cubicBezTo>
                    <a:cubicBezTo>
                      <a:pt x="240" y="399"/>
                      <a:pt x="255" y="397"/>
                      <a:pt x="269" y="393"/>
                    </a:cubicBezTo>
                    <a:cubicBezTo>
                      <a:pt x="324" y="382"/>
                      <a:pt x="378" y="371"/>
                      <a:pt x="443" y="360"/>
                    </a:cubicBezTo>
                    <a:cubicBezTo>
                      <a:pt x="509" y="339"/>
                      <a:pt x="585" y="306"/>
                      <a:pt x="639" y="263"/>
                    </a:cubicBezTo>
                    <a:cubicBezTo>
                      <a:pt x="726" y="176"/>
                      <a:pt x="683" y="45"/>
                      <a:pt x="585" y="13"/>
                    </a:cubicBezTo>
                    <a:cubicBezTo>
                      <a:pt x="551" y="4"/>
                      <a:pt x="520" y="1"/>
                      <a:pt x="4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26"/>
              <p:cNvSpPr/>
              <p:nvPr/>
            </p:nvSpPr>
            <p:spPr>
              <a:xfrm>
                <a:off x="5142500" y="1503963"/>
                <a:ext cx="16800" cy="12425"/>
              </a:xfrm>
              <a:custGeom>
                <a:rect b="b" l="l" r="r" t="t"/>
                <a:pathLst>
                  <a:path extrusionOk="0" h="497" w="672">
                    <a:moveTo>
                      <a:pt x="496" y="0"/>
                    </a:moveTo>
                    <a:cubicBezTo>
                      <a:pt x="473" y="0"/>
                      <a:pt x="450" y="7"/>
                      <a:pt x="430" y="23"/>
                    </a:cubicBezTo>
                    <a:cubicBezTo>
                      <a:pt x="376" y="66"/>
                      <a:pt x="332" y="88"/>
                      <a:pt x="289" y="132"/>
                    </a:cubicBezTo>
                    <a:cubicBezTo>
                      <a:pt x="267" y="132"/>
                      <a:pt x="256" y="142"/>
                      <a:pt x="234" y="153"/>
                    </a:cubicBezTo>
                    <a:lnTo>
                      <a:pt x="180" y="175"/>
                    </a:lnTo>
                    <a:cubicBezTo>
                      <a:pt x="0" y="235"/>
                      <a:pt x="50" y="497"/>
                      <a:pt x="219" y="497"/>
                    </a:cubicBezTo>
                    <a:cubicBezTo>
                      <a:pt x="234" y="497"/>
                      <a:pt x="250" y="495"/>
                      <a:pt x="267" y="490"/>
                    </a:cubicBezTo>
                    <a:cubicBezTo>
                      <a:pt x="343" y="479"/>
                      <a:pt x="408" y="447"/>
                      <a:pt x="474" y="414"/>
                    </a:cubicBezTo>
                    <a:cubicBezTo>
                      <a:pt x="560" y="360"/>
                      <a:pt x="615" y="284"/>
                      <a:pt x="637" y="186"/>
                    </a:cubicBezTo>
                    <a:cubicBezTo>
                      <a:pt x="671" y="100"/>
                      <a:pt x="583" y="0"/>
                      <a:pt x="4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26"/>
              <p:cNvSpPr/>
              <p:nvPr/>
            </p:nvSpPr>
            <p:spPr>
              <a:xfrm>
                <a:off x="5130400" y="1410538"/>
                <a:ext cx="14325" cy="10450"/>
              </a:xfrm>
              <a:custGeom>
                <a:rect b="b" l="l" r="r" t="t"/>
                <a:pathLst>
                  <a:path extrusionOk="0" h="418" w="573">
                    <a:moveTo>
                      <a:pt x="227" y="1"/>
                    </a:moveTo>
                    <a:cubicBezTo>
                      <a:pt x="191" y="1"/>
                      <a:pt x="155" y="7"/>
                      <a:pt x="120" y="20"/>
                    </a:cubicBezTo>
                    <a:cubicBezTo>
                      <a:pt x="44" y="42"/>
                      <a:pt x="1" y="96"/>
                      <a:pt x="1" y="172"/>
                    </a:cubicBezTo>
                    <a:cubicBezTo>
                      <a:pt x="1" y="248"/>
                      <a:pt x="44" y="313"/>
                      <a:pt x="120" y="335"/>
                    </a:cubicBezTo>
                    <a:cubicBezTo>
                      <a:pt x="153" y="346"/>
                      <a:pt x="196" y="357"/>
                      <a:pt x="229" y="368"/>
                    </a:cubicBezTo>
                    <a:cubicBezTo>
                      <a:pt x="225" y="366"/>
                      <a:pt x="223" y="365"/>
                      <a:pt x="224" y="365"/>
                    </a:cubicBezTo>
                    <a:lnTo>
                      <a:pt x="224" y="365"/>
                    </a:lnTo>
                    <a:cubicBezTo>
                      <a:pt x="227" y="365"/>
                      <a:pt x="262" y="379"/>
                      <a:pt x="262" y="379"/>
                    </a:cubicBezTo>
                    <a:cubicBezTo>
                      <a:pt x="283" y="400"/>
                      <a:pt x="316" y="411"/>
                      <a:pt x="349" y="411"/>
                    </a:cubicBezTo>
                    <a:cubicBezTo>
                      <a:pt x="363" y="415"/>
                      <a:pt x="378" y="417"/>
                      <a:pt x="392" y="417"/>
                    </a:cubicBezTo>
                    <a:cubicBezTo>
                      <a:pt x="493" y="417"/>
                      <a:pt x="573" y="322"/>
                      <a:pt x="544" y="226"/>
                    </a:cubicBezTo>
                    <a:cubicBezTo>
                      <a:pt x="523" y="139"/>
                      <a:pt x="468" y="74"/>
                      <a:pt x="392" y="42"/>
                    </a:cubicBezTo>
                    <a:cubicBezTo>
                      <a:pt x="339" y="15"/>
                      <a:pt x="283" y="1"/>
                      <a:pt x="2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26"/>
              <p:cNvSpPr/>
              <p:nvPr/>
            </p:nvSpPr>
            <p:spPr>
              <a:xfrm>
                <a:off x="5168275" y="1386063"/>
                <a:ext cx="16250" cy="10875"/>
              </a:xfrm>
              <a:custGeom>
                <a:rect b="b" l="l" r="r" t="t"/>
                <a:pathLst>
                  <a:path extrusionOk="0" h="435" w="650">
                    <a:moveTo>
                      <a:pt x="196" y="0"/>
                    </a:moveTo>
                    <a:cubicBezTo>
                      <a:pt x="90" y="0"/>
                      <a:pt x="0" y="123"/>
                      <a:pt x="62" y="238"/>
                    </a:cubicBezTo>
                    <a:cubicBezTo>
                      <a:pt x="124" y="361"/>
                      <a:pt x="257" y="435"/>
                      <a:pt x="399" y="435"/>
                    </a:cubicBezTo>
                    <a:cubicBezTo>
                      <a:pt x="431" y="435"/>
                      <a:pt x="464" y="431"/>
                      <a:pt x="497" y="423"/>
                    </a:cubicBezTo>
                    <a:cubicBezTo>
                      <a:pt x="584" y="390"/>
                      <a:pt x="649" y="270"/>
                      <a:pt x="562" y="205"/>
                    </a:cubicBezTo>
                    <a:cubicBezTo>
                      <a:pt x="464" y="129"/>
                      <a:pt x="378" y="64"/>
                      <a:pt x="269" y="20"/>
                    </a:cubicBezTo>
                    <a:cubicBezTo>
                      <a:pt x="245" y="6"/>
                      <a:pt x="220" y="0"/>
                      <a:pt x="1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26"/>
              <p:cNvSpPr/>
              <p:nvPr/>
            </p:nvSpPr>
            <p:spPr>
              <a:xfrm>
                <a:off x="5206775" y="1371063"/>
                <a:ext cx="14175" cy="9575"/>
              </a:xfrm>
              <a:custGeom>
                <a:rect b="b" l="l" r="r" t="t"/>
                <a:pathLst>
                  <a:path extrusionOk="0" h="383" w="567">
                    <a:moveTo>
                      <a:pt x="142" y="1"/>
                    </a:moveTo>
                    <a:cubicBezTo>
                      <a:pt x="55" y="1"/>
                      <a:pt x="1" y="98"/>
                      <a:pt x="44" y="185"/>
                    </a:cubicBezTo>
                    <a:cubicBezTo>
                      <a:pt x="126" y="308"/>
                      <a:pt x="274" y="382"/>
                      <a:pt x="418" y="382"/>
                    </a:cubicBezTo>
                    <a:cubicBezTo>
                      <a:pt x="427" y="382"/>
                      <a:pt x="437" y="382"/>
                      <a:pt x="447" y="381"/>
                    </a:cubicBezTo>
                    <a:cubicBezTo>
                      <a:pt x="534" y="359"/>
                      <a:pt x="566" y="262"/>
                      <a:pt x="534" y="196"/>
                    </a:cubicBezTo>
                    <a:cubicBezTo>
                      <a:pt x="490" y="120"/>
                      <a:pt x="425" y="77"/>
                      <a:pt x="349" y="55"/>
                    </a:cubicBezTo>
                    <a:cubicBezTo>
                      <a:pt x="284" y="22"/>
                      <a:pt x="218" y="1"/>
                      <a:pt x="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26"/>
              <p:cNvSpPr/>
              <p:nvPr/>
            </p:nvSpPr>
            <p:spPr>
              <a:xfrm>
                <a:off x="5253400" y="1355063"/>
                <a:ext cx="15650" cy="12500"/>
              </a:xfrm>
              <a:custGeom>
                <a:rect b="b" l="l" r="r" t="t"/>
                <a:pathLst>
                  <a:path extrusionOk="0" h="500" w="626">
                    <a:moveTo>
                      <a:pt x="247" y="0"/>
                    </a:moveTo>
                    <a:cubicBezTo>
                      <a:pt x="128" y="0"/>
                      <a:pt x="0" y="146"/>
                      <a:pt x="82" y="260"/>
                    </a:cubicBezTo>
                    <a:cubicBezTo>
                      <a:pt x="157" y="363"/>
                      <a:pt x="281" y="499"/>
                      <a:pt x="418" y="499"/>
                    </a:cubicBezTo>
                    <a:cubicBezTo>
                      <a:pt x="440" y="499"/>
                      <a:pt x="462" y="496"/>
                      <a:pt x="484" y="488"/>
                    </a:cubicBezTo>
                    <a:cubicBezTo>
                      <a:pt x="582" y="467"/>
                      <a:pt x="626" y="369"/>
                      <a:pt x="582" y="282"/>
                    </a:cubicBezTo>
                    <a:cubicBezTo>
                      <a:pt x="549" y="227"/>
                      <a:pt x="506" y="184"/>
                      <a:pt x="452" y="151"/>
                    </a:cubicBezTo>
                    <a:cubicBezTo>
                      <a:pt x="419" y="130"/>
                      <a:pt x="386" y="86"/>
                      <a:pt x="354" y="54"/>
                    </a:cubicBezTo>
                    <a:cubicBezTo>
                      <a:pt x="324" y="16"/>
                      <a:pt x="286" y="0"/>
                      <a:pt x="2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26"/>
              <p:cNvSpPr/>
              <p:nvPr/>
            </p:nvSpPr>
            <p:spPr>
              <a:xfrm>
                <a:off x="5287025" y="1342838"/>
                <a:ext cx="18175" cy="13300"/>
              </a:xfrm>
              <a:custGeom>
                <a:rect b="b" l="l" r="r" t="t"/>
                <a:pathLst>
                  <a:path extrusionOk="0" h="532" w="727">
                    <a:moveTo>
                      <a:pt x="260" y="1"/>
                    </a:moveTo>
                    <a:cubicBezTo>
                      <a:pt x="126" y="1"/>
                      <a:pt x="1" y="172"/>
                      <a:pt x="129" y="282"/>
                    </a:cubicBezTo>
                    <a:cubicBezTo>
                      <a:pt x="259" y="390"/>
                      <a:pt x="390" y="532"/>
                      <a:pt x="563" y="532"/>
                    </a:cubicBezTo>
                    <a:cubicBezTo>
                      <a:pt x="661" y="532"/>
                      <a:pt x="727" y="445"/>
                      <a:pt x="705" y="347"/>
                    </a:cubicBezTo>
                    <a:cubicBezTo>
                      <a:pt x="640" y="184"/>
                      <a:pt x="477" y="97"/>
                      <a:pt x="335" y="21"/>
                    </a:cubicBezTo>
                    <a:cubicBezTo>
                      <a:pt x="311" y="7"/>
                      <a:pt x="285" y="1"/>
                      <a:pt x="2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26"/>
              <p:cNvSpPr/>
              <p:nvPr/>
            </p:nvSpPr>
            <p:spPr>
              <a:xfrm>
                <a:off x="5345675" y="1331113"/>
                <a:ext cx="12175" cy="16875"/>
              </a:xfrm>
              <a:custGeom>
                <a:rect b="b" l="l" r="r" t="t"/>
                <a:pathLst>
                  <a:path extrusionOk="0" h="675" w="487">
                    <a:moveTo>
                      <a:pt x="216" y="1"/>
                    </a:moveTo>
                    <a:cubicBezTo>
                      <a:pt x="110" y="1"/>
                      <a:pt x="0" y="91"/>
                      <a:pt x="33" y="229"/>
                    </a:cubicBezTo>
                    <a:cubicBezTo>
                      <a:pt x="44" y="294"/>
                      <a:pt x="66" y="359"/>
                      <a:pt x="87" y="424"/>
                    </a:cubicBezTo>
                    <a:cubicBezTo>
                      <a:pt x="120" y="511"/>
                      <a:pt x="174" y="588"/>
                      <a:pt x="251" y="642"/>
                    </a:cubicBezTo>
                    <a:cubicBezTo>
                      <a:pt x="280" y="664"/>
                      <a:pt x="316" y="674"/>
                      <a:pt x="351" y="674"/>
                    </a:cubicBezTo>
                    <a:cubicBezTo>
                      <a:pt x="421" y="674"/>
                      <a:pt x="486" y="631"/>
                      <a:pt x="479" y="544"/>
                    </a:cubicBezTo>
                    <a:cubicBezTo>
                      <a:pt x="479" y="457"/>
                      <a:pt x="468" y="381"/>
                      <a:pt x="446" y="305"/>
                    </a:cubicBezTo>
                    <a:cubicBezTo>
                      <a:pt x="414" y="250"/>
                      <a:pt x="403" y="196"/>
                      <a:pt x="381" y="131"/>
                    </a:cubicBezTo>
                    <a:cubicBezTo>
                      <a:pt x="355" y="40"/>
                      <a:pt x="286" y="1"/>
                      <a:pt x="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26"/>
              <p:cNvSpPr/>
              <p:nvPr/>
            </p:nvSpPr>
            <p:spPr>
              <a:xfrm>
                <a:off x="5256525" y="1506413"/>
                <a:ext cx="21225" cy="16350"/>
              </a:xfrm>
              <a:custGeom>
                <a:rect b="b" l="l" r="r" t="t"/>
                <a:pathLst>
                  <a:path extrusionOk="0" h="654" w="849">
                    <a:moveTo>
                      <a:pt x="424" y="1"/>
                    </a:moveTo>
                    <a:cubicBezTo>
                      <a:pt x="0" y="1"/>
                      <a:pt x="0" y="653"/>
                      <a:pt x="424" y="653"/>
                    </a:cubicBezTo>
                    <a:cubicBezTo>
                      <a:pt x="848" y="653"/>
                      <a:pt x="848" y="1"/>
                      <a:pt x="4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26"/>
              <p:cNvSpPr/>
              <p:nvPr/>
            </p:nvSpPr>
            <p:spPr>
              <a:xfrm>
                <a:off x="5684075" y="1552488"/>
                <a:ext cx="23400" cy="24550"/>
              </a:xfrm>
              <a:custGeom>
                <a:rect b="b" l="l" r="r" t="t"/>
                <a:pathLst>
                  <a:path extrusionOk="0" h="982" w="936">
                    <a:moveTo>
                      <a:pt x="446" y="1"/>
                    </a:moveTo>
                    <a:cubicBezTo>
                      <a:pt x="327" y="1"/>
                      <a:pt x="207" y="71"/>
                      <a:pt x="163" y="213"/>
                    </a:cubicBezTo>
                    <a:cubicBezTo>
                      <a:pt x="153" y="235"/>
                      <a:pt x="142" y="267"/>
                      <a:pt x="131" y="289"/>
                    </a:cubicBezTo>
                    <a:cubicBezTo>
                      <a:pt x="33" y="387"/>
                      <a:pt x="0" y="539"/>
                      <a:pt x="44" y="680"/>
                    </a:cubicBezTo>
                    <a:cubicBezTo>
                      <a:pt x="99" y="863"/>
                      <a:pt x="271" y="982"/>
                      <a:pt x="448" y="982"/>
                    </a:cubicBezTo>
                    <a:cubicBezTo>
                      <a:pt x="514" y="982"/>
                      <a:pt x="580" y="966"/>
                      <a:pt x="642" y="930"/>
                    </a:cubicBezTo>
                    <a:cubicBezTo>
                      <a:pt x="881" y="800"/>
                      <a:pt x="935" y="485"/>
                      <a:pt x="751" y="289"/>
                    </a:cubicBezTo>
                    <a:cubicBezTo>
                      <a:pt x="751" y="267"/>
                      <a:pt x="740" y="235"/>
                      <a:pt x="729" y="213"/>
                    </a:cubicBezTo>
                    <a:cubicBezTo>
                      <a:pt x="685" y="71"/>
                      <a:pt x="566" y="1"/>
                      <a:pt x="4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26"/>
              <p:cNvSpPr/>
              <p:nvPr/>
            </p:nvSpPr>
            <p:spPr>
              <a:xfrm>
                <a:off x="5707175" y="1474363"/>
                <a:ext cx="16600" cy="12525"/>
              </a:xfrm>
              <a:custGeom>
                <a:rect b="b" l="l" r="r" t="t"/>
                <a:pathLst>
                  <a:path extrusionOk="0" h="501" w="664">
                    <a:moveTo>
                      <a:pt x="338" y="0"/>
                    </a:moveTo>
                    <a:cubicBezTo>
                      <a:pt x="0" y="0"/>
                      <a:pt x="0" y="500"/>
                      <a:pt x="338" y="500"/>
                    </a:cubicBezTo>
                    <a:cubicBezTo>
                      <a:pt x="664" y="500"/>
                      <a:pt x="664" y="0"/>
                      <a:pt x="3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26"/>
              <p:cNvSpPr/>
              <p:nvPr/>
            </p:nvSpPr>
            <p:spPr>
              <a:xfrm>
                <a:off x="5648725" y="1420213"/>
                <a:ext cx="20150" cy="16425"/>
              </a:xfrm>
              <a:custGeom>
                <a:rect b="b" l="l" r="r" t="t"/>
                <a:pathLst>
                  <a:path extrusionOk="0" h="657" w="806">
                    <a:moveTo>
                      <a:pt x="436" y="1"/>
                    </a:moveTo>
                    <a:cubicBezTo>
                      <a:pt x="425" y="1"/>
                      <a:pt x="414" y="1"/>
                      <a:pt x="403" y="2"/>
                    </a:cubicBezTo>
                    <a:cubicBezTo>
                      <a:pt x="1" y="24"/>
                      <a:pt x="1" y="633"/>
                      <a:pt x="403" y="655"/>
                    </a:cubicBezTo>
                    <a:cubicBezTo>
                      <a:pt x="414" y="656"/>
                      <a:pt x="425" y="656"/>
                      <a:pt x="436" y="656"/>
                    </a:cubicBezTo>
                    <a:cubicBezTo>
                      <a:pt x="534" y="656"/>
                      <a:pt x="628" y="614"/>
                      <a:pt x="697" y="546"/>
                    </a:cubicBezTo>
                    <a:cubicBezTo>
                      <a:pt x="806" y="426"/>
                      <a:pt x="806" y="231"/>
                      <a:pt x="697" y="111"/>
                    </a:cubicBezTo>
                    <a:cubicBezTo>
                      <a:pt x="628" y="43"/>
                      <a:pt x="534" y="1"/>
                      <a:pt x="4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26"/>
              <p:cNvSpPr/>
              <p:nvPr/>
            </p:nvSpPr>
            <p:spPr>
              <a:xfrm>
                <a:off x="5217250" y="1463688"/>
                <a:ext cx="9525" cy="8100"/>
              </a:xfrm>
              <a:custGeom>
                <a:rect b="b" l="l" r="r" t="t"/>
                <a:pathLst>
                  <a:path extrusionOk="0" h="324" w="381">
                    <a:moveTo>
                      <a:pt x="185" y="0"/>
                    </a:moveTo>
                    <a:cubicBezTo>
                      <a:pt x="128" y="0"/>
                      <a:pt x="71" y="30"/>
                      <a:pt x="49" y="90"/>
                    </a:cubicBezTo>
                    <a:lnTo>
                      <a:pt x="28" y="177"/>
                    </a:lnTo>
                    <a:cubicBezTo>
                      <a:pt x="0" y="275"/>
                      <a:pt x="96" y="324"/>
                      <a:pt x="191" y="324"/>
                    </a:cubicBezTo>
                    <a:cubicBezTo>
                      <a:pt x="286" y="324"/>
                      <a:pt x="381" y="275"/>
                      <a:pt x="354" y="177"/>
                    </a:cubicBezTo>
                    <a:lnTo>
                      <a:pt x="343" y="177"/>
                    </a:lnTo>
                    <a:lnTo>
                      <a:pt x="321" y="90"/>
                    </a:lnTo>
                    <a:cubicBezTo>
                      <a:pt x="299" y="30"/>
                      <a:pt x="242" y="0"/>
                      <a:pt x="1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26"/>
              <p:cNvSpPr/>
              <p:nvPr/>
            </p:nvSpPr>
            <p:spPr>
              <a:xfrm>
                <a:off x="5361700" y="868513"/>
                <a:ext cx="46250" cy="46225"/>
              </a:xfrm>
              <a:custGeom>
                <a:rect b="b" l="l" r="r" t="t"/>
                <a:pathLst>
                  <a:path extrusionOk="0" h="1849" w="1850">
                    <a:moveTo>
                      <a:pt x="925" y="0"/>
                    </a:moveTo>
                    <a:cubicBezTo>
                      <a:pt x="414" y="0"/>
                      <a:pt x="1" y="413"/>
                      <a:pt x="1" y="924"/>
                    </a:cubicBezTo>
                    <a:cubicBezTo>
                      <a:pt x="1" y="1435"/>
                      <a:pt x="414" y="1848"/>
                      <a:pt x="925" y="1848"/>
                    </a:cubicBezTo>
                    <a:cubicBezTo>
                      <a:pt x="1436" y="1848"/>
                      <a:pt x="1849" y="1435"/>
                      <a:pt x="1849" y="924"/>
                    </a:cubicBezTo>
                    <a:cubicBezTo>
                      <a:pt x="1849" y="413"/>
                      <a:pt x="1436" y="0"/>
                      <a:pt x="9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26"/>
              <p:cNvSpPr/>
              <p:nvPr/>
            </p:nvSpPr>
            <p:spPr>
              <a:xfrm>
                <a:off x="5395900" y="887238"/>
                <a:ext cx="9750" cy="7725"/>
              </a:xfrm>
              <a:custGeom>
                <a:rect b="b" l="l" r="r" t="t"/>
                <a:pathLst>
                  <a:path extrusionOk="0" h="309" w="390">
                    <a:moveTo>
                      <a:pt x="165" y="1"/>
                    </a:moveTo>
                    <a:cubicBezTo>
                      <a:pt x="82" y="1"/>
                      <a:pt x="1" y="56"/>
                      <a:pt x="14" y="153"/>
                    </a:cubicBezTo>
                    <a:lnTo>
                      <a:pt x="14" y="197"/>
                    </a:lnTo>
                    <a:cubicBezTo>
                      <a:pt x="14" y="276"/>
                      <a:pt x="74" y="309"/>
                      <a:pt x="144" y="309"/>
                    </a:cubicBezTo>
                    <a:cubicBezTo>
                      <a:pt x="255" y="309"/>
                      <a:pt x="389" y="224"/>
                      <a:pt x="329" y="110"/>
                    </a:cubicBezTo>
                    <a:lnTo>
                      <a:pt x="307" y="77"/>
                    </a:lnTo>
                    <a:cubicBezTo>
                      <a:pt x="277" y="25"/>
                      <a:pt x="220" y="1"/>
                      <a:pt x="165" y="1"/>
                    </a:cubicBezTo>
                    <a:close/>
                  </a:path>
                </a:pathLst>
              </a:custGeom>
              <a:solidFill>
                <a:srgbClr val="A2DD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9" name="Google Shape;1569;p26"/>
            <p:cNvGrpSpPr/>
            <p:nvPr/>
          </p:nvGrpSpPr>
          <p:grpSpPr>
            <a:xfrm>
              <a:off x="6241400" y="2896225"/>
              <a:ext cx="1558275" cy="1142450"/>
              <a:chOff x="6241400" y="3096450"/>
              <a:chExt cx="1558275" cy="1142450"/>
            </a:xfrm>
          </p:grpSpPr>
          <p:sp>
            <p:nvSpPr>
              <p:cNvPr id="1570" name="Google Shape;1570;p26"/>
              <p:cNvSpPr/>
              <p:nvPr/>
            </p:nvSpPr>
            <p:spPr>
              <a:xfrm>
                <a:off x="6241400" y="3096450"/>
                <a:ext cx="1558275" cy="1142450"/>
              </a:xfrm>
              <a:custGeom>
                <a:rect b="b" l="l" r="r" t="t"/>
                <a:pathLst>
                  <a:path extrusionOk="0" h="45698" w="62331">
                    <a:moveTo>
                      <a:pt x="35693" y="1"/>
                    </a:moveTo>
                    <a:cubicBezTo>
                      <a:pt x="29154" y="1"/>
                      <a:pt x="21773" y="2680"/>
                      <a:pt x="21212" y="3241"/>
                    </a:cubicBezTo>
                    <a:cubicBezTo>
                      <a:pt x="20440" y="4024"/>
                      <a:pt x="0" y="45697"/>
                      <a:pt x="0" y="45697"/>
                    </a:cubicBezTo>
                    <a:lnTo>
                      <a:pt x="62330" y="45697"/>
                    </a:lnTo>
                    <a:lnTo>
                      <a:pt x="42304" y="1393"/>
                    </a:lnTo>
                    <a:cubicBezTo>
                      <a:pt x="40491" y="380"/>
                      <a:pt x="38152" y="1"/>
                      <a:pt x="35693" y="1"/>
                    </a:cubicBezTo>
                    <a:close/>
                  </a:path>
                </a:pathLst>
              </a:custGeom>
              <a:solidFill>
                <a:srgbClr val="F9C85D">
                  <a:alpha val="359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26"/>
              <p:cNvSpPr/>
              <p:nvPr/>
            </p:nvSpPr>
            <p:spPr>
              <a:xfrm>
                <a:off x="6541200" y="3096475"/>
                <a:ext cx="1107350" cy="1142425"/>
              </a:xfrm>
              <a:custGeom>
                <a:rect b="b" l="l" r="r" t="t"/>
                <a:pathLst>
                  <a:path extrusionOk="0" h="45697" w="44294">
                    <a:moveTo>
                      <a:pt x="23700" y="1"/>
                    </a:moveTo>
                    <a:cubicBezTo>
                      <a:pt x="19985" y="1"/>
                      <a:pt x="15991" y="867"/>
                      <a:pt x="13145" y="1718"/>
                    </a:cubicBezTo>
                    <a:cubicBezTo>
                      <a:pt x="12731" y="2740"/>
                      <a:pt x="12307" y="3751"/>
                      <a:pt x="11873" y="4773"/>
                    </a:cubicBezTo>
                    <a:cubicBezTo>
                      <a:pt x="11699" y="5197"/>
                      <a:pt x="11503" y="5600"/>
                      <a:pt x="11296" y="6002"/>
                    </a:cubicBezTo>
                    <a:cubicBezTo>
                      <a:pt x="11079" y="6437"/>
                      <a:pt x="11035" y="7002"/>
                      <a:pt x="10927" y="7470"/>
                    </a:cubicBezTo>
                    <a:cubicBezTo>
                      <a:pt x="10448" y="9601"/>
                      <a:pt x="9937" y="11710"/>
                      <a:pt x="9394" y="13819"/>
                    </a:cubicBezTo>
                    <a:cubicBezTo>
                      <a:pt x="8317" y="18037"/>
                      <a:pt x="7121" y="22234"/>
                      <a:pt x="5806" y="26387"/>
                    </a:cubicBezTo>
                    <a:cubicBezTo>
                      <a:pt x="4490" y="30540"/>
                      <a:pt x="3066" y="34650"/>
                      <a:pt x="1533" y="38727"/>
                    </a:cubicBezTo>
                    <a:cubicBezTo>
                      <a:pt x="1316" y="39303"/>
                      <a:pt x="1240" y="39912"/>
                      <a:pt x="1076" y="40510"/>
                    </a:cubicBezTo>
                    <a:cubicBezTo>
                      <a:pt x="892" y="41184"/>
                      <a:pt x="707" y="41891"/>
                      <a:pt x="576" y="42587"/>
                    </a:cubicBezTo>
                    <a:cubicBezTo>
                      <a:pt x="370" y="43620"/>
                      <a:pt x="185" y="44663"/>
                      <a:pt x="0" y="45696"/>
                    </a:cubicBezTo>
                    <a:lnTo>
                      <a:pt x="44293" y="45696"/>
                    </a:lnTo>
                    <a:cubicBezTo>
                      <a:pt x="44261" y="45620"/>
                      <a:pt x="44228" y="45544"/>
                      <a:pt x="44195" y="45457"/>
                    </a:cubicBezTo>
                    <a:cubicBezTo>
                      <a:pt x="44098" y="45174"/>
                      <a:pt x="43934" y="45000"/>
                      <a:pt x="43815" y="44739"/>
                    </a:cubicBezTo>
                    <a:cubicBezTo>
                      <a:pt x="43706" y="44511"/>
                      <a:pt x="43652" y="44261"/>
                      <a:pt x="43554" y="44033"/>
                    </a:cubicBezTo>
                    <a:cubicBezTo>
                      <a:pt x="43260" y="43315"/>
                      <a:pt x="42902" y="42652"/>
                      <a:pt x="42706" y="41902"/>
                    </a:cubicBezTo>
                    <a:cubicBezTo>
                      <a:pt x="42488" y="41021"/>
                      <a:pt x="41814" y="40434"/>
                      <a:pt x="41456" y="39629"/>
                    </a:cubicBezTo>
                    <a:cubicBezTo>
                      <a:pt x="41021" y="38651"/>
                      <a:pt x="40575" y="37651"/>
                      <a:pt x="40151" y="36661"/>
                    </a:cubicBezTo>
                    <a:cubicBezTo>
                      <a:pt x="39292" y="34683"/>
                      <a:pt x="38455" y="32682"/>
                      <a:pt x="37640" y="30682"/>
                    </a:cubicBezTo>
                    <a:cubicBezTo>
                      <a:pt x="36020" y="26670"/>
                      <a:pt x="34497" y="22625"/>
                      <a:pt x="33073" y="18537"/>
                    </a:cubicBezTo>
                    <a:cubicBezTo>
                      <a:pt x="31649" y="14450"/>
                      <a:pt x="30333" y="10329"/>
                      <a:pt x="29116" y="6176"/>
                    </a:cubicBezTo>
                    <a:cubicBezTo>
                      <a:pt x="28909" y="5491"/>
                      <a:pt x="28768" y="4839"/>
                      <a:pt x="28376" y="4251"/>
                    </a:cubicBezTo>
                    <a:cubicBezTo>
                      <a:pt x="27996" y="3664"/>
                      <a:pt x="27539" y="3066"/>
                      <a:pt x="27246" y="2414"/>
                    </a:cubicBezTo>
                    <a:cubicBezTo>
                      <a:pt x="26985" y="1805"/>
                      <a:pt x="26626" y="1240"/>
                      <a:pt x="26191" y="751"/>
                    </a:cubicBezTo>
                    <a:cubicBezTo>
                      <a:pt x="26028" y="544"/>
                      <a:pt x="25876" y="327"/>
                      <a:pt x="25756" y="98"/>
                    </a:cubicBezTo>
                    <a:cubicBezTo>
                      <a:pt x="25087" y="31"/>
                      <a:pt x="24399" y="1"/>
                      <a:pt x="23700" y="1"/>
                    </a:cubicBezTo>
                    <a:close/>
                  </a:path>
                </a:pathLst>
              </a:custGeom>
              <a:solidFill>
                <a:srgbClr val="F9C85D">
                  <a:alpha val="359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26"/>
              <p:cNvSpPr/>
              <p:nvPr/>
            </p:nvSpPr>
            <p:spPr>
              <a:xfrm>
                <a:off x="6825350" y="3098213"/>
                <a:ext cx="588500" cy="1138900"/>
              </a:xfrm>
              <a:custGeom>
                <a:rect b="b" l="l" r="r" t="t"/>
                <a:pathLst>
                  <a:path extrusionOk="0" h="45556" w="23540">
                    <a:moveTo>
                      <a:pt x="9645" y="1"/>
                    </a:moveTo>
                    <a:cubicBezTo>
                      <a:pt x="8144" y="153"/>
                      <a:pt x="6655" y="392"/>
                      <a:pt x="5176" y="718"/>
                    </a:cubicBezTo>
                    <a:cubicBezTo>
                      <a:pt x="5187" y="1468"/>
                      <a:pt x="5220" y="2208"/>
                      <a:pt x="5296" y="2947"/>
                    </a:cubicBezTo>
                    <a:cubicBezTo>
                      <a:pt x="5350" y="3447"/>
                      <a:pt x="5198" y="4013"/>
                      <a:pt x="5143" y="4513"/>
                    </a:cubicBezTo>
                    <a:lnTo>
                      <a:pt x="4926" y="6198"/>
                    </a:lnTo>
                    <a:lnTo>
                      <a:pt x="4078" y="12928"/>
                    </a:lnTo>
                    <a:lnTo>
                      <a:pt x="2382" y="26409"/>
                    </a:lnTo>
                    <a:lnTo>
                      <a:pt x="686" y="39880"/>
                    </a:lnTo>
                    <a:cubicBezTo>
                      <a:pt x="534" y="41652"/>
                      <a:pt x="186" y="43413"/>
                      <a:pt x="12" y="45185"/>
                    </a:cubicBezTo>
                    <a:cubicBezTo>
                      <a:pt x="1" y="45305"/>
                      <a:pt x="1" y="45425"/>
                      <a:pt x="12" y="45555"/>
                    </a:cubicBezTo>
                    <a:lnTo>
                      <a:pt x="23539" y="45555"/>
                    </a:lnTo>
                    <a:cubicBezTo>
                      <a:pt x="23300" y="44664"/>
                      <a:pt x="23072" y="43772"/>
                      <a:pt x="22582" y="42989"/>
                    </a:cubicBezTo>
                    <a:cubicBezTo>
                      <a:pt x="21821" y="41804"/>
                      <a:pt x="21158" y="40597"/>
                      <a:pt x="20734" y="39238"/>
                    </a:cubicBezTo>
                    <a:cubicBezTo>
                      <a:pt x="20451" y="38325"/>
                      <a:pt x="20267" y="37412"/>
                      <a:pt x="19962" y="36499"/>
                    </a:cubicBezTo>
                    <a:cubicBezTo>
                      <a:pt x="19603" y="35455"/>
                      <a:pt x="19266" y="34400"/>
                      <a:pt x="18918" y="33357"/>
                    </a:cubicBezTo>
                    <a:cubicBezTo>
                      <a:pt x="18244" y="31258"/>
                      <a:pt x="17592" y="29149"/>
                      <a:pt x="16951" y="27040"/>
                    </a:cubicBezTo>
                    <a:cubicBezTo>
                      <a:pt x="15679" y="22821"/>
                      <a:pt x="14504" y="18570"/>
                      <a:pt x="13406" y="14298"/>
                    </a:cubicBezTo>
                    <a:cubicBezTo>
                      <a:pt x="12982" y="12623"/>
                      <a:pt x="12558" y="10938"/>
                      <a:pt x="12156" y="9253"/>
                    </a:cubicBezTo>
                    <a:cubicBezTo>
                      <a:pt x="11960" y="8405"/>
                      <a:pt x="11754" y="7546"/>
                      <a:pt x="11558" y="6698"/>
                    </a:cubicBezTo>
                    <a:cubicBezTo>
                      <a:pt x="11406" y="5991"/>
                      <a:pt x="11362" y="5317"/>
                      <a:pt x="11177" y="4621"/>
                    </a:cubicBezTo>
                    <a:cubicBezTo>
                      <a:pt x="10786" y="3121"/>
                      <a:pt x="10580" y="1566"/>
                      <a:pt x="9797" y="218"/>
                    </a:cubicBezTo>
                    <a:cubicBezTo>
                      <a:pt x="9742" y="142"/>
                      <a:pt x="9699" y="77"/>
                      <a:pt x="9645" y="1"/>
                    </a:cubicBezTo>
                    <a:close/>
                  </a:path>
                </a:pathLst>
              </a:custGeom>
              <a:solidFill>
                <a:srgbClr val="FFFFFF">
                  <a:alpha val="48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26"/>
              <p:cNvSpPr/>
              <p:nvPr/>
            </p:nvSpPr>
            <p:spPr>
              <a:xfrm>
                <a:off x="6736075" y="3533800"/>
                <a:ext cx="29925" cy="23125"/>
              </a:xfrm>
              <a:custGeom>
                <a:rect b="b" l="l" r="r" t="t"/>
                <a:pathLst>
                  <a:path extrusionOk="0" h="925" w="1197">
                    <a:moveTo>
                      <a:pt x="598" y="1"/>
                    </a:moveTo>
                    <a:cubicBezTo>
                      <a:pt x="0" y="1"/>
                      <a:pt x="0" y="925"/>
                      <a:pt x="598" y="925"/>
                    </a:cubicBezTo>
                    <a:cubicBezTo>
                      <a:pt x="1196" y="925"/>
                      <a:pt x="1196" y="1"/>
                      <a:pt x="5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26"/>
              <p:cNvSpPr/>
              <p:nvPr/>
            </p:nvSpPr>
            <p:spPr>
              <a:xfrm>
                <a:off x="6695850" y="3561050"/>
                <a:ext cx="15250" cy="15650"/>
              </a:xfrm>
              <a:custGeom>
                <a:rect b="b" l="l" r="r" t="t"/>
                <a:pathLst>
                  <a:path extrusionOk="0" h="626" w="610">
                    <a:moveTo>
                      <a:pt x="305" y="1"/>
                    </a:moveTo>
                    <a:cubicBezTo>
                      <a:pt x="191" y="1"/>
                      <a:pt x="76" y="69"/>
                      <a:pt x="33" y="205"/>
                    </a:cubicBezTo>
                    <a:cubicBezTo>
                      <a:pt x="0" y="302"/>
                      <a:pt x="11" y="400"/>
                      <a:pt x="66" y="487"/>
                    </a:cubicBezTo>
                    <a:cubicBezTo>
                      <a:pt x="120" y="580"/>
                      <a:pt x="212" y="626"/>
                      <a:pt x="306" y="626"/>
                    </a:cubicBezTo>
                    <a:cubicBezTo>
                      <a:pt x="400" y="626"/>
                      <a:pt x="495" y="580"/>
                      <a:pt x="555" y="487"/>
                    </a:cubicBezTo>
                    <a:cubicBezTo>
                      <a:pt x="598" y="400"/>
                      <a:pt x="609" y="302"/>
                      <a:pt x="577" y="205"/>
                    </a:cubicBezTo>
                    <a:cubicBezTo>
                      <a:pt x="533" y="69"/>
                      <a:pt x="419" y="1"/>
                      <a:pt x="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26"/>
              <p:cNvSpPr/>
              <p:nvPr/>
            </p:nvSpPr>
            <p:spPr>
              <a:xfrm>
                <a:off x="6515925" y="3773000"/>
                <a:ext cx="26650" cy="20400"/>
              </a:xfrm>
              <a:custGeom>
                <a:rect b="b" l="l" r="r" t="t"/>
                <a:pathLst>
                  <a:path extrusionOk="0" h="816" w="1066">
                    <a:moveTo>
                      <a:pt x="522" y="0"/>
                    </a:moveTo>
                    <a:cubicBezTo>
                      <a:pt x="0" y="0"/>
                      <a:pt x="0" y="816"/>
                      <a:pt x="522" y="816"/>
                    </a:cubicBezTo>
                    <a:cubicBezTo>
                      <a:pt x="1055" y="816"/>
                      <a:pt x="1065" y="0"/>
                      <a:pt x="5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26"/>
              <p:cNvSpPr/>
              <p:nvPr/>
            </p:nvSpPr>
            <p:spPr>
              <a:xfrm>
                <a:off x="6555875" y="3818925"/>
                <a:ext cx="14150" cy="10625"/>
              </a:xfrm>
              <a:custGeom>
                <a:rect b="b" l="l" r="r" t="t"/>
                <a:pathLst>
                  <a:path extrusionOk="0" h="425" w="566">
                    <a:moveTo>
                      <a:pt x="283" y="1"/>
                    </a:moveTo>
                    <a:cubicBezTo>
                      <a:pt x="0" y="1"/>
                      <a:pt x="0" y="425"/>
                      <a:pt x="283" y="425"/>
                    </a:cubicBezTo>
                    <a:cubicBezTo>
                      <a:pt x="566" y="425"/>
                      <a:pt x="566" y="1"/>
                      <a:pt x="2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26"/>
              <p:cNvSpPr/>
              <p:nvPr/>
            </p:nvSpPr>
            <p:spPr>
              <a:xfrm>
                <a:off x="6522175" y="4042075"/>
                <a:ext cx="27475" cy="21225"/>
              </a:xfrm>
              <a:custGeom>
                <a:rect b="b" l="l" r="r" t="t"/>
                <a:pathLst>
                  <a:path extrusionOk="0" h="849" w="1099">
                    <a:moveTo>
                      <a:pt x="544" y="1"/>
                    </a:moveTo>
                    <a:cubicBezTo>
                      <a:pt x="0" y="1"/>
                      <a:pt x="0" y="849"/>
                      <a:pt x="544" y="849"/>
                    </a:cubicBezTo>
                    <a:cubicBezTo>
                      <a:pt x="1087" y="849"/>
                      <a:pt x="1098" y="1"/>
                      <a:pt x="5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26"/>
              <p:cNvSpPr/>
              <p:nvPr/>
            </p:nvSpPr>
            <p:spPr>
              <a:xfrm>
                <a:off x="6486350" y="4081625"/>
                <a:ext cx="10300" cy="10100"/>
              </a:xfrm>
              <a:custGeom>
                <a:rect b="b" l="l" r="r" t="t"/>
                <a:pathLst>
                  <a:path extrusionOk="0" h="404" w="412">
                    <a:moveTo>
                      <a:pt x="186" y="0"/>
                    </a:moveTo>
                    <a:cubicBezTo>
                      <a:pt x="0" y="0"/>
                      <a:pt x="0" y="403"/>
                      <a:pt x="186" y="403"/>
                    </a:cubicBezTo>
                    <a:cubicBezTo>
                      <a:pt x="199" y="403"/>
                      <a:pt x="212" y="401"/>
                      <a:pt x="226" y="397"/>
                    </a:cubicBezTo>
                    <a:cubicBezTo>
                      <a:pt x="313" y="365"/>
                      <a:pt x="411" y="310"/>
                      <a:pt x="411" y="202"/>
                    </a:cubicBezTo>
                    <a:cubicBezTo>
                      <a:pt x="411" y="93"/>
                      <a:pt x="313" y="39"/>
                      <a:pt x="226" y="6"/>
                    </a:cubicBezTo>
                    <a:cubicBezTo>
                      <a:pt x="212" y="2"/>
                      <a:pt x="199" y="0"/>
                      <a:pt x="1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26"/>
              <p:cNvSpPr/>
              <p:nvPr/>
            </p:nvSpPr>
            <p:spPr>
              <a:xfrm>
                <a:off x="6375125" y="4047000"/>
                <a:ext cx="19050" cy="16100"/>
              </a:xfrm>
              <a:custGeom>
                <a:rect b="b" l="l" r="r" t="t"/>
                <a:pathLst>
                  <a:path extrusionOk="0" h="644" w="762">
                    <a:moveTo>
                      <a:pt x="365" y="1"/>
                    </a:moveTo>
                    <a:cubicBezTo>
                      <a:pt x="250" y="1"/>
                      <a:pt x="138" y="57"/>
                      <a:pt x="76" y="162"/>
                    </a:cubicBezTo>
                    <a:lnTo>
                      <a:pt x="55" y="195"/>
                    </a:lnTo>
                    <a:cubicBezTo>
                      <a:pt x="0" y="271"/>
                      <a:pt x="0" y="369"/>
                      <a:pt x="55" y="445"/>
                    </a:cubicBezTo>
                    <a:lnTo>
                      <a:pt x="76" y="489"/>
                    </a:lnTo>
                    <a:cubicBezTo>
                      <a:pt x="136" y="583"/>
                      <a:pt x="237" y="643"/>
                      <a:pt x="352" y="643"/>
                    </a:cubicBezTo>
                    <a:cubicBezTo>
                      <a:pt x="382" y="643"/>
                      <a:pt x="414" y="639"/>
                      <a:pt x="446" y="630"/>
                    </a:cubicBezTo>
                    <a:cubicBezTo>
                      <a:pt x="761" y="543"/>
                      <a:pt x="761" y="97"/>
                      <a:pt x="446" y="10"/>
                    </a:cubicBezTo>
                    <a:cubicBezTo>
                      <a:pt x="419" y="4"/>
                      <a:pt x="392" y="1"/>
                      <a:pt x="3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0" name="Google Shape;1580;p26"/>
              <p:cNvSpPr/>
              <p:nvPr/>
            </p:nvSpPr>
            <p:spPr>
              <a:xfrm>
                <a:off x="7611000" y="4125800"/>
                <a:ext cx="24225" cy="22100"/>
              </a:xfrm>
              <a:custGeom>
                <a:rect b="b" l="l" r="r" t="t"/>
                <a:pathLst>
                  <a:path extrusionOk="0" h="884" w="969">
                    <a:moveTo>
                      <a:pt x="479" y="0"/>
                    </a:moveTo>
                    <a:cubicBezTo>
                      <a:pt x="197" y="0"/>
                      <a:pt x="1" y="272"/>
                      <a:pt x="66" y="544"/>
                    </a:cubicBezTo>
                    <a:cubicBezTo>
                      <a:pt x="99" y="663"/>
                      <a:pt x="175" y="761"/>
                      <a:pt x="284" y="827"/>
                    </a:cubicBezTo>
                    <a:cubicBezTo>
                      <a:pt x="343" y="865"/>
                      <a:pt x="414" y="884"/>
                      <a:pt x="485" y="884"/>
                    </a:cubicBezTo>
                    <a:cubicBezTo>
                      <a:pt x="555" y="884"/>
                      <a:pt x="626" y="865"/>
                      <a:pt x="686" y="827"/>
                    </a:cubicBezTo>
                    <a:cubicBezTo>
                      <a:pt x="795" y="761"/>
                      <a:pt x="871" y="663"/>
                      <a:pt x="903" y="544"/>
                    </a:cubicBezTo>
                    <a:cubicBezTo>
                      <a:pt x="969" y="272"/>
                      <a:pt x="762" y="0"/>
                      <a:pt x="4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" name="Google Shape;1581;p26"/>
              <p:cNvSpPr/>
              <p:nvPr/>
            </p:nvSpPr>
            <p:spPr>
              <a:xfrm>
                <a:off x="7473200" y="3860250"/>
                <a:ext cx="14175" cy="14750"/>
              </a:xfrm>
              <a:custGeom>
                <a:rect b="b" l="l" r="r" t="t"/>
                <a:pathLst>
                  <a:path extrusionOk="0" h="590" w="567">
                    <a:moveTo>
                      <a:pt x="283" y="0"/>
                    </a:moveTo>
                    <a:cubicBezTo>
                      <a:pt x="218" y="0"/>
                      <a:pt x="142" y="22"/>
                      <a:pt x="99" y="76"/>
                    </a:cubicBezTo>
                    <a:cubicBezTo>
                      <a:pt x="33" y="152"/>
                      <a:pt x="1" y="250"/>
                      <a:pt x="22" y="337"/>
                    </a:cubicBezTo>
                    <a:cubicBezTo>
                      <a:pt x="22" y="359"/>
                      <a:pt x="33" y="381"/>
                      <a:pt x="33" y="402"/>
                    </a:cubicBezTo>
                    <a:cubicBezTo>
                      <a:pt x="55" y="527"/>
                      <a:pt x="172" y="590"/>
                      <a:pt x="289" y="590"/>
                    </a:cubicBezTo>
                    <a:cubicBezTo>
                      <a:pt x="406" y="590"/>
                      <a:pt x="523" y="527"/>
                      <a:pt x="544" y="402"/>
                    </a:cubicBezTo>
                    <a:cubicBezTo>
                      <a:pt x="544" y="381"/>
                      <a:pt x="544" y="359"/>
                      <a:pt x="544" y="337"/>
                    </a:cubicBezTo>
                    <a:cubicBezTo>
                      <a:pt x="566" y="272"/>
                      <a:pt x="555" y="196"/>
                      <a:pt x="523" y="131"/>
                    </a:cubicBezTo>
                    <a:cubicBezTo>
                      <a:pt x="479" y="55"/>
                      <a:pt x="381" y="0"/>
                      <a:pt x="2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26"/>
              <p:cNvSpPr/>
              <p:nvPr/>
            </p:nvSpPr>
            <p:spPr>
              <a:xfrm>
                <a:off x="7541700" y="3897200"/>
                <a:ext cx="9000" cy="7650"/>
              </a:xfrm>
              <a:custGeom>
                <a:rect b="b" l="l" r="r" t="t"/>
                <a:pathLst>
                  <a:path extrusionOk="0" h="306" w="360">
                    <a:moveTo>
                      <a:pt x="174" y="1"/>
                    </a:moveTo>
                    <a:cubicBezTo>
                      <a:pt x="1" y="23"/>
                      <a:pt x="1" y="283"/>
                      <a:pt x="174" y="305"/>
                    </a:cubicBezTo>
                    <a:cubicBezTo>
                      <a:pt x="359" y="283"/>
                      <a:pt x="359" y="23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26"/>
              <p:cNvSpPr/>
              <p:nvPr/>
            </p:nvSpPr>
            <p:spPr>
              <a:xfrm>
                <a:off x="7465875" y="3698800"/>
                <a:ext cx="24750" cy="19325"/>
              </a:xfrm>
              <a:custGeom>
                <a:rect b="b" l="l" r="r" t="t"/>
                <a:pathLst>
                  <a:path extrusionOk="0" h="773" w="990">
                    <a:moveTo>
                      <a:pt x="489" y="0"/>
                    </a:moveTo>
                    <a:cubicBezTo>
                      <a:pt x="0" y="0"/>
                      <a:pt x="0" y="772"/>
                      <a:pt x="489" y="772"/>
                    </a:cubicBezTo>
                    <a:cubicBezTo>
                      <a:pt x="990" y="772"/>
                      <a:pt x="979" y="0"/>
                      <a:pt x="4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4" name="Google Shape;1584;p26"/>
              <p:cNvSpPr/>
              <p:nvPr/>
            </p:nvSpPr>
            <p:spPr>
              <a:xfrm>
                <a:off x="7409600" y="3666175"/>
                <a:ext cx="15800" cy="12175"/>
              </a:xfrm>
              <a:custGeom>
                <a:rect b="b" l="l" r="r" t="t"/>
                <a:pathLst>
                  <a:path extrusionOk="0" h="487" w="632">
                    <a:moveTo>
                      <a:pt x="316" y="0"/>
                    </a:moveTo>
                    <a:cubicBezTo>
                      <a:pt x="287" y="0"/>
                      <a:pt x="258" y="4"/>
                      <a:pt x="229" y="11"/>
                    </a:cubicBezTo>
                    <a:cubicBezTo>
                      <a:pt x="1" y="77"/>
                      <a:pt x="1" y="403"/>
                      <a:pt x="229" y="468"/>
                    </a:cubicBezTo>
                    <a:cubicBezTo>
                      <a:pt x="263" y="481"/>
                      <a:pt x="298" y="487"/>
                      <a:pt x="331" y="487"/>
                    </a:cubicBezTo>
                    <a:cubicBezTo>
                      <a:pt x="383" y="487"/>
                      <a:pt x="433" y="473"/>
                      <a:pt x="479" y="446"/>
                    </a:cubicBezTo>
                    <a:cubicBezTo>
                      <a:pt x="631" y="348"/>
                      <a:pt x="631" y="131"/>
                      <a:pt x="479" y="44"/>
                    </a:cubicBezTo>
                    <a:cubicBezTo>
                      <a:pt x="428" y="15"/>
                      <a:pt x="373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" name="Google Shape;1585;p26"/>
              <p:cNvSpPr/>
              <p:nvPr/>
            </p:nvSpPr>
            <p:spPr>
              <a:xfrm>
                <a:off x="7394375" y="3473225"/>
                <a:ext cx="19600" cy="17625"/>
              </a:xfrm>
              <a:custGeom>
                <a:rect b="b" l="l" r="r" t="t"/>
                <a:pathLst>
                  <a:path extrusionOk="0" h="705" w="784">
                    <a:moveTo>
                      <a:pt x="360" y="1"/>
                    </a:moveTo>
                    <a:cubicBezTo>
                      <a:pt x="205" y="1"/>
                      <a:pt x="50" y="90"/>
                      <a:pt x="23" y="260"/>
                    </a:cubicBezTo>
                    <a:cubicBezTo>
                      <a:pt x="1" y="315"/>
                      <a:pt x="1" y="369"/>
                      <a:pt x="23" y="434"/>
                    </a:cubicBezTo>
                    <a:cubicBezTo>
                      <a:pt x="62" y="602"/>
                      <a:pt x="208" y="705"/>
                      <a:pt x="364" y="705"/>
                    </a:cubicBezTo>
                    <a:cubicBezTo>
                      <a:pt x="421" y="705"/>
                      <a:pt x="479" y="691"/>
                      <a:pt x="534" y="662"/>
                    </a:cubicBezTo>
                    <a:cubicBezTo>
                      <a:pt x="740" y="543"/>
                      <a:pt x="784" y="260"/>
                      <a:pt x="621" y="97"/>
                    </a:cubicBezTo>
                    <a:lnTo>
                      <a:pt x="610" y="97"/>
                    </a:lnTo>
                    <a:cubicBezTo>
                      <a:pt x="545" y="32"/>
                      <a:pt x="453" y="1"/>
                      <a:pt x="3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" name="Google Shape;1586;p26"/>
              <p:cNvSpPr/>
              <p:nvPr/>
            </p:nvSpPr>
            <p:spPr>
              <a:xfrm>
                <a:off x="7304150" y="3423175"/>
                <a:ext cx="17425" cy="13625"/>
              </a:xfrm>
              <a:custGeom>
                <a:rect b="b" l="l" r="r" t="t"/>
                <a:pathLst>
                  <a:path extrusionOk="0" h="545" w="697">
                    <a:moveTo>
                      <a:pt x="348" y="1"/>
                    </a:moveTo>
                    <a:cubicBezTo>
                      <a:pt x="0" y="1"/>
                      <a:pt x="0" y="544"/>
                      <a:pt x="348" y="544"/>
                    </a:cubicBezTo>
                    <a:cubicBezTo>
                      <a:pt x="696" y="544"/>
                      <a:pt x="696" y="1"/>
                      <a:pt x="3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87" name="Google Shape;1587;p26"/>
          <p:cNvSpPr/>
          <p:nvPr/>
        </p:nvSpPr>
        <p:spPr>
          <a:xfrm flipH="1">
            <a:off x="438475" y="2034763"/>
            <a:ext cx="1173300" cy="10665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Kodchasan"/>
                <a:ea typeface="Kodchasan"/>
                <a:cs typeface="Kodchasan"/>
                <a:sym typeface="Kodchasan"/>
              </a:rPr>
              <a:t>U.F.OH No</a:t>
            </a:r>
            <a:endParaRPr b="1">
              <a:latin typeface="Kodchasan"/>
              <a:ea typeface="Kodchasan"/>
              <a:cs typeface="Kodchasan"/>
              <a:sym typeface="Kodchasan"/>
            </a:endParaRPr>
          </a:p>
        </p:txBody>
      </p:sp>
      <p:grpSp>
        <p:nvGrpSpPr>
          <p:cNvPr id="1588" name="Google Shape;1588;p26"/>
          <p:cNvGrpSpPr/>
          <p:nvPr/>
        </p:nvGrpSpPr>
        <p:grpSpPr>
          <a:xfrm>
            <a:off x="7727176" y="534759"/>
            <a:ext cx="529818" cy="535134"/>
            <a:chOff x="2199425" y="4119600"/>
            <a:chExt cx="328875" cy="332175"/>
          </a:xfrm>
        </p:grpSpPr>
        <p:sp>
          <p:nvSpPr>
            <p:cNvPr id="1589" name="Google Shape;1589;p26"/>
            <p:cNvSpPr/>
            <p:nvPr/>
          </p:nvSpPr>
          <p:spPr>
            <a:xfrm>
              <a:off x="2315725" y="4199675"/>
              <a:ext cx="147350" cy="147575"/>
            </a:xfrm>
            <a:custGeom>
              <a:rect b="b" l="l" r="r" t="t"/>
              <a:pathLst>
                <a:path extrusionOk="0" h="5903" w="5894">
                  <a:moveTo>
                    <a:pt x="4306" y="1"/>
                  </a:moveTo>
                  <a:lnTo>
                    <a:pt x="1" y="5121"/>
                  </a:lnTo>
                  <a:cubicBezTo>
                    <a:pt x="626" y="5646"/>
                    <a:pt x="1388" y="5902"/>
                    <a:pt x="2146" y="5902"/>
                  </a:cubicBezTo>
                  <a:cubicBezTo>
                    <a:pt x="3100" y="5902"/>
                    <a:pt x="4048" y="5496"/>
                    <a:pt x="4708" y="4708"/>
                  </a:cubicBezTo>
                  <a:cubicBezTo>
                    <a:pt x="5893" y="3295"/>
                    <a:pt x="5719" y="1186"/>
                    <a:pt x="4306" y="1"/>
                  </a:cubicBezTo>
                  <a:close/>
                </a:path>
              </a:pathLst>
            </a:custGeom>
            <a:solidFill>
              <a:srgbClr val="CC4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6"/>
            <p:cNvSpPr/>
            <p:nvPr/>
          </p:nvSpPr>
          <p:spPr>
            <a:xfrm>
              <a:off x="2275775" y="4179925"/>
              <a:ext cx="147625" cy="147800"/>
            </a:xfrm>
            <a:custGeom>
              <a:rect b="b" l="l" r="r" t="t"/>
              <a:pathLst>
                <a:path extrusionOk="0" h="5912" w="5905">
                  <a:moveTo>
                    <a:pt x="3751" y="1"/>
                  </a:moveTo>
                  <a:cubicBezTo>
                    <a:pt x="2798" y="1"/>
                    <a:pt x="1851" y="407"/>
                    <a:pt x="1186" y="1193"/>
                  </a:cubicBezTo>
                  <a:cubicBezTo>
                    <a:pt x="0" y="2606"/>
                    <a:pt x="185" y="4715"/>
                    <a:pt x="1599" y="5911"/>
                  </a:cubicBezTo>
                  <a:lnTo>
                    <a:pt x="5904" y="791"/>
                  </a:lnTo>
                  <a:cubicBezTo>
                    <a:pt x="5277" y="260"/>
                    <a:pt x="4512" y="1"/>
                    <a:pt x="3751" y="1"/>
                  </a:cubicBezTo>
                  <a:close/>
                </a:path>
              </a:pathLst>
            </a:custGeom>
            <a:solidFill>
              <a:srgbClr val="A03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6"/>
            <p:cNvSpPr/>
            <p:nvPr/>
          </p:nvSpPr>
          <p:spPr>
            <a:xfrm>
              <a:off x="2333675" y="4220875"/>
              <a:ext cx="98400" cy="98500"/>
            </a:xfrm>
            <a:custGeom>
              <a:rect b="b" l="l" r="r" t="t"/>
              <a:pathLst>
                <a:path extrusionOk="0" h="3940" w="3936">
                  <a:moveTo>
                    <a:pt x="2871" y="1"/>
                  </a:moveTo>
                  <a:lnTo>
                    <a:pt x="0" y="3414"/>
                  </a:lnTo>
                  <a:cubicBezTo>
                    <a:pt x="415" y="3767"/>
                    <a:pt x="925" y="3939"/>
                    <a:pt x="1432" y="3939"/>
                  </a:cubicBezTo>
                  <a:cubicBezTo>
                    <a:pt x="2068" y="3939"/>
                    <a:pt x="2701" y="3669"/>
                    <a:pt x="3142" y="3143"/>
                  </a:cubicBezTo>
                  <a:cubicBezTo>
                    <a:pt x="3936" y="2197"/>
                    <a:pt x="3806" y="794"/>
                    <a:pt x="2871" y="1"/>
                  </a:cubicBezTo>
                  <a:close/>
                </a:path>
              </a:pathLst>
            </a:custGeom>
            <a:solidFill>
              <a:srgbClr val="E3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6"/>
            <p:cNvSpPr/>
            <p:nvPr/>
          </p:nvSpPr>
          <p:spPr>
            <a:xfrm>
              <a:off x="2305950" y="4207200"/>
              <a:ext cx="99500" cy="99050"/>
            </a:xfrm>
            <a:custGeom>
              <a:rect b="b" l="l" r="r" t="t"/>
              <a:pathLst>
                <a:path extrusionOk="0" h="3962" w="3980">
                  <a:moveTo>
                    <a:pt x="2514" y="0"/>
                  </a:moveTo>
                  <a:cubicBezTo>
                    <a:pt x="1879" y="0"/>
                    <a:pt x="1247" y="267"/>
                    <a:pt x="805" y="787"/>
                  </a:cubicBezTo>
                  <a:cubicBezTo>
                    <a:pt x="0" y="1744"/>
                    <a:pt x="142" y="3168"/>
                    <a:pt x="1109" y="3961"/>
                  </a:cubicBezTo>
                  <a:lnTo>
                    <a:pt x="3980" y="548"/>
                  </a:lnTo>
                  <a:cubicBezTo>
                    <a:pt x="3558" y="180"/>
                    <a:pt x="3035" y="0"/>
                    <a:pt x="2514" y="0"/>
                  </a:cubicBezTo>
                  <a:close/>
                </a:path>
              </a:pathLst>
            </a:custGeom>
            <a:solidFill>
              <a:srgbClr val="CC4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6"/>
            <p:cNvSpPr/>
            <p:nvPr/>
          </p:nvSpPr>
          <p:spPr>
            <a:xfrm>
              <a:off x="2508975" y="4314925"/>
              <a:ext cx="10900" cy="10900"/>
            </a:xfrm>
            <a:custGeom>
              <a:rect b="b" l="l" r="r" t="t"/>
              <a:pathLst>
                <a:path extrusionOk="0" h="436" w="436">
                  <a:moveTo>
                    <a:pt x="316" y="0"/>
                  </a:moveTo>
                  <a:lnTo>
                    <a:pt x="1" y="381"/>
                  </a:lnTo>
                  <a:cubicBezTo>
                    <a:pt x="47" y="418"/>
                    <a:pt x="102" y="435"/>
                    <a:pt x="156" y="435"/>
                  </a:cubicBezTo>
                  <a:cubicBezTo>
                    <a:pt x="228" y="435"/>
                    <a:pt x="299" y="404"/>
                    <a:pt x="349" y="348"/>
                  </a:cubicBezTo>
                  <a:cubicBezTo>
                    <a:pt x="436" y="240"/>
                    <a:pt x="414" y="87"/>
                    <a:pt x="316" y="0"/>
                  </a:cubicBezTo>
                  <a:close/>
                </a:path>
              </a:pathLst>
            </a:custGeom>
            <a:solidFill>
              <a:srgbClr val="CC4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6"/>
            <p:cNvSpPr/>
            <p:nvPr/>
          </p:nvSpPr>
          <p:spPr>
            <a:xfrm>
              <a:off x="2504025" y="4313400"/>
              <a:ext cx="12875" cy="11050"/>
            </a:xfrm>
            <a:custGeom>
              <a:rect b="b" l="l" r="r" t="t"/>
              <a:pathLst>
                <a:path extrusionOk="0" h="442" w="515">
                  <a:moveTo>
                    <a:pt x="357" y="1"/>
                  </a:moveTo>
                  <a:cubicBezTo>
                    <a:pt x="158" y="1"/>
                    <a:pt x="0" y="269"/>
                    <a:pt x="199" y="442"/>
                  </a:cubicBezTo>
                  <a:lnTo>
                    <a:pt x="514" y="61"/>
                  </a:lnTo>
                  <a:cubicBezTo>
                    <a:pt x="463" y="19"/>
                    <a:pt x="408" y="1"/>
                    <a:pt x="357" y="1"/>
                  </a:cubicBezTo>
                  <a:close/>
                </a:path>
              </a:pathLst>
            </a:custGeom>
            <a:solidFill>
              <a:srgbClr val="A03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6"/>
            <p:cNvSpPr/>
            <p:nvPr/>
          </p:nvSpPr>
          <p:spPr>
            <a:xfrm>
              <a:off x="2490500" y="4304050"/>
              <a:ext cx="10625" cy="10900"/>
            </a:xfrm>
            <a:custGeom>
              <a:rect b="b" l="l" r="r" t="t"/>
              <a:pathLst>
                <a:path extrusionOk="0" h="436" w="425">
                  <a:moveTo>
                    <a:pt x="305" y="0"/>
                  </a:moveTo>
                  <a:lnTo>
                    <a:pt x="0" y="381"/>
                  </a:lnTo>
                  <a:cubicBezTo>
                    <a:pt x="42" y="418"/>
                    <a:pt x="94" y="436"/>
                    <a:pt x="146" y="436"/>
                  </a:cubicBezTo>
                  <a:cubicBezTo>
                    <a:pt x="217" y="436"/>
                    <a:pt x="288" y="404"/>
                    <a:pt x="338" y="348"/>
                  </a:cubicBezTo>
                  <a:cubicBezTo>
                    <a:pt x="425" y="240"/>
                    <a:pt x="414" y="87"/>
                    <a:pt x="305" y="0"/>
                  </a:cubicBezTo>
                  <a:close/>
                </a:path>
              </a:pathLst>
            </a:custGeom>
            <a:solidFill>
              <a:srgbClr val="CC4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6"/>
            <p:cNvSpPr/>
            <p:nvPr/>
          </p:nvSpPr>
          <p:spPr>
            <a:xfrm>
              <a:off x="2485100" y="4302450"/>
              <a:ext cx="13025" cy="11125"/>
            </a:xfrm>
            <a:custGeom>
              <a:rect b="b" l="l" r="r" t="t"/>
              <a:pathLst>
                <a:path extrusionOk="0" h="445" w="521">
                  <a:moveTo>
                    <a:pt x="362" y="1"/>
                  </a:moveTo>
                  <a:cubicBezTo>
                    <a:pt x="162" y="1"/>
                    <a:pt x="1" y="281"/>
                    <a:pt x="216" y="445"/>
                  </a:cubicBezTo>
                  <a:lnTo>
                    <a:pt x="521" y="64"/>
                  </a:lnTo>
                  <a:cubicBezTo>
                    <a:pt x="469" y="20"/>
                    <a:pt x="414" y="1"/>
                    <a:pt x="362" y="1"/>
                  </a:cubicBezTo>
                  <a:close/>
                </a:path>
              </a:pathLst>
            </a:custGeom>
            <a:solidFill>
              <a:srgbClr val="A03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6"/>
            <p:cNvSpPr/>
            <p:nvPr/>
          </p:nvSpPr>
          <p:spPr>
            <a:xfrm>
              <a:off x="2307850" y="4347800"/>
              <a:ext cx="10625" cy="10725"/>
            </a:xfrm>
            <a:custGeom>
              <a:rect b="b" l="l" r="r" t="t"/>
              <a:pathLst>
                <a:path extrusionOk="0" h="429" w="425">
                  <a:moveTo>
                    <a:pt x="305" y="1"/>
                  </a:moveTo>
                  <a:lnTo>
                    <a:pt x="0" y="371"/>
                  </a:lnTo>
                  <a:cubicBezTo>
                    <a:pt x="44" y="409"/>
                    <a:pt x="98" y="429"/>
                    <a:pt x="153" y="429"/>
                  </a:cubicBezTo>
                  <a:cubicBezTo>
                    <a:pt x="221" y="429"/>
                    <a:pt x="289" y="398"/>
                    <a:pt x="337" y="338"/>
                  </a:cubicBezTo>
                  <a:cubicBezTo>
                    <a:pt x="424" y="240"/>
                    <a:pt x="414" y="88"/>
                    <a:pt x="305" y="1"/>
                  </a:cubicBezTo>
                  <a:close/>
                </a:path>
              </a:pathLst>
            </a:custGeom>
            <a:solidFill>
              <a:srgbClr val="CC4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6"/>
            <p:cNvSpPr/>
            <p:nvPr/>
          </p:nvSpPr>
          <p:spPr>
            <a:xfrm>
              <a:off x="2302500" y="4346075"/>
              <a:ext cx="12975" cy="11000"/>
            </a:xfrm>
            <a:custGeom>
              <a:rect b="b" l="l" r="r" t="t"/>
              <a:pathLst>
                <a:path extrusionOk="0" h="440" w="519">
                  <a:moveTo>
                    <a:pt x="354" y="1"/>
                  </a:moveTo>
                  <a:cubicBezTo>
                    <a:pt x="157" y="1"/>
                    <a:pt x="1" y="277"/>
                    <a:pt x="214" y="440"/>
                  </a:cubicBezTo>
                  <a:lnTo>
                    <a:pt x="519" y="70"/>
                  </a:lnTo>
                  <a:cubicBezTo>
                    <a:pt x="465" y="21"/>
                    <a:pt x="408" y="1"/>
                    <a:pt x="354" y="1"/>
                  </a:cubicBezTo>
                  <a:close/>
                </a:path>
              </a:pathLst>
            </a:custGeom>
            <a:solidFill>
              <a:srgbClr val="A03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6"/>
            <p:cNvSpPr/>
            <p:nvPr/>
          </p:nvSpPr>
          <p:spPr>
            <a:xfrm>
              <a:off x="2308675" y="4407325"/>
              <a:ext cx="10625" cy="10750"/>
            </a:xfrm>
            <a:custGeom>
              <a:rect b="b" l="l" r="r" t="t"/>
              <a:pathLst>
                <a:path extrusionOk="0" h="430" w="425">
                  <a:moveTo>
                    <a:pt x="304" y="1"/>
                  </a:moveTo>
                  <a:lnTo>
                    <a:pt x="0" y="371"/>
                  </a:lnTo>
                  <a:cubicBezTo>
                    <a:pt x="45" y="410"/>
                    <a:pt x="101" y="430"/>
                    <a:pt x="156" y="430"/>
                  </a:cubicBezTo>
                  <a:cubicBezTo>
                    <a:pt x="223" y="430"/>
                    <a:pt x="290" y="402"/>
                    <a:pt x="337" y="349"/>
                  </a:cubicBezTo>
                  <a:cubicBezTo>
                    <a:pt x="424" y="240"/>
                    <a:pt x="413" y="88"/>
                    <a:pt x="304" y="1"/>
                  </a:cubicBezTo>
                  <a:close/>
                </a:path>
              </a:pathLst>
            </a:custGeom>
            <a:solidFill>
              <a:srgbClr val="CC4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6"/>
            <p:cNvSpPr/>
            <p:nvPr/>
          </p:nvSpPr>
          <p:spPr>
            <a:xfrm>
              <a:off x="2303325" y="4405875"/>
              <a:ext cx="12975" cy="11000"/>
            </a:xfrm>
            <a:custGeom>
              <a:rect b="b" l="l" r="r" t="t"/>
              <a:pathLst>
                <a:path extrusionOk="0" h="440" w="519">
                  <a:moveTo>
                    <a:pt x="354" y="0"/>
                  </a:moveTo>
                  <a:cubicBezTo>
                    <a:pt x="156" y="0"/>
                    <a:pt x="0" y="277"/>
                    <a:pt x="214" y="439"/>
                  </a:cubicBezTo>
                  <a:lnTo>
                    <a:pt x="518" y="70"/>
                  </a:lnTo>
                  <a:cubicBezTo>
                    <a:pt x="465" y="21"/>
                    <a:pt x="408" y="0"/>
                    <a:pt x="354" y="0"/>
                  </a:cubicBezTo>
                  <a:close/>
                </a:path>
              </a:pathLst>
            </a:custGeom>
            <a:solidFill>
              <a:srgbClr val="A03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6"/>
            <p:cNvSpPr/>
            <p:nvPr/>
          </p:nvSpPr>
          <p:spPr>
            <a:xfrm>
              <a:off x="2268975" y="4291550"/>
              <a:ext cx="10900" cy="10700"/>
            </a:xfrm>
            <a:custGeom>
              <a:rect b="b" l="l" r="r" t="t"/>
              <a:pathLst>
                <a:path extrusionOk="0" h="428" w="436">
                  <a:moveTo>
                    <a:pt x="316" y="0"/>
                  </a:moveTo>
                  <a:lnTo>
                    <a:pt x="1" y="370"/>
                  </a:lnTo>
                  <a:cubicBezTo>
                    <a:pt x="49" y="409"/>
                    <a:pt x="106" y="428"/>
                    <a:pt x="162" y="428"/>
                  </a:cubicBezTo>
                  <a:cubicBezTo>
                    <a:pt x="232" y="428"/>
                    <a:pt x="300" y="398"/>
                    <a:pt x="349" y="337"/>
                  </a:cubicBezTo>
                  <a:cubicBezTo>
                    <a:pt x="436" y="240"/>
                    <a:pt x="414" y="87"/>
                    <a:pt x="316" y="0"/>
                  </a:cubicBezTo>
                  <a:close/>
                </a:path>
              </a:pathLst>
            </a:custGeom>
            <a:solidFill>
              <a:srgbClr val="CC4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6"/>
            <p:cNvSpPr/>
            <p:nvPr/>
          </p:nvSpPr>
          <p:spPr>
            <a:xfrm>
              <a:off x="2264025" y="4290025"/>
              <a:ext cx="12850" cy="10800"/>
            </a:xfrm>
            <a:custGeom>
              <a:rect b="b" l="l" r="r" t="t"/>
              <a:pathLst>
                <a:path extrusionOk="0" h="432" w="514">
                  <a:moveTo>
                    <a:pt x="356" y="1"/>
                  </a:moveTo>
                  <a:cubicBezTo>
                    <a:pt x="158" y="1"/>
                    <a:pt x="0" y="267"/>
                    <a:pt x="199" y="431"/>
                  </a:cubicBezTo>
                  <a:lnTo>
                    <a:pt x="514" y="61"/>
                  </a:lnTo>
                  <a:cubicBezTo>
                    <a:pt x="462" y="19"/>
                    <a:pt x="408" y="1"/>
                    <a:pt x="356" y="1"/>
                  </a:cubicBezTo>
                  <a:close/>
                </a:path>
              </a:pathLst>
            </a:custGeom>
            <a:solidFill>
              <a:srgbClr val="A03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6"/>
            <p:cNvSpPr/>
            <p:nvPr/>
          </p:nvSpPr>
          <p:spPr>
            <a:xfrm>
              <a:off x="2431525" y="4121125"/>
              <a:ext cx="10900" cy="10775"/>
            </a:xfrm>
            <a:custGeom>
              <a:rect b="b" l="l" r="r" t="t"/>
              <a:pathLst>
                <a:path extrusionOk="0" h="431" w="436">
                  <a:moveTo>
                    <a:pt x="316" y="1"/>
                  </a:moveTo>
                  <a:lnTo>
                    <a:pt x="0" y="381"/>
                  </a:lnTo>
                  <a:cubicBezTo>
                    <a:pt x="47" y="413"/>
                    <a:pt x="101" y="430"/>
                    <a:pt x="155" y="430"/>
                  </a:cubicBezTo>
                  <a:cubicBezTo>
                    <a:pt x="227" y="430"/>
                    <a:pt x="298" y="400"/>
                    <a:pt x="348" y="338"/>
                  </a:cubicBezTo>
                  <a:cubicBezTo>
                    <a:pt x="435" y="240"/>
                    <a:pt x="424" y="88"/>
                    <a:pt x="316" y="1"/>
                  </a:cubicBezTo>
                  <a:close/>
                </a:path>
              </a:pathLst>
            </a:custGeom>
            <a:solidFill>
              <a:srgbClr val="CC4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6"/>
            <p:cNvSpPr/>
            <p:nvPr/>
          </p:nvSpPr>
          <p:spPr>
            <a:xfrm>
              <a:off x="2426775" y="4119600"/>
              <a:ext cx="12650" cy="11075"/>
            </a:xfrm>
            <a:custGeom>
              <a:rect b="b" l="l" r="r" t="t"/>
              <a:pathLst>
                <a:path extrusionOk="0" h="443" w="506">
                  <a:moveTo>
                    <a:pt x="349" y="1"/>
                  </a:moveTo>
                  <a:cubicBezTo>
                    <a:pt x="153" y="1"/>
                    <a:pt x="0" y="269"/>
                    <a:pt x="190" y="442"/>
                  </a:cubicBezTo>
                  <a:lnTo>
                    <a:pt x="506" y="62"/>
                  </a:lnTo>
                  <a:cubicBezTo>
                    <a:pt x="454" y="19"/>
                    <a:pt x="400" y="1"/>
                    <a:pt x="349" y="1"/>
                  </a:cubicBezTo>
                  <a:close/>
                </a:path>
              </a:pathLst>
            </a:custGeom>
            <a:solidFill>
              <a:srgbClr val="A03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6"/>
            <p:cNvSpPr/>
            <p:nvPr/>
          </p:nvSpPr>
          <p:spPr>
            <a:xfrm>
              <a:off x="2254575" y="4243975"/>
              <a:ext cx="10625" cy="10725"/>
            </a:xfrm>
            <a:custGeom>
              <a:rect b="b" l="l" r="r" t="t"/>
              <a:pathLst>
                <a:path extrusionOk="0" h="429" w="425">
                  <a:moveTo>
                    <a:pt x="316" y="1"/>
                  </a:moveTo>
                  <a:lnTo>
                    <a:pt x="0" y="370"/>
                  </a:lnTo>
                  <a:cubicBezTo>
                    <a:pt x="44" y="409"/>
                    <a:pt x="98" y="428"/>
                    <a:pt x="153" y="428"/>
                  </a:cubicBezTo>
                  <a:cubicBezTo>
                    <a:pt x="221" y="428"/>
                    <a:pt x="289" y="398"/>
                    <a:pt x="337" y="338"/>
                  </a:cubicBezTo>
                  <a:cubicBezTo>
                    <a:pt x="424" y="240"/>
                    <a:pt x="414" y="77"/>
                    <a:pt x="316" y="1"/>
                  </a:cubicBezTo>
                  <a:close/>
                </a:path>
              </a:pathLst>
            </a:custGeom>
            <a:solidFill>
              <a:srgbClr val="CC4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6"/>
            <p:cNvSpPr/>
            <p:nvPr/>
          </p:nvSpPr>
          <p:spPr>
            <a:xfrm>
              <a:off x="2249600" y="4242225"/>
              <a:ext cx="12875" cy="11025"/>
            </a:xfrm>
            <a:custGeom>
              <a:rect b="b" l="l" r="r" t="t"/>
              <a:pathLst>
                <a:path extrusionOk="0" h="441" w="515">
                  <a:moveTo>
                    <a:pt x="360" y="0"/>
                  </a:moveTo>
                  <a:cubicBezTo>
                    <a:pt x="160" y="0"/>
                    <a:pt x="0" y="276"/>
                    <a:pt x="199" y="440"/>
                  </a:cubicBezTo>
                  <a:lnTo>
                    <a:pt x="515" y="60"/>
                  </a:lnTo>
                  <a:cubicBezTo>
                    <a:pt x="464" y="18"/>
                    <a:pt x="411" y="0"/>
                    <a:pt x="360" y="0"/>
                  </a:cubicBezTo>
                  <a:close/>
                </a:path>
              </a:pathLst>
            </a:custGeom>
            <a:solidFill>
              <a:srgbClr val="A03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6"/>
            <p:cNvSpPr/>
            <p:nvPr/>
          </p:nvSpPr>
          <p:spPr>
            <a:xfrm>
              <a:off x="2517400" y="4414125"/>
              <a:ext cx="10900" cy="10750"/>
            </a:xfrm>
            <a:custGeom>
              <a:rect b="b" l="l" r="r" t="t"/>
              <a:pathLst>
                <a:path extrusionOk="0" h="430" w="436">
                  <a:moveTo>
                    <a:pt x="316" y="1"/>
                  </a:moveTo>
                  <a:lnTo>
                    <a:pt x="1" y="370"/>
                  </a:lnTo>
                  <a:cubicBezTo>
                    <a:pt x="50" y="410"/>
                    <a:pt x="109" y="429"/>
                    <a:pt x="166" y="429"/>
                  </a:cubicBezTo>
                  <a:cubicBezTo>
                    <a:pt x="235" y="429"/>
                    <a:pt x="301" y="402"/>
                    <a:pt x="349" y="349"/>
                  </a:cubicBezTo>
                  <a:cubicBezTo>
                    <a:pt x="436" y="240"/>
                    <a:pt x="425" y="88"/>
                    <a:pt x="316" y="1"/>
                  </a:cubicBezTo>
                  <a:close/>
                </a:path>
              </a:pathLst>
            </a:custGeom>
            <a:solidFill>
              <a:srgbClr val="CC4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6"/>
            <p:cNvSpPr/>
            <p:nvPr/>
          </p:nvSpPr>
          <p:spPr>
            <a:xfrm>
              <a:off x="2512450" y="4412600"/>
              <a:ext cx="12875" cy="10800"/>
            </a:xfrm>
            <a:custGeom>
              <a:rect b="b" l="l" r="r" t="t"/>
              <a:pathLst>
                <a:path extrusionOk="0" h="432" w="515">
                  <a:moveTo>
                    <a:pt x="356" y="1"/>
                  </a:moveTo>
                  <a:cubicBezTo>
                    <a:pt x="158" y="1"/>
                    <a:pt x="0" y="267"/>
                    <a:pt x="199" y="431"/>
                  </a:cubicBezTo>
                  <a:lnTo>
                    <a:pt x="514" y="62"/>
                  </a:lnTo>
                  <a:cubicBezTo>
                    <a:pt x="462" y="19"/>
                    <a:pt x="408" y="1"/>
                    <a:pt x="356" y="1"/>
                  </a:cubicBezTo>
                  <a:close/>
                </a:path>
              </a:pathLst>
            </a:custGeom>
            <a:solidFill>
              <a:srgbClr val="A03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26"/>
            <p:cNvSpPr/>
            <p:nvPr/>
          </p:nvSpPr>
          <p:spPr>
            <a:xfrm>
              <a:off x="2257575" y="4208650"/>
              <a:ext cx="10875" cy="10900"/>
            </a:xfrm>
            <a:custGeom>
              <a:rect b="b" l="l" r="r" t="t"/>
              <a:pathLst>
                <a:path extrusionOk="0" h="436" w="435">
                  <a:moveTo>
                    <a:pt x="315" y="0"/>
                  </a:moveTo>
                  <a:lnTo>
                    <a:pt x="0" y="381"/>
                  </a:lnTo>
                  <a:cubicBezTo>
                    <a:pt x="47" y="418"/>
                    <a:pt x="101" y="435"/>
                    <a:pt x="155" y="435"/>
                  </a:cubicBezTo>
                  <a:cubicBezTo>
                    <a:pt x="227" y="435"/>
                    <a:pt x="298" y="404"/>
                    <a:pt x="348" y="348"/>
                  </a:cubicBezTo>
                  <a:cubicBezTo>
                    <a:pt x="435" y="250"/>
                    <a:pt x="424" y="87"/>
                    <a:pt x="315" y="0"/>
                  </a:cubicBezTo>
                  <a:close/>
                </a:path>
              </a:pathLst>
            </a:custGeom>
            <a:solidFill>
              <a:srgbClr val="CC4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26"/>
            <p:cNvSpPr/>
            <p:nvPr/>
          </p:nvSpPr>
          <p:spPr>
            <a:xfrm>
              <a:off x="2252600" y="4207125"/>
              <a:ext cx="12875" cy="11050"/>
            </a:xfrm>
            <a:custGeom>
              <a:rect b="b" l="l" r="r" t="t"/>
              <a:pathLst>
                <a:path extrusionOk="0" h="442" w="515">
                  <a:moveTo>
                    <a:pt x="357" y="1"/>
                  </a:moveTo>
                  <a:cubicBezTo>
                    <a:pt x="158" y="1"/>
                    <a:pt x="1" y="269"/>
                    <a:pt x="199" y="442"/>
                  </a:cubicBezTo>
                  <a:lnTo>
                    <a:pt x="514" y="61"/>
                  </a:lnTo>
                  <a:cubicBezTo>
                    <a:pt x="463" y="19"/>
                    <a:pt x="409" y="1"/>
                    <a:pt x="357" y="1"/>
                  </a:cubicBezTo>
                  <a:close/>
                </a:path>
              </a:pathLst>
            </a:custGeom>
            <a:solidFill>
              <a:srgbClr val="A03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6"/>
            <p:cNvSpPr/>
            <p:nvPr/>
          </p:nvSpPr>
          <p:spPr>
            <a:xfrm>
              <a:off x="2213525" y="4212450"/>
              <a:ext cx="10625" cy="10800"/>
            </a:xfrm>
            <a:custGeom>
              <a:rect b="b" l="l" r="r" t="t"/>
              <a:pathLst>
                <a:path extrusionOk="0" h="432" w="425">
                  <a:moveTo>
                    <a:pt x="305" y="1"/>
                  </a:moveTo>
                  <a:lnTo>
                    <a:pt x="1" y="381"/>
                  </a:lnTo>
                  <a:cubicBezTo>
                    <a:pt x="44" y="414"/>
                    <a:pt x="97" y="431"/>
                    <a:pt x="150" y="431"/>
                  </a:cubicBezTo>
                  <a:cubicBezTo>
                    <a:pt x="219" y="431"/>
                    <a:pt x="289" y="404"/>
                    <a:pt x="338" y="348"/>
                  </a:cubicBezTo>
                  <a:cubicBezTo>
                    <a:pt x="425" y="240"/>
                    <a:pt x="414" y="88"/>
                    <a:pt x="305" y="1"/>
                  </a:cubicBezTo>
                  <a:close/>
                </a:path>
              </a:pathLst>
            </a:custGeom>
            <a:solidFill>
              <a:srgbClr val="CC4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6"/>
            <p:cNvSpPr/>
            <p:nvPr/>
          </p:nvSpPr>
          <p:spPr>
            <a:xfrm>
              <a:off x="2208575" y="4210925"/>
              <a:ext cx="12600" cy="11075"/>
            </a:xfrm>
            <a:custGeom>
              <a:rect b="b" l="l" r="r" t="t"/>
              <a:pathLst>
                <a:path extrusionOk="0" h="443" w="504">
                  <a:moveTo>
                    <a:pt x="351" y="1"/>
                  </a:moveTo>
                  <a:cubicBezTo>
                    <a:pt x="158" y="1"/>
                    <a:pt x="0" y="269"/>
                    <a:pt x="199" y="442"/>
                  </a:cubicBezTo>
                  <a:lnTo>
                    <a:pt x="503" y="62"/>
                  </a:lnTo>
                  <a:cubicBezTo>
                    <a:pt x="454" y="19"/>
                    <a:pt x="401" y="1"/>
                    <a:pt x="351" y="1"/>
                  </a:cubicBezTo>
                  <a:close/>
                </a:path>
              </a:pathLst>
            </a:custGeom>
            <a:solidFill>
              <a:srgbClr val="A03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26"/>
            <p:cNvSpPr/>
            <p:nvPr/>
          </p:nvSpPr>
          <p:spPr>
            <a:xfrm>
              <a:off x="2204550" y="4428525"/>
              <a:ext cx="10900" cy="10750"/>
            </a:xfrm>
            <a:custGeom>
              <a:rect b="b" l="l" r="r" t="t"/>
              <a:pathLst>
                <a:path extrusionOk="0" h="430" w="436">
                  <a:moveTo>
                    <a:pt x="316" y="1"/>
                  </a:moveTo>
                  <a:lnTo>
                    <a:pt x="1" y="371"/>
                  </a:lnTo>
                  <a:cubicBezTo>
                    <a:pt x="46" y="410"/>
                    <a:pt x="104" y="430"/>
                    <a:pt x="162" y="430"/>
                  </a:cubicBezTo>
                  <a:cubicBezTo>
                    <a:pt x="232" y="430"/>
                    <a:pt x="302" y="402"/>
                    <a:pt x="349" y="349"/>
                  </a:cubicBezTo>
                  <a:cubicBezTo>
                    <a:pt x="436" y="240"/>
                    <a:pt x="414" y="88"/>
                    <a:pt x="316" y="1"/>
                  </a:cubicBezTo>
                  <a:close/>
                </a:path>
              </a:pathLst>
            </a:custGeom>
            <a:solidFill>
              <a:srgbClr val="CC4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26"/>
            <p:cNvSpPr/>
            <p:nvPr/>
          </p:nvSpPr>
          <p:spPr>
            <a:xfrm>
              <a:off x="2199425" y="4426800"/>
              <a:ext cx="13050" cy="11000"/>
            </a:xfrm>
            <a:custGeom>
              <a:rect b="b" l="l" r="r" t="t"/>
              <a:pathLst>
                <a:path extrusionOk="0" h="440" w="522">
                  <a:moveTo>
                    <a:pt x="357" y="1"/>
                  </a:moveTo>
                  <a:cubicBezTo>
                    <a:pt x="159" y="1"/>
                    <a:pt x="1" y="277"/>
                    <a:pt x="206" y="440"/>
                  </a:cubicBezTo>
                  <a:lnTo>
                    <a:pt x="521" y="70"/>
                  </a:lnTo>
                  <a:cubicBezTo>
                    <a:pt x="468" y="21"/>
                    <a:pt x="411" y="1"/>
                    <a:pt x="357" y="1"/>
                  </a:cubicBezTo>
                  <a:close/>
                </a:path>
              </a:pathLst>
            </a:custGeom>
            <a:solidFill>
              <a:srgbClr val="A03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6"/>
            <p:cNvSpPr/>
            <p:nvPr/>
          </p:nvSpPr>
          <p:spPr>
            <a:xfrm>
              <a:off x="2456525" y="4143950"/>
              <a:ext cx="10625" cy="10900"/>
            </a:xfrm>
            <a:custGeom>
              <a:rect b="b" l="l" r="r" t="t"/>
              <a:pathLst>
                <a:path extrusionOk="0" h="436" w="425">
                  <a:moveTo>
                    <a:pt x="316" y="1"/>
                  </a:moveTo>
                  <a:lnTo>
                    <a:pt x="0" y="381"/>
                  </a:lnTo>
                  <a:cubicBezTo>
                    <a:pt x="42" y="418"/>
                    <a:pt x="94" y="436"/>
                    <a:pt x="146" y="436"/>
                  </a:cubicBezTo>
                  <a:cubicBezTo>
                    <a:pt x="217" y="436"/>
                    <a:pt x="288" y="405"/>
                    <a:pt x="338" y="349"/>
                  </a:cubicBezTo>
                  <a:cubicBezTo>
                    <a:pt x="424" y="240"/>
                    <a:pt x="414" y="88"/>
                    <a:pt x="316" y="1"/>
                  </a:cubicBezTo>
                  <a:close/>
                </a:path>
              </a:pathLst>
            </a:custGeom>
            <a:solidFill>
              <a:srgbClr val="CC4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26"/>
            <p:cNvSpPr/>
            <p:nvPr/>
          </p:nvSpPr>
          <p:spPr>
            <a:xfrm>
              <a:off x="2451550" y="4142450"/>
              <a:ext cx="12875" cy="11050"/>
            </a:xfrm>
            <a:custGeom>
              <a:rect b="b" l="l" r="r" t="t"/>
              <a:pathLst>
                <a:path extrusionOk="0" h="442" w="515">
                  <a:moveTo>
                    <a:pt x="357" y="0"/>
                  </a:moveTo>
                  <a:cubicBezTo>
                    <a:pt x="159" y="0"/>
                    <a:pt x="1" y="269"/>
                    <a:pt x="199" y="441"/>
                  </a:cubicBezTo>
                  <a:lnTo>
                    <a:pt x="515" y="61"/>
                  </a:lnTo>
                  <a:cubicBezTo>
                    <a:pt x="463" y="18"/>
                    <a:pt x="409" y="0"/>
                    <a:pt x="357" y="0"/>
                  </a:cubicBezTo>
                  <a:close/>
                </a:path>
              </a:pathLst>
            </a:custGeom>
            <a:solidFill>
              <a:srgbClr val="A03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26"/>
            <p:cNvSpPr/>
            <p:nvPr/>
          </p:nvSpPr>
          <p:spPr>
            <a:xfrm>
              <a:off x="2380150" y="4357875"/>
              <a:ext cx="10900" cy="10700"/>
            </a:xfrm>
            <a:custGeom>
              <a:rect b="b" l="l" r="r" t="t"/>
              <a:pathLst>
                <a:path extrusionOk="0" h="428" w="436">
                  <a:moveTo>
                    <a:pt x="316" y="0"/>
                  </a:moveTo>
                  <a:lnTo>
                    <a:pt x="0" y="370"/>
                  </a:lnTo>
                  <a:cubicBezTo>
                    <a:pt x="49" y="408"/>
                    <a:pt x="106" y="428"/>
                    <a:pt x="162" y="428"/>
                  </a:cubicBezTo>
                  <a:cubicBezTo>
                    <a:pt x="232" y="428"/>
                    <a:pt x="300" y="398"/>
                    <a:pt x="348" y="337"/>
                  </a:cubicBezTo>
                  <a:cubicBezTo>
                    <a:pt x="435" y="239"/>
                    <a:pt x="424" y="76"/>
                    <a:pt x="316" y="0"/>
                  </a:cubicBezTo>
                  <a:close/>
                </a:path>
              </a:pathLst>
            </a:custGeom>
            <a:solidFill>
              <a:srgbClr val="CC4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26"/>
            <p:cNvSpPr/>
            <p:nvPr/>
          </p:nvSpPr>
          <p:spPr>
            <a:xfrm>
              <a:off x="2374975" y="4356000"/>
              <a:ext cx="13075" cy="11125"/>
            </a:xfrm>
            <a:custGeom>
              <a:rect b="b" l="l" r="r" t="t"/>
              <a:pathLst>
                <a:path extrusionOk="0" h="445" w="523">
                  <a:moveTo>
                    <a:pt x="364" y="0"/>
                  </a:moveTo>
                  <a:cubicBezTo>
                    <a:pt x="163" y="0"/>
                    <a:pt x="0" y="281"/>
                    <a:pt x="207" y="445"/>
                  </a:cubicBezTo>
                  <a:lnTo>
                    <a:pt x="523" y="64"/>
                  </a:lnTo>
                  <a:cubicBezTo>
                    <a:pt x="471" y="19"/>
                    <a:pt x="416" y="0"/>
                    <a:pt x="364" y="0"/>
                  </a:cubicBezTo>
                  <a:close/>
                </a:path>
              </a:pathLst>
            </a:custGeom>
            <a:solidFill>
              <a:srgbClr val="A03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26"/>
            <p:cNvSpPr/>
            <p:nvPr/>
          </p:nvSpPr>
          <p:spPr>
            <a:xfrm>
              <a:off x="2417125" y="4148300"/>
              <a:ext cx="10625" cy="10800"/>
            </a:xfrm>
            <a:custGeom>
              <a:rect b="b" l="l" r="r" t="t"/>
              <a:pathLst>
                <a:path extrusionOk="0" h="432" w="425">
                  <a:moveTo>
                    <a:pt x="315" y="1"/>
                  </a:moveTo>
                  <a:lnTo>
                    <a:pt x="0" y="381"/>
                  </a:lnTo>
                  <a:cubicBezTo>
                    <a:pt x="43" y="415"/>
                    <a:pt x="96" y="431"/>
                    <a:pt x="150" y="431"/>
                  </a:cubicBezTo>
                  <a:cubicBezTo>
                    <a:pt x="219" y="431"/>
                    <a:pt x="288" y="404"/>
                    <a:pt x="337" y="349"/>
                  </a:cubicBezTo>
                  <a:cubicBezTo>
                    <a:pt x="424" y="240"/>
                    <a:pt x="413" y="88"/>
                    <a:pt x="315" y="1"/>
                  </a:cubicBezTo>
                  <a:close/>
                </a:path>
              </a:pathLst>
            </a:custGeom>
            <a:solidFill>
              <a:srgbClr val="CC4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6"/>
            <p:cNvSpPr/>
            <p:nvPr/>
          </p:nvSpPr>
          <p:spPr>
            <a:xfrm>
              <a:off x="2412150" y="4146800"/>
              <a:ext cx="12875" cy="11050"/>
            </a:xfrm>
            <a:custGeom>
              <a:rect b="b" l="l" r="r" t="t"/>
              <a:pathLst>
                <a:path extrusionOk="0" h="442" w="515">
                  <a:moveTo>
                    <a:pt x="357" y="0"/>
                  </a:moveTo>
                  <a:cubicBezTo>
                    <a:pt x="158" y="0"/>
                    <a:pt x="0" y="269"/>
                    <a:pt x="199" y="441"/>
                  </a:cubicBezTo>
                  <a:lnTo>
                    <a:pt x="514" y="61"/>
                  </a:lnTo>
                  <a:cubicBezTo>
                    <a:pt x="463" y="18"/>
                    <a:pt x="408" y="0"/>
                    <a:pt x="357" y="0"/>
                  </a:cubicBezTo>
                  <a:close/>
                </a:path>
              </a:pathLst>
            </a:custGeom>
            <a:solidFill>
              <a:srgbClr val="A03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6"/>
            <p:cNvSpPr/>
            <p:nvPr/>
          </p:nvSpPr>
          <p:spPr>
            <a:xfrm>
              <a:off x="2277675" y="4211375"/>
              <a:ext cx="10625" cy="10725"/>
            </a:xfrm>
            <a:custGeom>
              <a:rect b="b" l="l" r="r" t="t"/>
              <a:pathLst>
                <a:path extrusionOk="0" h="429" w="425">
                  <a:moveTo>
                    <a:pt x="316" y="0"/>
                  </a:moveTo>
                  <a:lnTo>
                    <a:pt x="1" y="370"/>
                  </a:lnTo>
                  <a:cubicBezTo>
                    <a:pt x="45" y="409"/>
                    <a:pt x="101" y="429"/>
                    <a:pt x="157" y="429"/>
                  </a:cubicBezTo>
                  <a:cubicBezTo>
                    <a:pt x="224" y="429"/>
                    <a:pt x="290" y="401"/>
                    <a:pt x="338" y="348"/>
                  </a:cubicBezTo>
                  <a:cubicBezTo>
                    <a:pt x="425" y="239"/>
                    <a:pt x="414" y="87"/>
                    <a:pt x="316" y="0"/>
                  </a:cubicBezTo>
                  <a:close/>
                </a:path>
              </a:pathLst>
            </a:custGeom>
            <a:solidFill>
              <a:srgbClr val="CC4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6"/>
            <p:cNvSpPr/>
            <p:nvPr/>
          </p:nvSpPr>
          <p:spPr>
            <a:xfrm>
              <a:off x="2272725" y="4209850"/>
              <a:ext cx="12850" cy="10775"/>
            </a:xfrm>
            <a:custGeom>
              <a:rect b="b" l="l" r="r" t="t"/>
              <a:pathLst>
                <a:path extrusionOk="0" h="431" w="514">
                  <a:moveTo>
                    <a:pt x="356" y="0"/>
                  </a:moveTo>
                  <a:cubicBezTo>
                    <a:pt x="158" y="0"/>
                    <a:pt x="0" y="267"/>
                    <a:pt x="199" y="431"/>
                  </a:cubicBezTo>
                  <a:lnTo>
                    <a:pt x="514" y="61"/>
                  </a:lnTo>
                  <a:cubicBezTo>
                    <a:pt x="462" y="18"/>
                    <a:pt x="408" y="0"/>
                    <a:pt x="356" y="0"/>
                  </a:cubicBezTo>
                  <a:close/>
                </a:path>
              </a:pathLst>
            </a:custGeom>
            <a:solidFill>
              <a:srgbClr val="A03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6"/>
            <p:cNvSpPr/>
            <p:nvPr/>
          </p:nvSpPr>
          <p:spPr>
            <a:xfrm>
              <a:off x="2506000" y="4228500"/>
              <a:ext cx="10625" cy="10725"/>
            </a:xfrm>
            <a:custGeom>
              <a:rect b="b" l="l" r="r" t="t"/>
              <a:pathLst>
                <a:path extrusionOk="0" h="429" w="425">
                  <a:moveTo>
                    <a:pt x="315" y="0"/>
                  </a:moveTo>
                  <a:lnTo>
                    <a:pt x="0" y="370"/>
                  </a:lnTo>
                  <a:cubicBezTo>
                    <a:pt x="45" y="409"/>
                    <a:pt x="101" y="429"/>
                    <a:pt x="158" y="429"/>
                  </a:cubicBezTo>
                  <a:cubicBezTo>
                    <a:pt x="226" y="429"/>
                    <a:pt x="295" y="401"/>
                    <a:pt x="348" y="348"/>
                  </a:cubicBezTo>
                  <a:cubicBezTo>
                    <a:pt x="424" y="239"/>
                    <a:pt x="413" y="87"/>
                    <a:pt x="315" y="0"/>
                  </a:cubicBezTo>
                  <a:close/>
                </a:path>
              </a:pathLst>
            </a:custGeom>
            <a:solidFill>
              <a:srgbClr val="CC4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26"/>
            <p:cNvSpPr/>
            <p:nvPr/>
          </p:nvSpPr>
          <p:spPr>
            <a:xfrm>
              <a:off x="2501425" y="4227175"/>
              <a:ext cx="12475" cy="10575"/>
            </a:xfrm>
            <a:custGeom>
              <a:rect b="b" l="l" r="r" t="t"/>
              <a:pathLst>
                <a:path extrusionOk="0" h="423" w="499">
                  <a:moveTo>
                    <a:pt x="349" y="1"/>
                  </a:moveTo>
                  <a:cubicBezTo>
                    <a:pt x="153" y="1"/>
                    <a:pt x="0" y="257"/>
                    <a:pt x="183" y="423"/>
                  </a:cubicBezTo>
                  <a:lnTo>
                    <a:pt x="498" y="53"/>
                  </a:lnTo>
                  <a:cubicBezTo>
                    <a:pt x="449" y="16"/>
                    <a:pt x="398" y="1"/>
                    <a:pt x="349" y="1"/>
                  </a:cubicBezTo>
                  <a:close/>
                </a:path>
              </a:pathLst>
            </a:custGeom>
            <a:solidFill>
              <a:srgbClr val="A03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26"/>
            <p:cNvSpPr/>
            <p:nvPr/>
          </p:nvSpPr>
          <p:spPr>
            <a:xfrm>
              <a:off x="2469575" y="4256200"/>
              <a:ext cx="10625" cy="10750"/>
            </a:xfrm>
            <a:custGeom>
              <a:rect b="b" l="l" r="r" t="t"/>
              <a:pathLst>
                <a:path extrusionOk="0" h="430" w="425">
                  <a:moveTo>
                    <a:pt x="305" y="1"/>
                  </a:moveTo>
                  <a:lnTo>
                    <a:pt x="0" y="371"/>
                  </a:lnTo>
                  <a:cubicBezTo>
                    <a:pt x="45" y="410"/>
                    <a:pt x="101" y="430"/>
                    <a:pt x="157" y="430"/>
                  </a:cubicBezTo>
                  <a:cubicBezTo>
                    <a:pt x="223" y="430"/>
                    <a:pt x="290" y="402"/>
                    <a:pt x="337" y="349"/>
                  </a:cubicBezTo>
                  <a:cubicBezTo>
                    <a:pt x="424" y="240"/>
                    <a:pt x="413" y="88"/>
                    <a:pt x="305" y="1"/>
                  </a:cubicBezTo>
                  <a:close/>
                </a:path>
              </a:pathLst>
            </a:custGeom>
            <a:solidFill>
              <a:srgbClr val="CC4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6"/>
            <p:cNvSpPr/>
            <p:nvPr/>
          </p:nvSpPr>
          <p:spPr>
            <a:xfrm>
              <a:off x="2464600" y="4254700"/>
              <a:ext cx="12600" cy="10775"/>
            </a:xfrm>
            <a:custGeom>
              <a:rect b="b" l="l" r="r" t="t"/>
              <a:pathLst>
                <a:path extrusionOk="0" h="431" w="504">
                  <a:moveTo>
                    <a:pt x="351" y="0"/>
                  </a:moveTo>
                  <a:cubicBezTo>
                    <a:pt x="158" y="0"/>
                    <a:pt x="1" y="267"/>
                    <a:pt x="199" y="431"/>
                  </a:cubicBezTo>
                  <a:lnTo>
                    <a:pt x="504" y="61"/>
                  </a:lnTo>
                  <a:cubicBezTo>
                    <a:pt x="454" y="18"/>
                    <a:pt x="402" y="0"/>
                    <a:pt x="351" y="0"/>
                  </a:cubicBezTo>
                  <a:close/>
                </a:path>
              </a:pathLst>
            </a:custGeom>
            <a:solidFill>
              <a:srgbClr val="A03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6"/>
            <p:cNvSpPr/>
            <p:nvPr/>
          </p:nvSpPr>
          <p:spPr>
            <a:xfrm>
              <a:off x="2464400" y="4185000"/>
              <a:ext cx="10625" cy="10750"/>
            </a:xfrm>
            <a:custGeom>
              <a:rect b="b" l="l" r="r" t="t"/>
              <a:pathLst>
                <a:path extrusionOk="0" h="430" w="425">
                  <a:moveTo>
                    <a:pt x="305" y="0"/>
                  </a:moveTo>
                  <a:lnTo>
                    <a:pt x="1" y="370"/>
                  </a:lnTo>
                  <a:cubicBezTo>
                    <a:pt x="45" y="410"/>
                    <a:pt x="101" y="429"/>
                    <a:pt x="157" y="429"/>
                  </a:cubicBezTo>
                  <a:cubicBezTo>
                    <a:pt x="224" y="429"/>
                    <a:pt x="290" y="402"/>
                    <a:pt x="338" y="348"/>
                  </a:cubicBezTo>
                  <a:cubicBezTo>
                    <a:pt x="425" y="240"/>
                    <a:pt x="414" y="87"/>
                    <a:pt x="305" y="0"/>
                  </a:cubicBezTo>
                  <a:close/>
                </a:path>
              </a:pathLst>
            </a:custGeom>
            <a:solidFill>
              <a:srgbClr val="CC4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6"/>
            <p:cNvSpPr/>
            <p:nvPr/>
          </p:nvSpPr>
          <p:spPr>
            <a:xfrm>
              <a:off x="2459825" y="4183700"/>
              <a:ext cx="12225" cy="10575"/>
            </a:xfrm>
            <a:custGeom>
              <a:rect b="b" l="l" r="r" t="t"/>
              <a:pathLst>
                <a:path extrusionOk="0" h="423" w="489">
                  <a:moveTo>
                    <a:pt x="344" y="0"/>
                  </a:moveTo>
                  <a:cubicBezTo>
                    <a:pt x="153" y="0"/>
                    <a:pt x="1" y="257"/>
                    <a:pt x="184" y="422"/>
                  </a:cubicBezTo>
                  <a:lnTo>
                    <a:pt x="488" y="52"/>
                  </a:lnTo>
                  <a:cubicBezTo>
                    <a:pt x="441" y="16"/>
                    <a:pt x="391" y="0"/>
                    <a:pt x="344" y="0"/>
                  </a:cubicBezTo>
                  <a:close/>
                </a:path>
              </a:pathLst>
            </a:custGeom>
            <a:solidFill>
              <a:srgbClr val="A03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6"/>
            <p:cNvSpPr/>
            <p:nvPr/>
          </p:nvSpPr>
          <p:spPr>
            <a:xfrm>
              <a:off x="2417375" y="4360575"/>
              <a:ext cx="10900" cy="10800"/>
            </a:xfrm>
            <a:custGeom>
              <a:rect b="b" l="l" r="r" t="t"/>
              <a:pathLst>
                <a:path extrusionOk="0" h="432" w="436">
                  <a:moveTo>
                    <a:pt x="316" y="1"/>
                  </a:moveTo>
                  <a:lnTo>
                    <a:pt x="1" y="381"/>
                  </a:lnTo>
                  <a:cubicBezTo>
                    <a:pt x="48" y="415"/>
                    <a:pt x="104" y="431"/>
                    <a:pt x="159" y="431"/>
                  </a:cubicBezTo>
                  <a:cubicBezTo>
                    <a:pt x="230" y="431"/>
                    <a:pt x="300" y="404"/>
                    <a:pt x="349" y="349"/>
                  </a:cubicBezTo>
                  <a:cubicBezTo>
                    <a:pt x="436" y="240"/>
                    <a:pt x="425" y="88"/>
                    <a:pt x="316" y="1"/>
                  </a:cubicBezTo>
                  <a:close/>
                </a:path>
              </a:pathLst>
            </a:custGeom>
            <a:solidFill>
              <a:srgbClr val="CC4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26"/>
            <p:cNvSpPr/>
            <p:nvPr/>
          </p:nvSpPr>
          <p:spPr>
            <a:xfrm>
              <a:off x="2412425" y="4359075"/>
              <a:ext cx="12875" cy="11050"/>
            </a:xfrm>
            <a:custGeom>
              <a:rect b="b" l="l" r="r" t="t"/>
              <a:pathLst>
                <a:path extrusionOk="0" h="442" w="515">
                  <a:moveTo>
                    <a:pt x="357" y="0"/>
                  </a:moveTo>
                  <a:cubicBezTo>
                    <a:pt x="158" y="0"/>
                    <a:pt x="0" y="269"/>
                    <a:pt x="199" y="441"/>
                  </a:cubicBezTo>
                  <a:lnTo>
                    <a:pt x="514" y="61"/>
                  </a:lnTo>
                  <a:cubicBezTo>
                    <a:pt x="463" y="18"/>
                    <a:pt x="408" y="0"/>
                    <a:pt x="357" y="0"/>
                  </a:cubicBezTo>
                  <a:close/>
                </a:path>
              </a:pathLst>
            </a:custGeom>
            <a:solidFill>
              <a:srgbClr val="A03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26"/>
            <p:cNvSpPr/>
            <p:nvPr/>
          </p:nvSpPr>
          <p:spPr>
            <a:xfrm>
              <a:off x="2268700" y="4336400"/>
              <a:ext cx="10625" cy="10725"/>
            </a:xfrm>
            <a:custGeom>
              <a:rect b="b" l="l" r="r" t="t"/>
              <a:pathLst>
                <a:path extrusionOk="0" h="429" w="425">
                  <a:moveTo>
                    <a:pt x="305" y="0"/>
                  </a:moveTo>
                  <a:lnTo>
                    <a:pt x="1" y="370"/>
                  </a:lnTo>
                  <a:cubicBezTo>
                    <a:pt x="45" y="410"/>
                    <a:pt x="101" y="429"/>
                    <a:pt x="157" y="429"/>
                  </a:cubicBezTo>
                  <a:cubicBezTo>
                    <a:pt x="224" y="429"/>
                    <a:pt x="291" y="401"/>
                    <a:pt x="338" y="348"/>
                  </a:cubicBezTo>
                  <a:cubicBezTo>
                    <a:pt x="425" y="239"/>
                    <a:pt x="414" y="87"/>
                    <a:pt x="305" y="0"/>
                  </a:cubicBezTo>
                  <a:close/>
                </a:path>
              </a:pathLst>
            </a:custGeom>
            <a:solidFill>
              <a:srgbClr val="CC4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6"/>
            <p:cNvSpPr/>
            <p:nvPr/>
          </p:nvSpPr>
          <p:spPr>
            <a:xfrm>
              <a:off x="2263700" y="4334875"/>
              <a:ext cx="12650" cy="10775"/>
            </a:xfrm>
            <a:custGeom>
              <a:rect b="b" l="l" r="r" t="t"/>
              <a:pathLst>
                <a:path extrusionOk="0" h="431" w="506">
                  <a:moveTo>
                    <a:pt x="349" y="1"/>
                  </a:moveTo>
                  <a:cubicBezTo>
                    <a:pt x="153" y="1"/>
                    <a:pt x="0" y="267"/>
                    <a:pt x="190" y="431"/>
                  </a:cubicBezTo>
                  <a:lnTo>
                    <a:pt x="505" y="61"/>
                  </a:lnTo>
                  <a:cubicBezTo>
                    <a:pt x="454" y="19"/>
                    <a:pt x="400" y="1"/>
                    <a:pt x="349" y="1"/>
                  </a:cubicBezTo>
                  <a:close/>
                </a:path>
              </a:pathLst>
            </a:custGeom>
            <a:solidFill>
              <a:srgbClr val="A03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6"/>
            <p:cNvSpPr/>
            <p:nvPr/>
          </p:nvSpPr>
          <p:spPr>
            <a:xfrm>
              <a:off x="2251575" y="4441050"/>
              <a:ext cx="10625" cy="10725"/>
            </a:xfrm>
            <a:custGeom>
              <a:rect b="b" l="l" r="r" t="t"/>
              <a:pathLst>
                <a:path extrusionOk="0" h="429" w="425">
                  <a:moveTo>
                    <a:pt x="316" y="0"/>
                  </a:moveTo>
                  <a:lnTo>
                    <a:pt x="1" y="370"/>
                  </a:lnTo>
                  <a:cubicBezTo>
                    <a:pt x="45" y="409"/>
                    <a:pt x="104" y="429"/>
                    <a:pt x="162" y="429"/>
                  </a:cubicBezTo>
                  <a:cubicBezTo>
                    <a:pt x="232" y="429"/>
                    <a:pt x="301" y="401"/>
                    <a:pt x="349" y="348"/>
                  </a:cubicBezTo>
                  <a:cubicBezTo>
                    <a:pt x="425" y="239"/>
                    <a:pt x="414" y="87"/>
                    <a:pt x="316" y="0"/>
                  </a:cubicBezTo>
                  <a:close/>
                </a:path>
              </a:pathLst>
            </a:custGeom>
            <a:solidFill>
              <a:srgbClr val="CC4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26"/>
            <p:cNvSpPr/>
            <p:nvPr/>
          </p:nvSpPr>
          <p:spPr>
            <a:xfrm>
              <a:off x="2246625" y="4439525"/>
              <a:ext cx="12875" cy="10775"/>
            </a:xfrm>
            <a:custGeom>
              <a:rect b="b" l="l" r="r" t="t"/>
              <a:pathLst>
                <a:path extrusionOk="0" h="431" w="515">
                  <a:moveTo>
                    <a:pt x="356" y="0"/>
                  </a:moveTo>
                  <a:cubicBezTo>
                    <a:pt x="158" y="0"/>
                    <a:pt x="0" y="267"/>
                    <a:pt x="199" y="431"/>
                  </a:cubicBezTo>
                  <a:lnTo>
                    <a:pt x="514" y="61"/>
                  </a:lnTo>
                  <a:cubicBezTo>
                    <a:pt x="462" y="18"/>
                    <a:pt x="408" y="0"/>
                    <a:pt x="356" y="0"/>
                  </a:cubicBezTo>
                  <a:close/>
                </a:path>
              </a:pathLst>
            </a:custGeom>
            <a:solidFill>
              <a:srgbClr val="A03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26"/>
            <p:cNvSpPr/>
            <p:nvPr/>
          </p:nvSpPr>
          <p:spPr>
            <a:xfrm>
              <a:off x="2292625" y="4335300"/>
              <a:ext cx="10625" cy="10750"/>
            </a:xfrm>
            <a:custGeom>
              <a:rect b="b" l="l" r="r" t="t"/>
              <a:pathLst>
                <a:path extrusionOk="0" h="430" w="425">
                  <a:moveTo>
                    <a:pt x="316" y="1"/>
                  </a:moveTo>
                  <a:lnTo>
                    <a:pt x="1" y="370"/>
                  </a:lnTo>
                  <a:cubicBezTo>
                    <a:pt x="45" y="410"/>
                    <a:pt x="101" y="429"/>
                    <a:pt x="157" y="429"/>
                  </a:cubicBezTo>
                  <a:cubicBezTo>
                    <a:pt x="224" y="429"/>
                    <a:pt x="290" y="402"/>
                    <a:pt x="338" y="349"/>
                  </a:cubicBezTo>
                  <a:cubicBezTo>
                    <a:pt x="425" y="240"/>
                    <a:pt x="414" y="88"/>
                    <a:pt x="316" y="1"/>
                  </a:cubicBezTo>
                  <a:close/>
                </a:path>
              </a:pathLst>
            </a:custGeom>
            <a:solidFill>
              <a:srgbClr val="CC4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26"/>
            <p:cNvSpPr/>
            <p:nvPr/>
          </p:nvSpPr>
          <p:spPr>
            <a:xfrm>
              <a:off x="2287275" y="4333575"/>
              <a:ext cx="13250" cy="11000"/>
            </a:xfrm>
            <a:custGeom>
              <a:rect b="b" l="l" r="r" t="t"/>
              <a:pathLst>
                <a:path extrusionOk="0" h="440" w="530">
                  <a:moveTo>
                    <a:pt x="364" y="0"/>
                  </a:moveTo>
                  <a:cubicBezTo>
                    <a:pt x="163" y="0"/>
                    <a:pt x="1" y="277"/>
                    <a:pt x="215" y="439"/>
                  </a:cubicBezTo>
                  <a:lnTo>
                    <a:pt x="530" y="70"/>
                  </a:lnTo>
                  <a:cubicBezTo>
                    <a:pt x="476" y="21"/>
                    <a:pt x="419" y="0"/>
                    <a:pt x="364" y="0"/>
                  </a:cubicBezTo>
                  <a:close/>
                </a:path>
              </a:pathLst>
            </a:custGeom>
            <a:solidFill>
              <a:srgbClr val="A03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26"/>
            <p:cNvSpPr/>
            <p:nvPr/>
          </p:nvSpPr>
          <p:spPr>
            <a:xfrm>
              <a:off x="2241800" y="4376625"/>
              <a:ext cx="10625" cy="10700"/>
            </a:xfrm>
            <a:custGeom>
              <a:rect b="b" l="l" r="r" t="t"/>
              <a:pathLst>
                <a:path extrusionOk="0" h="428" w="425">
                  <a:moveTo>
                    <a:pt x="316" y="0"/>
                  </a:moveTo>
                  <a:lnTo>
                    <a:pt x="0" y="370"/>
                  </a:lnTo>
                  <a:cubicBezTo>
                    <a:pt x="44" y="409"/>
                    <a:pt x="98" y="428"/>
                    <a:pt x="153" y="428"/>
                  </a:cubicBezTo>
                  <a:cubicBezTo>
                    <a:pt x="221" y="428"/>
                    <a:pt x="289" y="398"/>
                    <a:pt x="338" y="337"/>
                  </a:cubicBezTo>
                  <a:cubicBezTo>
                    <a:pt x="424" y="240"/>
                    <a:pt x="414" y="87"/>
                    <a:pt x="316" y="0"/>
                  </a:cubicBezTo>
                  <a:close/>
                </a:path>
              </a:pathLst>
            </a:custGeom>
            <a:solidFill>
              <a:srgbClr val="CC4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26"/>
            <p:cNvSpPr/>
            <p:nvPr/>
          </p:nvSpPr>
          <p:spPr>
            <a:xfrm>
              <a:off x="2236450" y="4374900"/>
              <a:ext cx="13250" cy="10975"/>
            </a:xfrm>
            <a:custGeom>
              <a:rect b="b" l="l" r="r" t="t"/>
              <a:pathLst>
                <a:path extrusionOk="0" h="439" w="530">
                  <a:moveTo>
                    <a:pt x="364" y="0"/>
                  </a:moveTo>
                  <a:cubicBezTo>
                    <a:pt x="163" y="0"/>
                    <a:pt x="1" y="277"/>
                    <a:pt x="214" y="439"/>
                  </a:cubicBezTo>
                  <a:lnTo>
                    <a:pt x="530" y="69"/>
                  </a:lnTo>
                  <a:cubicBezTo>
                    <a:pt x="476" y="21"/>
                    <a:pt x="419" y="0"/>
                    <a:pt x="364" y="0"/>
                  </a:cubicBezTo>
                  <a:close/>
                </a:path>
              </a:pathLst>
            </a:custGeom>
            <a:solidFill>
              <a:srgbClr val="A03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26"/>
            <p:cNvSpPr/>
            <p:nvPr/>
          </p:nvSpPr>
          <p:spPr>
            <a:xfrm>
              <a:off x="2324425" y="4142325"/>
              <a:ext cx="10900" cy="10750"/>
            </a:xfrm>
            <a:custGeom>
              <a:rect b="b" l="l" r="r" t="t"/>
              <a:pathLst>
                <a:path extrusionOk="0" h="430" w="436">
                  <a:moveTo>
                    <a:pt x="316" y="1"/>
                  </a:moveTo>
                  <a:lnTo>
                    <a:pt x="1" y="370"/>
                  </a:lnTo>
                  <a:cubicBezTo>
                    <a:pt x="50" y="410"/>
                    <a:pt x="109" y="429"/>
                    <a:pt x="166" y="429"/>
                  </a:cubicBezTo>
                  <a:cubicBezTo>
                    <a:pt x="235" y="429"/>
                    <a:pt x="301" y="402"/>
                    <a:pt x="349" y="348"/>
                  </a:cubicBezTo>
                  <a:cubicBezTo>
                    <a:pt x="435" y="240"/>
                    <a:pt x="425" y="88"/>
                    <a:pt x="316" y="1"/>
                  </a:cubicBezTo>
                  <a:close/>
                </a:path>
              </a:pathLst>
            </a:custGeom>
            <a:solidFill>
              <a:srgbClr val="CC4D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26"/>
            <p:cNvSpPr/>
            <p:nvPr/>
          </p:nvSpPr>
          <p:spPr>
            <a:xfrm>
              <a:off x="2319300" y="4140600"/>
              <a:ext cx="13025" cy="11275"/>
            </a:xfrm>
            <a:custGeom>
              <a:rect b="b" l="l" r="r" t="t"/>
              <a:pathLst>
                <a:path extrusionOk="0" h="451" w="521">
                  <a:moveTo>
                    <a:pt x="357" y="0"/>
                  </a:moveTo>
                  <a:cubicBezTo>
                    <a:pt x="158" y="0"/>
                    <a:pt x="0" y="279"/>
                    <a:pt x="206" y="450"/>
                  </a:cubicBezTo>
                  <a:lnTo>
                    <a:pt x="521" y="70"/>
                  </a:lnTo>
                  <a:cubicBezTo>
                    <a:pt x="468" y="21"/>
                    <a:pt x="411" y="0"/>
                    <a:pt x="357" y="0"/>
                  </a:cubicBezTo>
                  <a:close/>
                </a:path>
              </a:pathLst>
            </a:custGeom>
            <a:solidFill>
              <a:srgbClr val="A03E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1" name="Google Shape;1641;p26"/>
          <p:cNvGrpSpPr/>
          <p:nvPr/>
        </p:nvGrpSpPr>
        <p:grpSpPr>
          <a:xfrm>
            <a:off x="4442531" y="1329094"/>
            <a:ext cx="351625" cy="440750"/>
            <a:chOff x="3557600" y="4266325"/>
            <a:chExt cx="88100" cy="110425"/>
          </a:xfrm>
        </p:grpSpPr>
        <p:sp>
          <p:nvSpPr>
            <p:cNvPr id="1642" name="Google Shape;1642;p26"/>
            <p:cNvSpPr/>
            <p:nvPr/>
          </p:nvSpPr>
          <p:spPr>
            <a:xfrm>
              <a:off x="3557600" y="4266325"/>
              <a:ext cx="88100" cy="110425"/>
            </a:xfrm>
            <a:custGeom>
              <a:rect b="b" l="l" r="r" t="t"/>
              <a:pathLst>
                <a:path extrusionOk="0" h="4417" w="3524">
                  <a:moveTo>
                    <a:pt x="3126" y="1"/>
                  </a:moveTo>
                  <a:cubicBezTo>
                    <a:pt x="3034" y="1"/>
                    <a:pt x="2941" y="36"/>
                    <a:pt x="2871" y="107"/>
                  </a:cubicBezTo>
                  <a:lnTo>
                    <a:pt x="425" y="2553"/>
                  </a:lnTo>
                  <a:cubicBezTo>
                    <a:pt x="1" y="2977"/>
                    <a:pt x="1" y="3673"/>
                    <a:pt x="425" y="4097"/>
                  </a:cubicBezTo>
                  <a:cubicBezTo>
                    <a:pt x="638" y="4310"/>
                    <a:pt x="917" y="4416"/>
                    <a:pt x="1196" y="4416"/>
                  </a:cubicBezTo>
                  <a:cubicBezTo>
                    <a:pt x="1472" y="4416"/>
                    <a:pt x="1747" y="4313"/>
                    <a:pt x="1958" y="4108"/>
                  </a:cubicBezTo>
                  <a:lnTo>
                    <a:pt x="3338" y="2727"/>
                  </a:lnTo>
                  <a:cubicBezTo>
                    <a:pt x="3480" y="2575"/>
                    <a:pt x="3480" y="2347"/>
                    <a:pt x="3338" y="2205"/>
                  </a:cubicBezTo>
                  <a:cubicBezTo>
                    <a:pt x="3268" y="2135"/>
                    <a:pt x="3175" y="2099"/>
                    <a:pt x="3083" y="2099"/>
                  </a:cubicBezTo>
                  <a:cubicBezTo>
                    <a:pt x="2990" y="2099"/>
                    <a:pt x="2898" y="2135"/>
                    <a:pt x="2827" y="2205"/>
                  </a:cubicBezTo>
                  <a:lnTo>
                    <a:pt x="2458" y="2575"/>
                  </a:lnTo>
                  <a:cubicBezTo>
                    <a:pt x="2387" y="2646"/>
                    <a:pt x="2295" y="2681"/>
                    <a:pt x="2202" y="2681"/>
                  </a:cubicBezTo>
                  <a:cubicBezTo>
                    <a:pt x="2110" y="2681"/>
                    <a:pt x="2017" y="2646"/>
                    <a:pt x="1947" y="2575"/>
                  </a:cubicBezTo>
                  <a:cubicBezTo>
                    <a:pt x="1805" y="2434"/>
                    <a:pt x="1805" y="2205"/>
                    <a:pt x="1947" y="2064"/>
                  </a:cubicBezTo>
                  <a:lnTo>
                    <a:pt x="3382" y="629"/>
                  </a:lnTo>
                  <a:cubicBezTo>
                    <a:pt x="3523" y="488"/>
                    <a:pt x="3523" y="248"/>
                    <a:pt x="3382" y="107"/>
                  </a:cubicBezTo>
                  <a:cubicBezTo>
                    <a:pt x="3311" y="36"/>
                    <a:pt x="3219" y="1"/>
                    <a:pt x="3126" y="1"/>
                  </a:cubicBezTo>
                  <a:close/>
                </a:path>
              </a:pathLst>
            </a:custGeom>
            <a:solidFill>
              <a:srgbClr val="FFFFFF">
                <a:alpha val="48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26"/>
            <p:cNvSpPr/>
            <p:nvPr/>
          </p:nvSpPr>
          <p:spPr>
            <a:xfrm>
              <a:off x="3568200" y="4329600"/>
              <a:ext cx="41075" cy="39350"/>
            </a:xfrm>
            <a:custGeom>
              <a:rect b="b" l="l" r="r" t="t"/>
              <a:pathLst>
                <a:path extrusionOk="0" h="1574" w="1643">
                  <a:moveTo>
                    <a:pt x="788" y="0"/>
                  </a:moveTo>
                  <a:cubicBezTo>
                    <a:pt x="385" y="0"/>
                    <a:pt x="1" y="312"/>
                    <a:pt x="1" y="783"/>
                  </a:cubicBezTo>
                  <a:cubicBezTo>
                    <a:pt x="1" y="1260"/>
                    <a:pt x="382" y="1573"/>
                    <a:pt x="783" y="1573"/>
                  </a:cubicBezTo>
                  <a:cubicBezTo>
                    <a:pt x="977" y="1573"/>
                    <a:pt x="1175" y="1500"/>
                    <a:pt x="1338" y="1338"/>
                  </a:cubicBezTo>
                  <a:cubicBezTo>
                    <a:pt x="1642" y="1033"/>
                    <a:pt x="1642" y="533"/>
                    <a:pt x="1338" y="229"/>
                  </a:cubicBezTo>
                  <a:cubicBezTo>
                    <a:pt x="1177" y="71"/>
                    <a:pt x="980" y="0"/>
                    <a:pt x="788" y="0"/>
                  </a:cubicBezTo>
                  <a:close/>
                </a:path>
              </a:pathLst>
            </a:custGeom>
            <a:solidFill>
              <a:srgbClr val="FFFFFF">
                <a:alpha val="48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4" name="Google Shape;1644;p26"/>
          <p:cNvSpPr/>
          <p:nvPr/>
        </p:nvSpPr>
        <p:spPr>
          <a:xfrm>
            <a:off x="5341364" y="1221740"/>
            <a:ext cx="242408" cy="242321"/>
          </a:xfrm>
          <a:custGeom>
            <a:rect b="b" l="l" r="r" t="t"/>
            <a:pathLst>
              <a:path extrusionOk="0" h="2436" w="2437">
                <a:moveTo>
                  <a:pt x="1219" y="0"/>
                </a:moveTo>
                <a:lnTo>
                  <a:pt x="990" y="990"/>
                </a:lnTo>
                <a:lnTo>
                  <a:pt x="1" y="1218"/>
                </a:lnTo>
                <a:lnTo>
                  <a:pt x="990" y="1436"/>
                </a:lnTo>
                <a:lnTo>
                  <a:pt x="1219" y="2436"/>
                </a:lnTo>
                <a:lnTo>
                  <a:pt x="1436" y="1436"/>
                </a:lnTo>
                <a:lnTo>
                  <a:pt x="2436" y="1218"/>
                </a:lnTo>
                <a:lnTo>
                  <a:pt x="1436" y="990"/>
                </a:lnTo>
                <a:lnTo>
                  <a:pt x="12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5" name="Google Shape;1645;p26"/>
          <p:cNvGrpSpPr/>
          <p:nvPr/>
        </p:nvGrpSpPr>
        <p:grpSpPr>
          <a:xfrm>
            <a:off x="3698158" y="3070655"/>
            <a:ext cx="351641" cy="337666"/>
            <a:chOff x="3181700" y="4133350"/>
            <a:chExt cx="218275" cy="209600"/>
          </a:xfrm>
        </p:grpSpPr>
        <p:sp>
          <p:nvSpPr>
            <p:cNvPr id="1646" name="Google Shape;1646;p26"/>
            <p:cNvSpPr/>
            <p:nvPr/>
          </p:nvSpPr>
          <p:spPr>
            <a:xfrm>
              <a:off x="3190400" y="4133350"/>
              <a:ext cx="209575" cy="209600"/>
            </a:xfrm>
            <a:custGeom>
              <a:rect b="b" l="l" r="r" t="t"/>
              <a:pathLst>
                <a:path extrusionOk="0" h="8384" w="8383">
                  <a:moveTo>
                    <a:pt x="4197" y="1"/>
                  </a:moveTo>
                  <a:cubicBezTo>
                    <a:pt x="1870" y="1"/>
                    <a:pt x="0" y="1903"/>
                    <a:pt x="44" y="4230"/>
                  </a:cubicBezTo>
                  <a:cubicBezTo>
                    <a:pt x="44" y="4578"/>
                    <a:pt x="87" y="4926"/>
                    <a:pt x="174" y="5263"/>
                  </a:cubicBezTo>
                  <a:cubicBezTo>
                    <a:pt x="652" y="7115"/>
                    <a:pt x="2325" y="8383"/>
                    <a:pt x="4198" y="8383"/>
                  </a:cubicBezTo>
                  <a:cubicBezTo>
                    <a:pt x="4370" y="8383"/>
                    <a:pt x="4544" y="8373"/>
                    <a:pt x="4719" y="8351"/>
                  </a:cubicBezTo>
                  <a:cubicBezTo>
                    <a:pt x="6795" y="8079"/>
                    <a:pt x="8350" y="6317"/>
                    <a:pt x="8350" y="4230"/>
                  </a:cubicBezTo>
                  <a:lnTo>
                    <a:pt x="8339" y="4230"/>
                  </a:lnTo>
                  <a:cubicBezTo>
                    <a:pt x="8383" y="1903"/>
                    <a:pt x="6513" y="1"/>
                    <a:pt x="4197" y="1"/>
                  </a:cubicBezTo>
                  <a:close/>
                </a:path>
              </a:pathLst>
            </a:custGeom>
            <a:solidFill>
              <a:srgbClr val="63AD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6"/>
            <p:cNvSpPr/>
            <p:nvPr/>
          </p:nvSpPr>
          <p:spPr>
            <a:xfrm>
              <a:off x="3181700" y="4135325"/>
              <a:ext cx="184850" cy="175075"/>
            </a:xfrm>
            <a:custGeom>
              <a:rect b="b" l="l" r="r" t="t"/>
              <a:pathLst>
                <a:path extrusionOk="0" h="7003" w="7394">
                  <a:moveTo>
                    <a:pt x="4541" y="1"/>
                  </a:moveTo>
                  <a:cubicBezTo>
                    <a:pt x="3471" y="1"/>
                    <a:pt x="2410" y="415"/>
                    <a:pt x="1609" y="1216"/>
                  </a:cubicBezTo>
                  <a:cubicBezTo>
                    <a:pt x="240" y="2585"/>
                    <a:pt x="0" y="4716"/>
                    <a:pt x="1033" y="6358"/>
                  </a:cubicBezTo>
                  <a:cubicBezTo>
                    <a:pt x="1736" y="6801"/>
                    <a:pt x="2494" y="7002"/>
                    <a:pt x="3232" y="7002"/>
                  </a:cubicBezTo>
                  <a:cubicBezTo>
                    <a:pt x="5394" y="7002"/>
                    <a:pt x="7393" y="5278"/>
                    <a:pt x="7393" y="2846"/>
                  </a:cubicBezTo>
                  <a:cubicBezTo>
                    <a:pt x="7393" y="2064"/>
                    <a:pt x="7165" y="1292"/>
                    <a:pt x="6752" y="639"/>
                  </a:cubicBezTo>
                  <a:cubicBezTo>
                    <a:pt x="6070" y="210"/>
                    <a:pt x="5303" y="1"/>
                    <a:pt x="4541" y="1"/>
                  </a:cubicBezTo>
                  <a:close/>
                </a:path>
              </a:pathLst>
            </a:custGeom>
            <a:solidFill>
              <a:srgbClr val="77D2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26"/>
            <p:cNvSpPr/>
            <p:nvPr/>
          </p:nvSpPr>
          <p:spPr>
            <a:xfrm>
              <a:off x="3191475" y="4135250"/>
              <a:ext cx="139750" cy="134925"/>
            </a:xfrm>
            <a:custGeom>
              <a:rect b="b" l="l" r="r" t="t"/>
              <a:pathLst>
                <a:path extrusionOk="0" h="5397" w="5590">
                  <a:moveTo>
                    <a:pt x="4143" y="1"/>
                  </a:moveTo>
                  <a:cubicBezTo>
                    <a:pt x="1947" y="1"/>
                    <a:pt x="142" y="1719"/>
                    <a:pt x="12" y="3904"/>
                  </a:cubicBezTo>
                  <a:cubicBezTo>
                    <a:pt x="1" y="3980"/>
                    <a:pt x="1" y="4067"/>
                    <a:pt x="1" y="4154"/>
                  </a:cubicBezTo>
                  <a:cubicBezTo>
                    <a:pt x="1" y="4502"/>
                    <a:pt x="44" y="4850"/>
                    <a:pt x="131" y="5187"/>
                  </a:cubicBezTo>
                  <a:cubicBezTo>
                    <a:pt x="567" y="5330"/>
                    <a:pt x="1005" y="5397"/>
                    <a:pt x="1432" y="5397"/>
                  </a:cubicBezTo>
                  <a:cubicBezTo>
                    <a:pt x="3640" y="5397"/>
                    <a:pt x="5580" y="3610"/>
                    <a:pt x="5589" y="1251"/>
                  </a:cubicBezTo>
                  <a:cubicBezTo>
                    <a:pt x="5589" y="892"/>
                    <a:pt x="5535" y="544"/>
                    <a:pt x="5448" y="207"/>
                  </a:cubicBezTo>
                  <a:cubicBezTo>
                    <a:pt x="5035" y="66"/>
                    <a:pt x="4589" y="1"/>
                    <a:pt x="4154" y="1"/>
                  </a:cubicBezTo>
                  <a:close/>
                </a:path>
              </a:pathLst>
            </a:custGeom>
            <a:solidFill>
              <a:srgbClr val="80E1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6"/>
            <p:cNvSpPr/>
            <p:nvPr/>
          </p:nvSpPr>
          <p:spPr>
            <a:xfrm>
              <a:off x="3191750" y="4135250"/>
              <a:ext cx="103325" cy="97600"/>
            </a:xfrm>
            <a:custGeom>
              <a:rect b="b" l="l" r="r" t="t"/>
              <a:pathLst>
                <a:path extrusionOk="0" h="3904" w="4133">
                  <a:moveTo>
                    <a:pt x="4132" y="1"/>
                  </a:moveTo>
                  <a:cubicBezTo>
                    <a:pt x="1947" y="1"/>
                    <a:pt x="131" y="1719"/>
                    <a:pt x="1" y="3904"/>
                  </a:cubicBezTo>
                  <a:cubicBezTo>
                    <a:pt x="2197" y="3893"/>
                    <a:pt x="4002" y="2186"/>
                    <a:pt x="4132" y="1"/>
                  </a:cubicBezTo>
                  <a:close/>
                </a:path>
              </a:pathLst>
            </a:custGeom>
            <a:solidFill>
              <a:srgbClr val="89F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0" name="Google Shape;1650;p26"/>
          <p:cNvSpPr/>
          <p:nvPr/>
        </p:nvSpPr>
        <p:spPr>
          <a:xfrm>
            <a:off x="2568675" y="1187080"/>
            <a:ext cx="121254" cy="121161"/>
          </a:xfrm>
          <a:custGeom>
            <a:rect b="b" l="l" r="r" t="t"/>
            <a:pathLst>
              <a:path extrusionOk="0" h="1218" w="1219">
                <a:moveTo>
                  <a:pt x="609" y="0"/>
                </a:moveTo>
                <a:lnTo>
                  <a:pt x="501" y="500"/>
                </a:lnTo>
                <a:lnTo>
                  <a:pt x="1" y="609"/>
                </a:lnTo>
                <a:lnTo>
                  <a:pt x="501" y="718"/>
                </a:lnTo>
                <a:lnTo>
                  <a:pt x="609" y="1218"/>
                </a:lnTo>
                <a:lnTo>
                  <a:pt x="718" y="718"/>
                </a:lnTo>
                <a:lnTo>
                  <a:pt x="1218" y="609"/>
                </a:lnTo>
                <a:lnTo>
                  <a:pt x="718" y="500"/>
                </a:lnTo>
                <a:lnTo>
                  <a:pt x="6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1" name="Google Shape;1651;p26"/>
          <p:cNvSpPr/>
          <p:nvPr/>
        </p:nvSpPr>
        <p:spPr>
          <a:xfrm>
            <a:off x="2447618" y="4100431"/>
            <a:ext cx="242309" cy="242321"/>
          </a:xfrm>
          <a:custGeom>
            <a:rect b="b" l="l" r="r" t="t"/>
            <a:pathLst>
              <a:path extrusionOk="0" h="2436" w="2436">
                <a:moveTo>
                  <a:pt x="1218" y="0"/>
                </a:moveTo>
                <a:lnTo>
                  <a:pt x="990" y="990"/>
                </a:lnTo>
                <a:lnTo>
                  <a:pt x="0" y="1218"/>
                </a:lnTo>
                <a:lnTo>
                  <a:pt x="990" y="1435"/>
                </a:lnTo>
                <a:lnTo>
                  <a:pt x="1218" y="2436"/>
                </a:lnTo>
                <a:lnTo>
                  <a:pt x="1435" y="1435"/>
                </a:lnTo>
                <a:lnTo>
                  <a:pt x="2436" y="1218"/>
                </a:lnTo>
                <a:lnTo>
                  <a:pt x="1435" y="990"/>
                </a:lnTo>
                <a:lnTo>
                  <a:pt x="121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2" name="Google Shape;1652;p26"/>
          <p:cNvSpPr txBox="1"/>
          <p:nvPr/>
        </p:nvSpPr>
        <p:spPr>
          <a:xfrm>
            <a:off x="2430000" y="3880638"/>
            <a:ext cx="42840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Dataset obtained from: </a:t>
            </a:r>
            <a:r>
              <a:rPr lang="en" sz="1000" u="sng">
                <a:solidFill>
                  <a:schemeClr val="lt1"/>
                </a:solidFill>
                <a:latin typeface="Kodchasan"/>
                <a:ea typeface="Kodchasan"/>
                <a:cs typeface="Kodchasan"/>
                <a:sym typeface="Kodchas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https://www.kaggle.com/datasets/NUFORC/ufo-sightings</a:t>
            </a:r>
            <a:r>
              <a:rPr lang="en" sz="1000">
                <a:solidFill>
                  <a:schemeClr val="lt1"/>
                </a:solidFill>
                <a:latin typeface="Kodchasan"/>
                <a:ea typeface="Kodchasan"/>
                <a:cs typeface="Kodchasan"/>
                <a:sym typeface="Kodchasan"/>
              </a:rPr>
              <a:t> </a:t>
            </a:r>
            <a:endParaRPr sz="1000">
              <a:solidFill>
                <a:schemeClr val="lt1"/>
              </a:solidFill>
              <a:latin typeface="Kodchasan"/>
              <a:ea typeface="Kodchasan"/>
              <a:cs typeface="Kodchasan"/>
              <a:sym typeface="Kodchasan"/>
            </a:endParaRPr>
          </a:p>
        </p:txBody>
      </p:sp>
      <p:pic>
        <p:nvPicPr>
          <p:cNvPr id="1653" name="Google Shape;165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8200" y="344225"/>
            <a:ext cx="1861183" cy="180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lien Abduction: Cows Biggest Fear - Personal Organizer by Slidesgo">
  <a:themeElements>
    <a:clrScheme name="Simple Light">
      <a:dk1>
        <a:srgbClr val="012756"/>
      </a:dk1>
      <a:lt1>
        <a:srgbClr val="FFFFFF"/>
      </a:lt1>
      <a:dk2>
        <a:srgbClr val="074286"/>
      </a:dk2>
      <a:lt2>
        <a:srgbClr val="ED7474"/>
      </a:lt2>
      <a:accent1>
        <a:srgbClr val="F9C85D"/>
      </a:accent1>
      <a:accent2>
        <a:srgbClr val="7BBC6C"/>
      </a:accent2>
      <a:accent3>
        <a:srgbClr val="6AA9E2"/>
      </a:accent3>
      <a:accent4>
        <a:srgbClr val="B079BC"/>
      </a:accent4>
      <a:accent5>
        <a:srgbClr val="012756"/>
      </a:accent5>
      <a:accent6>
        <a:srgbClr val="B78456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