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A0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69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mtClean="0"/>
              <a:t>Faça clique para editar o estilo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94F78-AF08-4992-80D1-121C55297116}" type="datetimeFigureOut">
              <a:rPr lang="pt-PT" smtClean="0"/>
              <a:t>07-05-2015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58C57-887D-4DAA-A710-03D94F5E004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4695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94F78-AF08-4992-80D1-121C55297116}" type="datetimeFigureOut">
              <a:rPr lang="pt-PT" smtClean="0"/>
              <a:t>07-05-2015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58C57-887D-4DAA-A710-03D94F5E004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52299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94F78-AF08-4992-80D1-121C55297116}" type="datetimeFigureOut">
              <a:rPr lang="pt-PT" smtClean="0"/>
              <a:t>07-05-2015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58C57-887D-4DAA-A710-03D94F5E004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34045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94F78-AF08-4992-80D1-121C55297116}" type="datetimeFigureOut">
              <a:rPr lang="pt-PT" smtClean="0"/>
              <a:t>07-05-2015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58C57-887D-4DAA-A710-03D94F5E004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96291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94F78-AF08-4992-80D1-121C55297116}" type="datetimeFigureOut">
              <a:rPr lang="pt-PT" smtClean="0"/>
              <a:t>07-05-2015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58C57-887D-4DAA-A710-03D94F5E004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5508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94F78-AF08-4992-80D1-121C55297116}" type="datetimeFigureOut">
              <a:rPr lang="pt-PT" smtClean="0"/>
              <a:t>07-05-2015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58C57-887D-4DAA-A710-03D94F5E004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21430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94F78-AF08-4992-80D1-121C55297116}" type="datetimeFigureOut">
              <a:rPr lang="pt-PT" smtClean="0"/>
              <a:t>07-05-2015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58C57-887D-4DAA-A710-03D94F5E004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25206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94F78-AF08-4992-80D1-121C55297116}" type="datetimeFigureOut">
              <a:rPr lang="pt-PT" smtClean="0"/>
              <a:t>07-05-2015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58C57-887D-4DAA-A710-03D94F5E004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35688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94F78-AF08-4992-80D1-121C55297116}" type="datetimeFigureOut">
              <a:rPr lang="pt-PT" smtClean="0"/>
              <a:t>07-05-2015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58C57-887D-4DAA-A710-03D94F5E004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31476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94F78-AF08-4992-80D1-121C55297116}" type="datetimeFigureOut">
              <a:rPr lang="pt-PT" smtClean="0"/>
              <a:t>07-05-2015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58C57-887D-4DAA-A710-03D94F5E004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21644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94F78-AF08-4992-80D1-121C55297116}" type="datetimeFigureOut">
              <a:rPr lang="pt-PT" smtClean="0"/>
              <a:t>07-05-2015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58C57-887D-4DAA-A710-03D94F5E004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81253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294F78-AF08-4992-80D1-121C55297116}" type="datetimeFigureOut">
              <a:rPr lang="pt-PT" smtClean="0"/>
              <a:t>07-05-2015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A58C57-887D-4DAA-A710-03D94F5E004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94094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>
            <a:spLocks noChangeAspect="1"/>
          </p:cNvSpPr>
          <p:nvPr/>
        </p:nvSpPr>
        <p:spPr>
          <a:xfrm>
            <a:off x="683568" y="908720"/>
            <a:ext cx="1080000" cy="1080000"/>
          </a:xfrm>
          <a:prstGeom prst="ellipse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4800" b="1" smtClean="0">
                <a:latin typeface="Berlin Sans FB Demi" panose="020E0802020502020306" pitchFamily="34" charset="0"/>
                <a:cs typeface="Aharoni" panose="02010803020104030203" pitchFamily="2" charset="-79"/>
              </a:rPr>
              <a:t>IP</a:t>
            </a:r>
            <a:endParaRPr lang="pt-PT" sz="4800" b="1">
              <a:latin typeface="Berlin Sans FB Demi" panose="020E0802020502020306" pitchFamily="34" charset="0"/>
              <a:cs typeface="Aharoni" panose="02010803020104030203" pitchFamily="2" charset="-79"/>
            </a:endParaRPr>
          </a:p>
        </p:txBody>
      </p:sp>
      <p:sp>
        <p:nvSpPr>
          <p:cNvPr id="5" name="Oval 4"/>
          <p:cNvSpPr>
            <a:spLocks noChangeAspect="1"/>
          </p:cNvSpPr>
          <p:nvPr/>
        </p:nvSpPr>
        <p:spPr>
          <a:xfrm>
            <a:off x="2339752" y="899098"/>
            <a:ext cx="1080000" cy="1080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4800" b="1" smtClean="0">
                <a:solidFill>
                  <a:srgbClr val="16A085"/>
                </a:solidFill>
                <a:latin typeface="Berlin Sans FB Demi" panose="020E0802020502020306" pitchFamily="34" charset="0"/>
                <a:cs typeface="Aharoni" panose="02010803020104030203" pitchFamily="2" charset="-79"/>
              </a:rPr>
              <a:t>IP</a:t>
            </a:r>
            <a:endParaRPr lang="pt-PT" sz="4800" b="1">
              <a:solidFill>
                <a:srgbClr val="16A085"/>
              </a:solidFill>
              <a:latin typeface="Berlin Sans FB Demi" panose="020E0802020502020306" pitchFamily="34" charset="0"/>
              <a:cs typeface="Aharoni" panose="02010803020104030203" pitchFamily="2" charset="-79"/>
            </a:endParaRPr>
          </a:p>
        </p:txBody>
      </p:sp>
      <p:sp>
        <p:nvSpPr>
          <p:cNvPr id="6" name="Oval 5"/>
          <p:cNvSpPr>
            <a:spLocks noChangeAspect="1"/>
          </p:cNvSpPr>
          <p:nvPr/>
        </p:nvSpPr>
        <p:spPr>
          <a:xfrm>
            <a:off x="3995936" y="899098"/>
            <a:ext cx="1080000" cy="10800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4800" b="1">
              <a:latin typeface="Berlin Sans FB Demi" panose="020E0802020502020306" pitchFamily="34" charset="0"/>
              <a:cs typeface="Aharoni" panose="02010803020104030203" pitchFamily="2" charset="-79"/>
            </a:endParaRPr>
          </a:p>
        </p:txBody>
      </p:sp>
      <p:sp>
        <p:nvSpPr>
          <p:cNvPr id="7" name="Oval 6"/>
          <p:cNvSpPr>
            <a:spLocks noChangeAspect="1"/>
          </p:cNvSpPr>
          <p:nvPr/>
        </p:nvSpPr>
        <p:spPr>
          <a:xfrm>
            <a:off x="372690" y="2996952"/>
            <a:ext cx="3600000" cy="3600000"/>
          </a:xfrm>
          <a:prstGeom prst="ellipse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8000" b="1" smtClean="0">
                <a:latin typeface="Berlin Sans FB Demi" panose="020E0802020502020306" pitchFamily="34" charset="0"/>
                <a:cs typeface="Aharoni" panose="02010803020104030203" pitchFamily="2" charset="-79"/>
              </a:rPr>
              <a:t>IP</a:t>
            </a:r>
            <a:endParaRPr lang="pt-PT" sz="18000" b="1">
              <a:latin typeface="Berlin Sans FB Demi" panose="020E0802020502020306" pitchFamily="34" charset="0"/>
              <a:cs typeface="Aharoni" panose="02010803020104030203" pitchFamily="2" charset="-79"/>
            </a:endParaRPr>
          </a:p>
        </p:txBody>
      </p:sp>
      <p:sp>
        <p:nvSpPr>
          <p:cNvPr id="2" name="Rectângulo 1"/>
          <p:cNvSpPr>
            <a:spLocks noChangeAspect="1"/>
          </p:cNvSpPr>
          <p:nvPr/>
        </p:nvSpPr>
        <p:spPr>
          <a:xfrm>
            <a:off x="5220072" y="2658868"/>
            <a:ext cx="3600000" cy="3600400"/>
          </a:xfrm>
          <a:prstGeom prst="rect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6700" b="1" smtClean="0">
                <a:latin typeface="Berlin Sans FB Demi" panose="020E0802020502020306" pitchFamily="34" charset="0"/>
              </a:rPr>
              <a:t>IP</a:t>
            </a:r>
            <a:endParaRPr lang="pt-PT" sz="20000" b="1"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901542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4</Words>
  <Application>Microsoft Office PowerPoint</Application>
  <PresentationFormat>Apresentação no Ecrã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1</vt:i4>
      </vt:variant>
    </vt:vector>
  </HeadingPairs>
  <TitlesOfParts>
    <vt:vector size="2" baseType="lpstr">
      <vt:lpstr>Tema do Office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José Aniceto</dc:creator>
  <cp:lastModifiedBy>José Aniceto</cp:lastModifiedBy>
  <cp:revision>3</cp:revision>
  <dcterms:created xsi:type="dcterms:W3CDTF">2015-05-07T16:53:15Z</dcterms:created>
  <dcterms:modified xsi:type="dcterms:W3CDTF">2015-05-07T17:38:22Z</dcterms:modified>
</cp:coreProperties>
</file>