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png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5496-7B45-BE4D-912E-A6430A8B68C2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4A60-246E-AB42-9425-8126039D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8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B719C-3FAB-9942-8516-F6EFCDFE2C87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F31D-19BA-0D49-9C18-D660A224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93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Gen=</a:t>
            </a:r>
            <a:r>
              <a:rPr lang="en-US" baseline="0" dirty="0" err="1" smtClean="0"/>
              <a:t>kazda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vlastnost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jedinca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farba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oči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pocet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tvorba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bielych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krviniek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atd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Mutacia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zmena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viacerych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nukleotidovych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parov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vacsinou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nespravi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bunka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stane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junk DNA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Možný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samostatný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výstup</a:t>
            </a:r>
            <a:r>
              <a:rPr lang="en-US" baseline="0" dirty="0" smtClean="0"/>
              <a:t> DP </a:t>
            </a:r>
            <a:r>
              <a:rPr lang="en-US" baseline="0" dirty="0" err="1" smtClean="0"/>
              <a:t>použiteľný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rôzne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problémy</a:t>
            </a:r>
            <a:r>
              <a:rPr lang="en-US" baseline="0" dirty="0" smtClean="0"/>
              <a:t>. DNA je </a:t>
            </a:r>
            <a:r>
              <a:rPr lang="en-US" baseline="0" dirty="0" err="1" smtClean="0"/>
              <a:t>jeho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implementáciou</a:t>
            </a:r>
            <a:r>
              <a:rPr lang="en-US" baseline="0" dirty="0" smtClean="0"/>
              <a:t>. Client server z </a:t>
            </a:r>
            <a:r>
              <a:rPr lang="en-US" baseline="0" dirty="0" err="1" smtClean="0"/>
              <a:t>dovodu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obmedzeni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povahy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prehliadacov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Einsten@home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signaly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rotujucich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neutronovych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hviezd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ciel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dokazanie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existencie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gravitacnych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vln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definovanych</a:t>
            </a:r>
            <a:r>
              <a:rPr lang="en-US" baseline="0" dirty="0" smtClean="0"/>
              <a:t> A. </a:t>
            </a:r>
            <a:r>
              <a:rPr lang="en-US" baseline="0" dirty="0" err="1" smtClean="0"/>
              <a:t>Einsteinom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Komprimačny</a:t>
            </a:r>
            <a:r>
              <a:rPr lang="en-US" baseline="0" dirty="0" smtClean="0"/>
              <a:t> alg. </a:t>
            </a:r>
            <a:r>
              <a:rPr lang="en-US" baseline="0" dirty="0" err="1" smtClean="0"/>
              <a:t>Specializovany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DNA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31D-19BA-0D49-9C18-D660A2246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DFE7-2497-664C-9E1B-D2F31F85ACA2}" type="datetime1">
              <a:rPr lang="en-US" smtClean="0"/>
              <a:t>28/01/15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519B-ABC2-E446-8A0F-A776B67430AA}" type="datetime1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2E3-07F9-EE43-BC11-8AF4FB42DA50}" type="datetime1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68BB-A5F7-B84A-8C68-6A026D783C4A}" type="datetime1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E64-FE51-BB4C-9353-EA3A1F0CB799}" type="datetime1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D417-8221-0041-83B1-EE1F2D4ED820}" type="datetime1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A324-1AB9-1C4B-8ED5-BFA8D05F06DE}" type="datetime1">
              <a:rPr lang="en-US" smtClean="0"/>
              <a:t>28/01/15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387-3A0F-E54B-8D77-3F426DFE98F4}" type="datetime1">
              <a:rPr lang="en-US" smtClean="0"/>
              <a:t>28/01/15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FEF5-1556-1E40-9B1F-4C6BAC09171A}" type="datetime1">
              <a:rPr lang="en-US" smtClean="0"/>
              <a:t>28/01/15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2A-4E99-AC4B-86DB-5884EDCE60FF}" type="datetime1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FC4F-CBD5-4E4B-8F54-48E7D4B07C3E}" type="datetime1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A78AEF-6C03-4C48-9436-793B6BE005EC}" type="datetime1">
              <a:rPr lang="en-US" smtClean="0"/>
              <a:t>28/01/15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sk-SK" smtClean="0"/>
              <a:t>V Bratislave, 29.1.2015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04904"/>
          </a:xfrm>
        </p:spPr>
        <p:txBody>
          <a:bodyPr/>
          <a:lstStyle/>
          <a:p>
            <a:r>
              <a:rPr lang="en-US" sz="5000" dirty="0" err="1" smtClean="0"/>
              <a:t>Určovanie</a:t>
            </a:r>
            <a:r>
              <a:rPr lang="en-US" sz="5000" dirty="0" smtClean="0"/>
              <a:t> </a:t>
            </a:r>
            <a:r>
              <a:rPr lang="en-US" sz="5000" dirty="0" err="1" smtClean="0"/>
              <a:t>genetických</a:t>
            </a:r>
            <a:r>
              <a:rPr lang="en-US" sz="5000" dirty="0" smtClean="0"/>
              <a:t> </a:t>
            </a:r>
            <a:r>
              <a:rPr lang="en-US" sz="5000" dirty="0" err="1" smtClean="0"/>
              <a:t>predispozícií</a:t>
            </a:r>
            <a:r>
              <a:rPr lang="en-US" sz="5000" dirty="0" smtClean="0"/>
              <a:t> </a:t>
            </a:r>
            <a:r>
              <a:rPr lang="en-US" sz="5000" dirty="0" err="1" smtClean="0"/>
              <a:t>pomocou</a:t>
            </a:r>
            <a:r>
              <a:rPr lang="en-US" sz="5000" dirty="0" smtClean="0"/>
              <a:t> </a:t>
            </a:r>
            <a:r>
              <a:rPr lang="en-US" sz="5000" dirty="0" err="1" smtClean="0"/>
              <a:t>regulárnych</a:t>
            </a:r>
            <a:r>
              <a:rPr lang="en-US" sz="5000" dirty="0" smtClean="0"/>
              <a:t> </a:t>
            </a:r>
            <a:r>
              <a:rPr lang="en-US" sz="5000" dirty="0" err="1" smtClean="0"/>
              <a:t>výrazov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966" y="3144297"/>
            <a:ext cx="6400800" cy="1219200"/>
          </a:xfrm>
        </p:spPr>
        <p:txBody>
          <a:bodyPr/>
          <a:lstStyle/>
          <a:p>
            <a:r>
              <a:rPr lang="en-US" dirty="0" err="1" smtClean="0"/>
              <a:t>Diplomová</a:t>
            </a:r>
            <a:r>
              <a:rPr lang="en-US" dirty="0" smtClean="0"/>
              <a:t> </a:t>
            </a:r>
            <a:r>
              <a:rPr lang="en-US" dirty="0" err="1" smtClean="0"/>
              <a:t>práca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8966" y="4694149"/>
            <a:ext cx="548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Jakub</a:t>
            </a:r>
            <a:r>
              <a:rPr lang="en-US" dirty="0" smtClean="0"/>
              <a:t> Kanitra</a:t>
            </a:r>
          </a:p>
          <a:p>
            <a:r>
              <a:rPr lang="en-US" dirty="0" err="1" smtClean="0"/>
              <a:t>Vedúca</a:t>
            </a:r>
            <a:r>
              <a:rPr lang="en-US" dirty="0" smtClean="0"/>
              <a:t> </a:t>
            </a:r>
            <a:r>
              <a:rPr lang="en-US" dirty="0" err="1" smtClean="0"/>
              <a:t>práce</a:t>
            </a:r>
            <a:r>
              <a:rPr lang="en-US" dirty="0" smtClean="0"/>
              <a:t>: Mgr. </a:t>
            </a:r>
            <a:r>
              <a:rPr lang="en-US" dirty="0" err="1" smtClean="0"/>
              <a:t>Zuzana</a:t>
            </a:r>
            <a:r>
              <a:rPr lang="en-US" dirty="0" smtClean="0"/>
              <a:t> </a:t>
            </a:r>
            <a:r>
              <a:rPr lang="en-US" dirty="0" err="1" smtClean="0"/>
              <a:t>Ševčíková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Ďakujem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pozornosť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Priestor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otázky</a:t>
            </a:r>
            <a:r>
              <a:rPr lang="en-US" dirty="0" smtClean="0"/>
              <a:t> a </a:t>
            </a:r>
            <a:r>
              <a:rPr lang="en-US" dirty="0" err="1" smtClean="0"/>
              <a:t>diskusiu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endParaRPr lang="en-US" dirty="0" smtClean="0"/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JakubKanitra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Prečo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r>
              <a:rPr lang="en-US" dirty="0"/>
              <a:t>?</a:t>
            </a:r>
          </a:p>
        </p:txBody>
      </p:sp>
      <p:pic>
        <p:nvPicPr>
          <p:cNvPr id="6" name="Content Placeholder 5" descr="Screen Shot 2015-01-28 at 21.45.53.png" title="adfa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r="1614"/>
          <a:stretch>
            <a:fillRect/>
          </a:stretch>
        </p:blipFill>
        <p:spPr>
          <a:xfrm>
            <a:off x="4310607" y="3247090"/>
            <a:ext cx="4502085" cy="24759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9163" y="2036342"/>
            <a:ext cx="547318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6000 </a:t>
            </a:r>
            <a:r>
              <a:rPr lang="en-US" sz="2400" dirty="0" err="1"/>
              <a:t>genetických</a:t>
            </a:r>
            <a:r>
              <a:rPr lang="en-US" sz="2400" dirty="0"/>
              <a:t> </a:t>
            </a:r>
            <a:r>
              <a:rPr lang="en-US" sz="2400" dirty="0" err="1" smtClean="0"/>
              <a:t>porúch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20% </a:t>
            </a:r>
            <a:r>
              <a:rPr lang="en-US" sz="2400" dirty="0" err="1" smtClean="0"/>
              <a:t>umrtí</a:t>
            </a:r>
            <a:r>
              <a:rPr lang="en-US" sz="2400" dirty="0" smtClean="0"/>
              <a:t> </a:t>
            </a:r>
            <a:r>
              <a:rPr lang="en-US" sz="2400" dirty="0" err="1" smtClean="0"/>
              <a:t>novorodencov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30% </a:t>
            </a:r>
            <a:r>
              <a:rPr lang="en-US" sz="2400" dirty="0" err="1" smtClean="0"/>
              <a:t>hospitalizovaných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82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Výstup</a:t>
            </a:r>
            <a:endParaRPr lang="en-US" dirty="0"/>
          </a:p>
        </p:txBody>
      </p:sp>
      <p:pic>
        <p:nvPicPr>
          <p:cNvPr id="6" name="Content Placeholder 5" descr="Screen Shot 2015-01-28 at 23.38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48" b="-13448"/>
          <a:stretch>
            <a:fillRect/>
          </a:stretch>
        </p:blipFill>
        <p:spPr>
          <a:xfrm>
            <a:off x="1522023" y="1779787"/>
            <a:ext cx="5673829" cy="31203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Genetické</a:t>
            </a:r>
            <a:r>
              <a:rPr lang="en-US" dirty="0" smtClean="0"/>
              <a:t> minimum</a:t>
            </a:r>
            <a:endParaRPr lang="en-US" dirty="0"/>
          </a:p>
        </p:txBody>
      </p:sp>
      <p:pic>
        <p:nvPicPr>
          <p:cNvPr id="6" name="Content Placeholder 5" descr="eukaryotickabunk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5" r="-1697"/>
          <a:stretch/>
        </p:blipFill>
        <p:spPr>
          <a:xfrm>
            <a:off x="457200" y="1840338"/>
            <a:ext cx="2855363" cy="26878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karyoty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45" y="3993029"/>
            <a:ext cx="2933589" cy="2363321"/>
          </a:xfrm>
          <a:prstGeom prst="rect">
            <a:avLst/>
          </a:prstGeom>
        </p:spPr>
      </p:pic>
      <p:pic>
        <p:nvPicPr>
          <p:cNvPr id="8" name="Picture 7" descr="dna-struct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78" y="1628077"/>
            <a:ext cx="3022600" cy="4381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19110" y="2976022"/>
            <a:ext cx="1128969" cy="101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28093" y="3993030"/>
            <a:ext cx="1437815" cy="31707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Gén</a:t>
            </a:r>
            <a:r>
              <a:rPr lang="en-US" dirty="0" smtClean="0"/>
              <a:t>, </a:t>
            </a:r>
            <a:r>
              <a:rPr lang="en-US" dirty="0" err="1" smtClean="0"/>
              <a:t>mutácia</a:t>
            </a:r>
            <a:endParaRPr lang="en-US" dirty="0"/>
          </a:p>
        </p:txBody>
      </p:sp>
      <p:pic>
        <p:nvPicPr>
          <p:cNvPr id="6" name="Content Placeholder 5" descr="geneinchromosom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88" b="-7288"/>
          <a:stretch>
            <a:fillRect/>
          </a:stretch>
        </p:blipFill>
        <p:spPr>
          <a:xfrm>
            <a:off x="3220125" y="3119702"/>
            <a:ext cx="5466675" cy="30064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163" y="2036342"/>
            <a:ext cx="78841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Gén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err="1" smtClean="0"/>
              <a:t>vlastnosť</a:t>
            </a:r>
            <a:r>
              <a:rPr lang="en-US" sz="2400" dirty="0" smtClean="0"/>
              <a:t> </a:t>
            </a:r>
            <a:r>
              <a:rPr lang="en-US" sz="2400" dirty="0" err="1" smtClean="0"/>
              <a:t>jedinca</a:t>
            </a:r>
            <a:r>
              <a:rPr lang="en-US" sz="2400" dirty="0" smtClean="0"/>
              <a:t> (500bp – 2,3Mbp)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Mutácia</a:t>
            </a:r>
            <a:r>
              <a:rPr lang="en-US" sz="2400" dirty="0" smtClean="0"/>
              <a:t> – </a:t>
            </a:r>
            <a:r>
              <a:rPr lang="en-US" sz="2400" dirty="0" err="1" smtClean="0"/>
              <a:t>permanentná</a:t>
            </a:r>
            <a:r>
              <a:rPr lang="en-US" sz="2400" dirty="0" smtClean="0"/>
              <a:t> </a:t>
            </a:r>
            <a:r>
              <a:rPr lang="en-US" sz="2400" dirty="0" err="1" smtClean="0"/>
              <a:t>zmena</a:t>
            </a:r>
            <a:r>
              <a:rPr lang="en-US" sz="2400" dirty="0" smtClean="0"/>
              <a:t> DNA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13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HUGO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8" descr="Screen Shot 2015-01-28 at 22.21.3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13" b="-31813"/>
          <a:stretch>
            <a:fillRect/>
          </a:stretch>
        </p:blipFill>
        <p:spPr>
          <a:xfrm>
            <a:off x="1252609" y="3024442"/>
            <a:ext cx="6235700" cy="2711450"/>
          </a:xfrm>
        </p:spPr>
      </p:pic>
      <p:sp>
        <p:nvSpPr>
          <p:cNvPr id="8" name="TextBox 7"/>
          <p:cNvSpPr txBox="1"/>
          <p:nvPr/>
        </p:nvSpPr>
        <p:spPr>
          <a:xfrm>
            <a:off x="659163" y="1854891"/>
            <a:ext cx="78841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1993 </a:t>
            </a:r>
            <a:r>
              <a:rPr lang="en-US" sz="2400" dirty="0" smtClean="0"/>
              <a:t>– 2003, 3 </a:t>
            </a:r>
            <a:r>
              <a:rPr lang="en-US" sz="2400" dirty="0" err="1" smtClean="0"/>
              <a:t>miliardy</a:t>
            </a:r>
            <a:r>
              <a:rPr lang="en-US" sz="2400" dirty="0" smtClean="0"/>
              <a:t> $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Zdokumentovanie</a:t>
            </a:r>
            <a:r>
              <a:rPr lang="en-US" sz="2400" dirty="0" smtClean="0"/>
              <a:t> 21 000 </a:t>
            </a:r>
            <a:r>
              <a:rPr lang="en-US" sz="2400" dirty="0" err="1" smtClean="0"/>
              <a:t>génov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14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Regulárne</a:t>
            </a:r>
            <a:r>
              <a:rPr lang="en-US" dirty="0" smtClean="0"/>
              <a:t> </a:t>
            </a:r>
            <a:r>
              <a:rPr lang="en-US" dirty="0" err="1" smtClean="0"/>
              <a:t>výrazy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163" y="1854891"/>
            <a:ext cx="78841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Nie</a:t>
            </a:r>
            <a:r>
              <a:rPr lang="en-US" sz="2400" dirty="0" smtClean="0"/>
              <a:t> je </a:t>
            </a:r>
            <a:r>
              <a:rPr lang="en-US" sz="2400" dirty="0" err="1" smtClean="0"/>
              <a:t>čo</a:t>
            </a:r>
            <a:r>
              <a:rPr lang="en-US" sz="2400" dirty="0" smtClean="0"/>
              <a:t> </a:t>
            </a:r>
            <a:r>
              <a:rPr lang="en-US" sz="2400" dirty="0" err="1" smtClean="0"/>
              <a:t>riešiť</a:t>
            </a:r>
            <a:r>
              <a:rPr lang="en-US" sz="2400" dirty="0" smtClean="0"/>
              <a:t>…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b="1" dirty="0" err="1" smtClean="0"/>
              <a:t>Konečný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akceptor</a:t>
            </a:r>
            <a:r>
              <a:rPr lang="en-US" sz="2400" b="1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Thompsonov</a:t>
            </a:r>
            <a:r>
              <a:rPr lang="en-US" sz="2400" dirty="0" smtClean="0"/>
              <a:t> </a:t>
            </a:r>
            <a:r>
              <a:rPr lang="en-US" sz="2400" dirty="0" err="1" smtClean="0"/>
              <a:t>konštrukčný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algoritmus</a:t>
            </a:r>
            <a:endParaRPr lang="en-US" sz="2400" dirty="0" smtClean="0"/>
          </a:p>
        </p:txBody>
      </p:sp>
      <p:pic>
        <p:nvPicPr>
          <p:cNvPr id="7" name="Picture 6" descr="príklad thomp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45" y="3997630"/>
            <a:ext cx="5074304" cy="10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7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Distributívny</a:t>
            </a:r>
            <a:r>
              <a:rPr lang="en-US" dirty="0" smtClean="0"/>
              <a:t> </a:t>
            </a:r>
            <a:r>
              <a:rPr lang="en-US" dirty="0" err="1" smtClean="0"/>
              <a:t>systém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Ruby_on_Rail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73" y="3670999"/>
            <a:ext cx="749360" cy="970094"/>
          </a:xfrm>
          <a:prstGeom prst="rect">
            <a:avLst/>
          </a:prstGeom>
        </p:spPr>
      </p:pic>
      <p:pic>
        <p:nvPicPr>
          <p:cNvPr id="9" name="Picture 8" descr="javascrip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81" y="2315436"/>
            <a:ext cx="840140" cy="840140"/>
          </a:xfrm>
          <a:prstGeom prst="rect">
            <a:avLst/>
          </a:prstGeom>
        </p:spPr>
      </p:pic>
      <p:pic>
        <p:nvPicPr>
          <p:cNvPr id="10" name="Picture 9" descr="javascrip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5" y="2315436"/>
            <a:ext cx="840140" cy="840140"/>
          </a:xfrm>
          <a:prstGeom prst="rect">
            <a:avLst/>
          </a:prstGeom>
        </p:spPr>
      </p:pic>
      <p:pic>
        <p:nvPicPr>
          <p:cNvPr id="11" name="Picture 10" descr="javascrip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93" y="2315436"/>
            <a:ext cx="840140" cy="840140"/>
          </a:xfrm>
          <a:prstGeom prst="rect">
            <a:avLst/>
          </a:prstGeom>
        </p:spPr>
      </p:pic>
      <p:pic>
        <p:nvPicPr>
          <p:cNvPr id="12" name="Picture 11" descr="databas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61" y="4777295"/>
            <a:ext cx="728154" cy="72815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557023" y="3118415"/>
            <a:ext cx="822960" cy="82296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5710933" y="3155576"/>
            <a:ext cx="82520" cy="515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</p:cNvCxnSpPr>
          <p:nvPr/>
        </p:nvCxnSpPr>
        <p:spPr>
          <a:xfrm flipH="1">
            <a:off x="6168133" y="3155576"/>
            <a:ext cx="982942" cy="785799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168133" y="4530454"/>
            <a:ext cx="838528" cy="397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>
            <a:off x="6070867" y="2698376"/>
            <a:ext cx="660138" cy="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ightning Bolt 31"/>
          <p:cNvSpPr/>
          <p:nvPr/>
        </p:nvSpPr>
        <p:spPr>
          <a:xfrm>
            <a:off x="6231333" y="2315435"/>
            <a:ext cx="251216" cy="728001"/>
          </a:xfrm>
          <a:prstGeom prst="lightningBolt">
            <a:avLst/>
          </a:prstGeom>
          <a:solidFill>
            <a:srgbClr val="9C525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7750" y="5606336"/>
            <a:ext cx="214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Ensembl</a:t>
            </a:r>
            <a:r>
              <a:rPr lang="en-US" dirty="0" smtClean="0"/>
              <a:t> genome browser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9165" y="2315436"/>
            <a:ext cx="3250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Client – server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Rozhrania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2426" y="5320783"/>
            <a:ext cx="444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Einstein@home</a:t>
            </a:r>
            <a:r>
              <a:rPr lang="en-US" dirty="0"/>
              <a:t> </a:t>
            </a:r>
            <a:r>
              <a:rPr lang="en-US" dirty="0" smtClean="0"/>
              <a:t>- 470 TFLOPS (TOP500)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Plán</a:t>
            </a:r>
            <a:r>
              <a:rPr lang="en-US" dirty="0" smtClean="0"/>
              <a:t> </a:t>
            </a:r>
            <a:r>
              <a:rPr lang="en-US" dirty="0" err="1" smtClean="0"/>
              <a:t>práce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V Bratislave, 29.1.2015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163" y="1854891"/>
            <a:ext cx="788411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Data mining z genome browser</a:t>
            </a:r>
            <a:r>
              <a:rPr lang="en-US" sz="2400" dirty="0" smtClean="0"/>
              <a:t>-u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Komprimačný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algoritmus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Thompsonov</a:t>
            </a:r>
            <a:r>
              <a:rPr lang="en-US" sz="2400" dirty="0" smtClean="0"/>
              <a:t> </a:t>
            </a:r>
            <a:r>
              <a:rPr lang="en-US" sz="2400" dirty="0" err="1" smtClean="0"/>
              <a:t>konštrukčný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algoritmus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/>
              <a:t>Definovanie</a:t>
            </a:r>
            <a:r>
              <a:rPr lang="en-US" sz="2400" dirty="0" smtClean="0"/>
              <a:t> a </a:t>
            </a:r>
            <a:r>
              <a:rPr lang="en-US" sz="2400" dirty="0" err="1" smtClean="0"/>
              <a:t>implementácia</a:t>
            </a:r>
            <a:r>
              <a:rPr lang="en-US" sz="2400" dirty="0" smtClean="0"/>
              <a:t> </a:t>
            </a:r>
            <a:r>
              <a:rPr lang="en-US" sz="2400" dirty="0" err="1" smtClean="0"/>
              <a:t>rozhraní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distributívneho</a:t>
            </a:r>
            <a:r>
              <a:rPr lang="en-US" sz="2400" dirty="0" smtClean="0"/>
              <a:t> </a:t>
            </a:r>
            <a:r>
              <a:rPr lang="en-US" sz="2400" dirty="0" err="1" smtClean="0"/>
              <a:t>systému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14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126</TotalTime>
  <Words>270</Words>
  <Application>Microsoft Macintosh PowerPoint</Application>
  <PresentationFormat>On-screen Show (4:3)</PresentationFormat>
  <Paragraphs>62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Určovanie genetických predispozícií pomocou regulárnych výrazov</vt:lpstr>
      <vt:lpstr>Prečo genetika?</vt:lpstr>
      <vt:lpstr>Výstup</vt:lpstr>
      <vt:lpstr>Genetické minimum</vt:lpstr>
      <vt:lpstr>Gén, mutácia</vt:lpstr>
      <vt:lpstr>HUGO project</vt:lpstr>
      <vt:lpstr>Regulárne výrazy</vt:lpstr>
      <vt:lpstr>Distributívny systém</vt:lpstr>
      <vt:lpstr>Plán práce</vt:lpstr>
      <vt:lpstr>Ďakujem za pozornosť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Určovanie genetických predispozícií pomocou regulárnych výrazov</dc:title>
  <dc:creator>Kubo Kanitra</dc:creator>
  <cp:lastModifiedBy>Kubo Kanitra</cp:lastModifiedBy>
  <cp:revision>17</cp:revision>
  <dcterms:created xsi:type="dcterms:W3CDTF">2015-01-28T20:38:52Z</dcterms:created>
  <dcterms:modified xsi:type="dcterms:W3CDTF">2015-01-28T22:45:47Z</dcterms:modified>
</cp:coreProperties>
</file>