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95a996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95a996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995a996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995a996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995a996b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995a996b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95a996b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95a996b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995a996b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995a996b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95a996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95a996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95a996b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95a996b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95a996b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95a996b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95a996b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95a996b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95a996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95a996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95a996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95a996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95a996b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95a996b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95a996b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95a996b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Little Knight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Antony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Jorge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Mateus Fernandes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Modelos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Cursed Head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Modelos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Golem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Low Poly;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Mobile;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Enredo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cavaleiro é enviado a uma caverna que </a:t>
            </a:r>
            <a:r>
              <a:rPr lang="pt-BR"/>
              <a:t>está</a:t>
            </a:r>
            <a:r>
              <a:rPr lang="pt-BR"/>
              <a:t> ocupada por bandidos, e acaba descobrindo que um templo perdido ali existe;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Entrando neste templo, ele deve passar por seu desafios e </a:t>
            </a:r>
            <a:r>
              <a:rPr lang="pt-BR"/>
              <a:t>enfrentar</a:t>
            </a:r>
            <a:r>
              <a:rPr lang="pt-BR"/>
              <a:t> os inimigos que ali residem.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Caverna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Templo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Little Knight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Modelos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Bandidos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 rotWithShape="1">
          <a:blip r:embed="rId4">
            <a:alphaModFix/>
          </a:blip>
          <a:srcRect b="-28410" l="36277" r="-1327" t="28410"/>
          <a:stretch/>
        </p:blipFill>
        <p:spPr>
          <a:xfrm>
            <a:off x="1921925" y="1152475"/>
            <a:ext cx="8869027" cy="76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</a:t>
            </a:r>
            <a:r>
              <a:rPr lang="pt-BR"/>
              <a:t>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Boss Bandido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