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59" r:id="rId6"/>
    <p:sldId id="260" r:id="rId7"/>
    <p:sldId id="270" r:id="rId8"/>
    <p:sldId id="273" r:id="rId9"/>
    <p:sldId id="271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95a996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95a996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95a996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95a996b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95a996b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95a996b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95a996b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95a996b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95a996b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95a996b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95a996b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95a996b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95a996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95a996b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95a996b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95a996b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a996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a996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83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95a996b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95a996b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a996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a996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a996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a996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21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a996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a996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82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a996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a996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52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Little Knight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Antony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Jorge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Mateus Fernandes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Little Knight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Bandidos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 rotWithShape="1">
          <a:blip r:embed="rId4">
            <a:alphaModFix/>
          </a:blip>
          <a:srcRect l="36277" t="28410" r="-1327" b="-28410"/>
          <a:stretch/>
        </p:blipFill>
        <p:spPr>
          <a:xfrm>
            <a:off x="1921925" y="1152475"/>
            <a:ext cx="8869027" cy="76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Boss Bandido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Cursed Head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Modelos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Golem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Low Poly;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Mobile;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Enredo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cavaleiro é enviado a uma caverna que está ocupada por bandidos, e acaba descobrindo que um templo perdido ali existe;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Entrando neste templo, ele deve passar por seu desafios e enfrentar os inimigos que ali residem.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Entrada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5" t="10048" r="19492" b="15233"/>
          <a:stretch/>
        </p:blipFill>
        <p:spPr>
          <a:xfrm>
            <a:off x="2398644" y="602973"/>
            <a:ext cx="5923722" cy="38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3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Caverna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0562" r="18332" b="15620"/>
          <a:stretch/>
        </p:blipFill>
        <p:spPr>
          <a:xfrm>
            <a:off x="2054087" y="658488"/>
            <a:ext cx="6096000" cy="3796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Templo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0" t="10821" r="21811" b="16522"/>
          <a:stretch/>
        </p:blipFill>
        <p:spPr>
          <a:xfrm>
            <a:off x="2153479" y="543339"/>
            <a:ext cx="5936974" cy="3737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Templo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5" t="8116" r="18478" b="14203"/>
          <a:stretch/>
        </p:blipFill>
        <p:spPr>
          <a:xfrm>
            <a:off x="2239616" y="573343"/>
            <a:ext cx="5989983" cy="39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1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Templo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0305" r="17681" b="14461"/>
          <a:stretch/>
        </p:blipFill>
        <p:spPr>
          <a:xfrm>
            <a:off x="2385391" y="649357"/>
            <a:ext cx="6255026" cy="38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4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Templo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10048" r="19130" b="16264"/>
          <a:stretch/>
        </p:blipFill>
        <p:spPr>
          <a:xfrm>
            <a:off x="2922104" y="649355"/>
            <a:ext cx="5718313" cy="37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532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</Words>
  <Application>Microsoft Office PowerPoint</Application>
  <PresentationFormat>Apresentação na tela (16:9)</PresentationFormat>
  <Paragraphs>34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Little Knight</vt:lpstr>
      <vt:lpstr>Detalhes </vt:lpstr>
      <vt:lpstr>Enredo</vt:lpstr>
      <vt:lpstr>Cenários </vt:lpstr>
      <vt:lpstr>Cenários </vt:lpstr>
      <vt:lpstr>Cenários </vt:lpstr>
      <vt:lpstr>Cenários </vt:lpstr>
      <vt:lpstr>Cenários </vt:lpstr>
      <vt:lpstr>Cenários </vt:lpstr>
      <vt:lpstr>Modelos</vt:lpstr>
      <vt:lpstr>Modelos</vt:lpstr>
      <vt:lpstr>Modelos </vt:lpstr>
      <vt:lpstr>Modelos </vt:lpstr>
      <vt:lpstr>Modelos</vt:lpstr>
      <vt:lpstr>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Knight</dc:title>
  <cp:lastModifiedBy>Universidade Positivo</cp:lastModifiedBy>
  <cp:revision>2</cp:revision>
  <dcterms:modified xsi:type="dcterms:W3CDTF">2018-12-03T19:11:21Z</dcterms:modified>
</cp:coreProperties>
</file>