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3" r:id="rId5"/>
    <p:sldId id="265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F1"/>
    <a:srgbClr val="FDF0E9"/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75" d="100"/>
          <a:sy n="75" d="100"/>
        </p:scale>
        <p:origin x="183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6E2C-DF41-CE50-805A-6737B1029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707B2-871E-8360-426F-B49B0D379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4C7E-B9F2-5304-8E0D-967A9D78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D3A0-7EB3-B8E9-0E2C-9A755552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695A-AF92-8027-0529-516421AF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98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F959-288D-B539-11FA-BB66A47F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573C1-1379-1986-BDCC-158CD8BA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C686-A11B-C50E-A1EF-4C200040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D656-22DC-61A6-9EE6-60DC7784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0EACF-4EC0-00B2-768C-A37BA816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59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C44F0-66D0-BA2A-D7F5-E660B1876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97600-641D-8796-D95A-7F078B945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3DAB-FA15-6943-F7DE-83B54E57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054E-AEB5-EF1F-BA72-6E1B567C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AD27-439F-A9C9-546F-06EA1285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9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518B-46FF-F11F-D63B-919DFD03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FAF4-9BE3-8183-A04C-859408F2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E146-51DD-5A1B-6687-C5D4843A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A22B-83F2-FD56-8CF8-03714ACE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DA4C-D3CD-516F-4D8A-54CC6315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0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A324-BE54-FE1B-4223-B7F8FE59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E48E7-4741-9AD3-3192-1AB29F004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B3FC-470A-5BEA-2547-BC8FA63A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7FC3-2DAC-B6B3-026C-2BE831EA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49BD-067B-62BB-86ED-1B273438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36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90EB-1DBD-1865-934D-C87D1B98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B869-712F-C912-1C44-EA514AA3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29240-035D-775B-354D-423906219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A3E5-4165-69EE-D816-337A3AF9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DBCA2-4CD0-98FC-185F-EDCF441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7E8A-CDEA-3151-2344-2B46F58D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2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2E85-283B-CF94-BC38-E55AD7DD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9860E-E0A3-7C4E-B69D-EC3A935A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60C99-A865-B914-BD98-CBCC4CCD5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788D3-46F6-1E33-6547-CA3FCB8B3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61FB1-7D50-4E24-6ED9-1AB87B246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7A561-A793-91D0-6126-7E0EDB2A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377CC-6182-793C-6170-61AD2D6C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E5920-4AF7-0961-7EB7-A7D65AB5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53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E2DB-6A5E-186D-DE91-2CEF141F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45504-41F3-555F-68CF-BE148B22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9BBF2-40E6-D308-D391-95E0ED7C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D8CA1-92AC-39AD-0CB3-54AF1B13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36765-4C25-5350-BCBE-49BB9701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AB2BE-7123-0B7A-43B4-64A17882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55FC2-408E-6A23-0317-70798C2E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F39A-4BD7-173B-CB8A-F40FA7EE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2855-47BC-50E4-50A2-8BFF0AEC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2ADFD-78C0-843B-607A-3C52F1BC0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9BDA2-4466-8818-BFF5-836ECC78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E632-6320-095A-4C80-BEA10384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B44F4-2010-E6F8-6F33-966C30A9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17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D88-55E6-1FA8-39E5-45112885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4489F-4366-CB53-45D5-25FC88AC5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D5CD6-30DA-32A5-B805-38A2B645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53246-D9DF-EBFF-FAAF-CBF3F710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C2463-5363-EB16-A995-5FB10CB2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D22F-A2B6-A0A2-7751-935053CA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84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8CE8D-4B6F-3ED6-7074-B729E426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6671-339B-A84A-3701-BBD03194D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3971-A4BF-748D-0604-2B5EBBD83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B362-1CB6-444E-A949-A605EBF4202F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B0B3-5D39-27E1-963D-57725D78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0E94-9683-8917-8F8C-B4DB35A53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F793-1968-4825-BC6F-4064665A5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9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D0E573-4BB2-0313-99FB-A5533550C6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F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14B86-647E-013F-8618-3219D7F8B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0753"/>
            <a:ext cx="9144000" cy="2387600"/>
          </a:xfrm>
        </p:spPr>
        <p:txBody>
          <a:bodyPr/>
          <a:lstStyle/>
          <a:p>
            <a:r>
              <a:rPr lang="en-CA" b="1" dirty="0">
                <a:solidFill>
                  <a:srgbClr val="000066"/>
                </a:solidFill>
              </a:rPr>
              <a:t>IMU Noise During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3E9BF-D397-1F4D-80F2-2AEB803F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951" y="4825382"/>
            <a:ext cx="5264097" cy="923330"/>
          </a:xfrm>
        </p:spPr>
        <p:txBody>
          <a:bodyPr/>
          <a:lstStyle/>
          <a:p>
            <a:r>
              <a:rPr lang="en-CA" dirty="0">
                <a:solidFill>
                  <a:srgbClr val="000066"/>
                </a:solidFill>
              </a:rPr>
              <a:t>Judd Foster – 12 Oct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49EE18-896D-BF5A-725F-9AA763CD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42" y="-331349"/>
            <a:ext cx="9205245" cy="522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1BF0B-3EB8-F34A-9DA4-C3603D96A512}"/>
              </a:ext>
            </a:extLst>
          </p:cNvPr>
          <p:cNvSpPr txBox="1"/>
          <p:nvPr/>
        </p:nvSpPr>
        <p:spPr>
          <a:xfrm>
            <a:off x="4654341" y="2672679"/>
            <a:ext cx="671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1" i="0" u="none" strike="noStrike" dirty="0">
                <a:solidFill>
                  <a:srgbClr val="20124D"/>
                </a:solidFill>
                <a:effectLst/>
                <a:latin typeface="Calibri" panose="020F0502020204030204" pitchFamily="34" charset="0"/>
              </a:rPr>
              <a:t>Soft Tissue Resistance Assessment Technologies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166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E1B3C-7AA5-69A3-F0B4-5A1FB2639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0D81E-51B1-2476-5B37-FD0C487691D0}"/>
              </a:ext>
            </a:extLst>
          </p:cNvPr>
          <p:cNvSpPr txBox="1"/>
          <p:nvPr/>
        </p:nvSpPr>
        <p:spPr>
          <a:xfrm>
            <a:off x="2970890" y="47337"/>
            <a:ext cx="6250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u="sng" dirty="0"/>
              <a:t>Shin Accelerometer (Without Filter)</a:t>
            </a:r>
          </a:p>
        </p:txBody>
      </p:sp>
    </p:spTree>
    <p:extLst>
      <p:ext uri="{BB962C8B-B14F-4D97-AF65-F5344CB8AC3E}">
        <p14:creationId xmlns:p14="http://schemas.microsoft.com/office/powerpoint/2010/main" val="90773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491D9C-DD0C-89E4-C8E8-AF6373337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0D81E-51B1-2476-5B37-FD0C487691D0}"/>
              </a:ext>
            </a:extLst>
          </p:cNvPr>
          <p:cNvSpPr txBox="1"/>
          <p:nvPr/>
        </p:nvSpPr>
        <p:spPr>
          <a:xfrm>
            <a:off x="3322847" y="47337"/>
            <a:ext cx="5546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u="sng" dirty="0"/>
              <a:t>Shin Gyroscope (Without Filter)</a:t>
            </a:r>
          </a:p>
        </p:txBody>
      </p:sp>
    </p:spTree>
    <p:extLst>
      <p:ext uri="{BB962C8B-B14F-4D97-AF65-F5344CB8AC3E}">
        <p14:creationId xmlns:p14="http://schemas.microsoft.com/office/powerpoint/2010/main" val="378137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FB0689-288D-9D3A-B7AA-C6AA5A4C4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0D81E-51B1-2476-5B37-FD0C487691D0}"/>
              </a:ext>
            </a:extLst>
          </p:cNvPr>
          <p:cNvSpPr txBox="1"/>
          <p:nvPr/>
        </p:nvSpPr>
        <p:spPr>
          <a:xfrm>
            <a:off x="3262635" y="47337"/>
            <a:ext cx="566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u="sng" dirty="0"/>
              <a:t>Shin Accelerometer (With Filter)</a:t>
            </a:r>
          </a:p>
        </p:txBody>
      </p:sp>
    </p:spTree>
    <p:extLst>
      <p:ext uri="{BB962C8B-B14F-4D97-AF65-F5344CB8AC3E}">
        <p14:creationId xmlns:p14="http://schemas.microsoft.com/office/powerpoint/2010/main" val="288573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5141FA-289C-2A38-BB9A-4A3EF5128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0D81E-51B1-2476-5B37-FD0C487691D0}"/>
              </a:ext>
            </a:extLst>
          </p:cNvPr>
          <p:cNvSpPr txBox="1"/>
          <p:nvPr/>
        </p:nvSpPr>
        <p:spPr>
          <a:xfrm>
            <a:off x="3614593" y="47337"/>
            <a:ext cx="4962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u="sng" dirty="0"/>
              <a:t>Shin Gyroscope (With Filter)</a:t>
            </a:r>
          </a:p>
        </p:txBody>
      </p:sp>
    </p:spTree>
    <p:extLst>
      <p:ext uri="{BB962C8B-B14F-4D97-AF65-F5344CB8AC3E}">
        <p14:creationId xmlns:p14="http://schemas.microsoft.com/office/powerpoint/2010/main" val="11300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02CA2-31AC-A1EE-42CF-CCDC8A9F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0D81E-51B1-2476-5B37-FD0C487691D0}"/>
              </a:ext>
            </a:extLst>
          </p:cNvPr>
          <p:cNvSpPr txBox="1"/>
          <p:nvPr/>
        </p:nvSpPr>
        <p:spPr>
          <a:xfrm>
            <a:off x="2789549" y="47337"/>
            <a:ext cx="661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u="sng" dirty="0"/>
              <a:t>No Median Filter (Roll and Pitch Data)</a:t>
            </a:r>
          </a:p>
        </p:txBody>
      </p:sp>
    </p:spTree>
    <p:extLst>
      <p:ext uri="{BB962C8B-B14F-4D97-AF65-F5344CB8AC3E}">
        <p14:creationId xmlns:p14="http://schemas.microsoft.com/office/powerpoint/2010/main" val="15951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1482F6-C97B-494F-E2AD-C7831510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0D81E-51B1-2476-5B37-FD0C487691D0}"/>
              </a:ext>
            </a:extLst>
          </p:cNvPr>
          <p:cNvSpPr txBox="1"/>
          <p:nvPr/>
        </p:nvSpPr>
        <p:spPr>
          <a:xfrm>
            <a:off x="3082098" y="47337"/>
            <a:ext cx="602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u="sng" dirty="0"/>
              <a:t>Median Filter (Roll and Pitch Data)</a:t>
            </a:r>
          </a:p>
        </p:txBody>
      </p:sp>
    </p:spTree>
    <p:extLst>
      <p:ext uri="{BB962C8B-B14F-4D97-AF65-F5344CB8AC3E}">
        <p14:creationId xmlns:p14="http://schemas.microsoft.com/office/powerpoint/2010/main" val="125763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IMU Noise During 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Judd Foster</dc:creator>
  <cp:lastModifiedBy>Judd Foster</cp:lastModifiedBy>
  <cp:revision>6</cp:revision>
  <dcterms:created xsi:type="dcterms:W3CDTF">2022-10-13T03:29:00Z</dcterms:created>
  <dcterms:modified xsi:type="dcterms:W3CDTF">2022-10-13T03:39:59Z</dcterms:modified>
</cp:coreProperties>
</file>