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7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9AB2-5F6B-4EB2-84AF-0C49EDB85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6CC73-33EB-4B3B-9FF1-C1CFEAE77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3D23B-ACC1-4732-A452-230E3F8C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EB5D-70BD-440D-BDF3-E1214A6E4C7C}" type="datetimeFigureOut">
              <a:rPr lang="en-CA" smtClean="0"/>
              <a:t>2025-01-04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E61F3-ED62-452E-8F3D-FD78DD65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FF8A1-5D20-41C5-809C-E2CB7053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2BA1-1DC4-4D2D-8927-66247F25A3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576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AFB20-BBE3-4FB2-AB02-A184E8F1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89B42-DDB8-469F-BCB1-6C5578F60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42E1E-A2C8-4EB0-9F85-1E796274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EB5D-70BD-440D-BDF3-E1214A6E4C7C}" type="datetimeFigureOut">
              <a:rPr lang="en-CA" smtClean="0"/>
              <a:t>2025-01-04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2EA92-A86A-45F3-8FB1-C3058E7C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ACE16-68C7-48EB-82D0-F0B227EE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2BA1-1DC4-4D2D-8927-66247F25A3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189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ED85B-759D-4DBF-8525-7778653B6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F82F7-CB59-48ED-941D-F7898FAA0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67CD8-73C3-4C3B-97B3-A272F74D5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EB5D-70BD-440D-BDF3-E1214A6E4C7C}" type="datetimeFigureOut">
              <a:rPr lang="en-CA" smtClean="0"/>
              <a:t>2025-01-04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2B33A-AD12-4F33-85A5-B5C425BB4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851CC-C832-4A7F-AF86-1AB63031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2BA1-1DC4-4D2D-8927-66247F25A3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914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7DE86-9578-42C5-A5D0-8372CCC5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EF43A-8E8A-4757-BC18-67CDF6C3F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316D7-8223-49D7-B39E-977C6EFD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EB5D-70BD-440D-BDF3-E1214A6E4C7C}" type="datetimeFigureOut">
              <a:rPr lang="en-CA" smtClean="0"/>
              <a:t>2025-01-04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407C9-15F1-473F-AF06-DE662982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D9E86-904F-441E-A95C-0406CC7E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2BA1-1DC4-4D2D-8927-66247F25A3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659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5606-733E-44B9-BCCF-76B4C5E8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1031A-0216-48FB-8E12-6957903F6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A9112-523D-4745-A53B-2BB5251F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EB5D-70BD-440D-BDF3-E1214A6E4C7C}" type="datetimeFigureOut">
              <a:rPr lang="en-CA" smtClean="0"/>
              <a:t>2025-01-04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20F21-4E79-478C-8044-7DAC006D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0E2B3-1F48-42C3-8A96-6827200E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2BA1-1DC4-4D2D-8927-66247F25A3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363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0F9E8-CD6B-49FA-A77F-55213FAF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A5CE3-0C3F-4517-84D2-3AB1E6C1D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FB6BA-9E4D-46D8-AF1B-FD7395C98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62D7F-16A3-40A6-BAB8-1FEB7B2E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EB5D-70BD-440D-BDF3-E1214A6E4C7C}" type="datetimeFigureOut">
              <a:rPr lang="en-CA" smtClean="0"/>
              <a:t>2025-01-04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A6126-DDEF-4088-8B09-F0E34AAF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1F989-F2EF-4C46-A3CA-4999E9A8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2BA1-1DC4-4D2D-8927-66247F25A3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303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7A99E-6DD9-44B3-A4DC-980B952E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B8408-E82D-4ADC-BE60-4750689F1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D40C1-54F8-46E5-A541-E4B749F62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E5E0C-F5AB-4CDB-BD66-9841A89A5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F0C6D-A89C-4728-87D1-6EDE3565F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6CAE8A-E250-49DD-A60D-9F268CEA7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EB5D-70BD-440D-BDF3-E1214A6E4C7C}" type="datetimeFigureOut">
              <a:rPr lang="en-CA" smtClean="0"/>
              <a:t>2025-01-04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80DAAC-C80B-40BB-BB04-B97DBA276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80B6B0-1149-4C84-83EF-BED55D26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2BA1-1DC4-4D2D-8927-66247F25A3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586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1AC1-F433-4038-A685-A8103155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F1521-C19F-40D1-B1B0-6868636B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EB5D-70BD-440D-BDF3-E1214A6E4C7C}" type="datetimeFigureOut">
              <a:rPr lang="en-CA" smtClean="0"/>
              <a:t>2025-01-04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21A70-753F-4F0F-8AFE-9301C797D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D657B-2946-4E3E-8E10-0DB97FC1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2BA1-1DC4-4D2D-8927-66247F25A3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113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237E49-D74B-4A71-B224-38626D2B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EB5D-70BD-440D-BDF3-E1214A6E4C7C}" type="datetimeFigureOut">
              <a:rPr lang="en-CA" smtClean="0"/>
              <a:t>2025-01-04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0C494-93E1-4C5B-A0F7-3FB0B884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0E792-71DC-4BD0-BD3B-C48AB33B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2BA1-1DC4-4D2D-8927-66247F25A3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368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1B489-6CCC-4D37-A557-283F58E5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C7A82-0DD4-4F4F-B95C-818F62643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CC284-75E8-4E9E-8F98-E83E9300A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EF42E-23A6-4A85-A887-04FF66E9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EB5D-70BD-440D-BDF3-E1214A6E4C7C}" type="datetimeFigureOut">
              <a:rPr lang="en-CA" smtClean="0"/>
              <a:t>2025-01-04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8D1E1-FF19-4175-85FE-EA0A064A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750A8-E71F-492D-A17F-1A611E38C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2BA1-1DC4-4D2D-8927-66247F25A3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768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62A7F-E543-49AD-AA03-17915C55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3795A4-2A60-4BF4-BDF8-26F4A16AE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94C8C-7ABA-4DB0-B7B0-2B2A7E54C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EC9ED-3126-492A-8CFD-2A09251A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EB5D-70BD-440D-BDF3-E1214A6E4C7C}" type="datetimeFigureOut">
              <a:rPr lang="en-CA" smtClean="0"/>
              <a:t>2025-01-04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6C5F9-9E99-4C0E-9A09-B71B4F57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C566E-9253-45C4-9827-0EE85D7A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2BA1-1DC4-4D2D-8927-66247F25A3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115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E4D74-A920-4F62-9C1A-15ADF06AE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E62FB-EBF9-4345-9117-442C6EF3C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47009-DAFB-4801-9791-F551C97E3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AEB5D-70BD-440D-BDF3-E1214A6E4C7C}" type="datetimeFigureOut">
              <a:rPr lang="en-CA" smtClean="0"/>
              <a:t>2025-01-04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E74AF-621A-4547-813A-E6240DF5C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62E7F-818D-4D1A-B9CB-8ABE11985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D2BA1-1DC4-4D2D-8927-66247F25A3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440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CCC0A0-1EF9-4427-A639-0B458D91E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65" y="0"/>
            <a:ext cx="1028787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F8CCDB-6D34-4900-807C-492D59F49738}"/>
              </a:ext>
            </a:extLst>
          </p:cNvPr>
          <p:cNvSpPr txBox="1"/>
          <p:nvPr/>
        </p:nvSpPr>
        <p:spPr>
          <a:xfrm>
            <a:off x="5348207" y="1216619"/>
            <a:ext cx="1495586" cy="3835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Thru </a:t>
            </a:r>
            <a:r>
              <a:rPr lang="en-CA" dirty="0" err="1"/>
              <a:t>cal</a:t>
            </a:r>
            <a:r>
              <a:rPr lang="en-CA" dirty="0"/>
              <a:t> 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3CED76-12EA-4E3C-9226-EA23697E2BEE}"/>
              </a:ext>
            </a:extLst>
          </p:cNvPr>
          <p:cNvSpPr txBox="1"/>
          <p:nvPr/>
        </p:nvSpPr>
        <p:spPr>
          <a:xfrm>
            <a:off x="5240365" y="5549705"/>
            <a:ext cx="171127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Thru </a:t>
            </a:r>
            <a:r>
              <a:rPr lang="en-CA" dirty="0" err="1"/>
              <a:t>cal</a:t>
            </a:r>
            <a:r>
              <a:rPr lang="en-CA" dirty="0"/>
              <a:t> 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39087B-B6BF-4688-B6C4-E812A578FAC3}"/>
              </a:ext>
            </a:extLst>
          </p:cNvPr>
          <p:cNvSpPr txBox="1"/>
          <p:nvPr/>
        </p:nvSpPr>
        <p:spPr>
          <a:xfrm>
            <a:off x="3485828" y="1216619"/>
            <a:ext cx="904067" cy="3835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Input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F24CD4-0582-43CF-AE70-5FB1BE38462B}"/>
              </a:ext>
            </a:extLst>
          </p:cNvPr>
          <p:cNvSpPr txBox="1"/>
          <p:nvPr/>
        </p:nvSpPr>
        <p:spPr>
          <a:xfrm>
            <a:off x="2581761" y="5542580"/>
            <a:ext cx="904067" cy="3835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Out 1 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86E2FD-45AF-4849-9D98-D588C8780024}"/>
              </a:ext>
            </a:extLst>
          </p:cNvPr>
          <p:cNvSpPr txBox="1"/>
          <p:nvPr/>
        </p:nvSpPr>
        <p:spPr>
          <a:xfrm>
            <a:off x="3911063" y="5542580"/>
            <a:ext cx="904067" cy="3835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Out 1 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C412E8-A705-4338-9562-75CA1165396F}"/>
              </a:ext>
            </a:extLst>
          </p:cNvPr>
          <p:cNvSpPr txBox="1"/>
          <p:nvPr/>
        </p:nvSpPr>
        <p:spPr>
          <a:xfrm>
            <a:off x="7314449" y="5542580"/>
            <a:ext cx="904067" cy="3835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Out 2 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4259EF-A90E-4D34-9102-8B9F72B14F04}"/>
              </a:ext>
            </a:extLst>
          </p:cNvPr>
          <p:cNvSpPr txBox="1"/>
          <p:nvPr/>
        </p:nvSpPr>
        <p:spPr>
          <a:xfrm>
            <a:off x="8458199" y="5549705"/>
            <a:ext cx="904067" cy="3835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Out 2 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641A3F-87A4-4979-88BA-185E56E45C94}"/>
              </a:ext>
            </a:extLst>
          </p:cNvPr>
          <p:cNvSpPr txBox="1"/>
          <p:nvPr/>
        </p:nvSpPr>
        <p:spPr>
          <a:xfrm>
            <a:off x="7802105" y="1216619"/>
            <a:ext cx="904067" cy="3835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Input 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6F6C79-4346-453D-A1A4-C7EC5A8B03F1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5203556" y="4347275"/>
            <a:ext cx="892444" cy="1202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C834E4-5550-4D97-83C5-EBFD40802FF4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286754" y="1600201"/>
            <a:ext cx="809246" cy="2402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558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Judd Foster</dc:creator>
  <cp:lastModifiedBy>Judd Foster</cp:lastModifiedBy>
  <cp:revision>2</cp:revision>
  <dcterms:created xsi:type="dcterms:W3CDTF">2025-01-04T22:23:44Z</dcterms:created>
  <dcterms:modified xsi:type="dcterms:W3CDTF">2025-01-04T23:31:07Z</dcterms:modified>
</cp:coreProperties>
</file>