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55" r:id="rId2"/>
    <p:sldId id="3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2D68D-8579-7D4D-BDA1-90F3C5A0B40C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32094-349E-4646-9E8B-B362FD36F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909C-03CA-904D-B759-A7B5E6043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9AB89-B9E6-6F41-9171-ED032C08E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2CDE-2FB8-8542-9C2D-204769FF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C39D8-2FC5-204F-804A-D14116A13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423C-790F-F142-A0F3-E469BD19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A556-65DC-A940-B70D-6D3FBC4C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504B-B8B7-5C48-8D73-BF565210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FDDA-D52A-5648-AAB1-BFAFEE46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89F15-0C67-744C-8B18-3D5C4DA4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3DF0-41A9-094D-A219-9C469B6F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B28E-145B-7048-84D1-4CE844F2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50D4-1DF0-AC46-B171-314F6A6B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1E536-7ED6-3E40-A5E8-5D8F38F5C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6F78A-5F5A-1C44-AFF9-F85EB41CF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C7F7-BED1-754E-BA19-74A25F99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EF5D-C841-8A47-814A-0A11FF7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1005-C9E2-4C4C-B180-F61AA60A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9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CF73-EADC-6746-8A96-E42B4FFE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8C35-B05E-EA40-A5FA-EFC920E5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8B291-9EDB-5C4F-AAB3-770A5501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8E0C-3E5E-114F-A8A8-4638EE36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1A87-09B4-6845-97B3-47C68597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C2D6-FB2C-0446-9E46-CF6F9F81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F25FA-6365-6848-BF0E-D9F769CC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F5E7-96C3-BD43-A84D-D8576880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1B02-2020-6949-8D99-5720D00B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8EE8-8D88-B04A-A6AB-DE6A6050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44FD-5353-4F44-9EE3-DEEE5F23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0E2D-7242-6F4A-AF81-9949CE04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9535B-A66F-B048-870D-81BF143F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57FA-7B9F-6445-8C38-0CABBC2D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21C1-FC1F-5D42-9638-5497D98C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3F80-A304-234A-856C-3FD06F0D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7C67-D500-C64E-942E-814B83E0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AEDC1-D783-A445-8F30-EC6AA91A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02FC-85A4-314A-9ACA-6216AAA98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6C663-9A51-4948-A96B-44CEFC407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89AD6-D4B7-434F-AC84-0DCD73BFF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A2D28-8B01-6045-85B3-103A60CE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F32FC-2094-0244-95B9-7CA212B5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FB02F-3E93-F744-BD93-52564913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E313-0A7E-AC4A-B32F-93180747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5C83-C974-6D46-95B3-C7E6BB2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303A8-3CE6-0944-8CA3-3E18E4BF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3DAD-7BF5-6A4C-978B-4D7175F0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9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DB06A-40EE-AB4B-BE4E-D4A516B4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5DA92-E468-684E-9329-E9A1CEF5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262FE-BDD8-8E47-A6B7-4086C3CA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FBF7-F3C8-F24A-A73D-57B68A2E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11D0-286D-814F-9158-0FAB10AA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DD19A-A0B5-A443-BC4C-85D2F330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4571D-5EED-3140-9C0E-165DDA6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DE5EB-3DB3-844C-BF61-D6F60F02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9B6C-4A9C-4649-8D7E-D1364596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10C3-906A-E644-AC86-DB2F8B13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BEAE4-4849-7B46-ACD1-291A6D636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F505D-DE1F-FB44-ACE8-379EA621C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F315-A144-E445-BB26-40BF4ABF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90CD-9194-364D-A159-CB7B183B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E98D4-7C12-C04C-A779-C5CF5316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7ECB1-D9F2-144C-B975-EC0AD376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42D0-132E-3C46-932B-B72C326A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B608-A306-E245-A70E-DC11130E6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1190-F3FA-F445-9D6C-1B78F87FBF6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4791-A6B7-2344-800D-F02487B46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B82A-CE1D-C74A-9D82-57009B47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4153-1B91-FE40-9147-4F16ED6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50426"/>
            <a:ext cx="11817927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  <a:ea typeface="Al Bayan Plain" charset="-78"/>
                <a:cs typeface="Consolas" panose="020B0609020204030204" pitchFamily="49" charset="0"/>
              </a:rPr>
              <a:t>Using Ansible with Azure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644EBF-F79C-C848-93DA-7E8288C8F7C4}"/>
              </a:ext>
            </a:extLst>
          </p:cNvPr>
          <p:cNvSpPr txBox="1">
            <a:spLocks/>
          </p:cNvSpPr>
          <p:nvPr/>
        </p:nvSpPr>
        <p:spPr>
          <a:xfrm>
            <a:off x="851485" y="5282107"/>
            <a:ext cx="3544396" cy="2911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2400" b="0" i="0" kern="120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Josh </a:t>
            </a:r>
            <a:r>
              <a:rPr lang="en-US" dirty="0" err="1">
                <a:solidFill>
                  <a:schemeClr val="tx1"/>
                </a:solidFill>
              </a:rPr>
              <a:t>Duffney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0500C3F-0C09-114F-8275-178E0F768E4B}"/>
              </a:ext>
            </a:extLst>
          </p:cNvPr>
          <p:cNvSpPr txBox="1">
            <a:spLocks/>
          </p:cNvSpPr>
          <p:nvPr/>
        </p:nvSpPr>
        <p:spPr>
          <a:xfrm>
            <a:off x="851485" y="5643436"/>
            <a:ext cx="4235522" cy="2911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Tx/>
              <a:buNone/>
              <a:defRPr sz="2400" b="0" i="0" kern="120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+mj-lt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1"/>
                </a:solidFill>
              </a:rPr>
              <a:t>Cloudskills</a:t>
            </a:r>
            <a:r>
              <a:rPr lang="en-US" sz="1800" dirty="0">
                <a:solidFill>
                  <a:schemeClr val="tx1"/>
                </a:solidFill>
              </a:rPr>
              <a:t> Community Contributor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89D09-AD58-4E40-8127-9C46F20A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568" y="5394618"/>
            <a:ext cx="3307359" cy="5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8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792F8-D9E0-7146-BAE8-7DD2DD72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Prerequisites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A01CE-2E6A-2A46-9A90-FD8C05ACCEC9}"/>
              </a:ext>
            </a:extLst>
          </p:cNvPr>
          <p:cNvSpPr/>
          <p:nvPr/>
        </p:nvSpPr>
        <p:spPr>
          <a:xfrm>
            <a:off x="621738" y="1125611"/>
            <a:ext cx="10948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Azure Subscription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VS Code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Docker Desktop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3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12215</TotalTime>
  <Words>18</Words>
  <Application>Microsoft Macintosh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Gotham Medium</vt:lpstr>
      <vt:lpstr>Office Theme</vt:lpstr>
      <vt:lpstr>Using Ansible with Azure</vt:lpstr>
      <vt:lpstr>Prerequisites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#1: Highly Available Web App w/ Auto Scaling</dc:title>
  <dc:creator>Mike Pfeiffer</dc:creator>
  <cp:lastModifiedBy>Microsoft Office User</cp:lastModifiedBy>
  <cp:revision>63</cp:revision>
  <dcterms:created xsi:type="dcterms:W3CDTF">2018-11-03T18:23:50Z</dcterms:created>
  <dcterms:modified xsi:type="dcterms:W3CDTF">2020-03-01T10:34:04Z</dcterms:modified>
</cp:coreProperties>
</file>