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355" r:id="rId2"/>
    <p:sldId id="37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61"/>
    <p:restoredTop sz="70340"/>
  </p:normalViewPr>
  <p:slideViewPr>
    <p:cSldViewPr snapToGrid="0" snapToObjects="1">
      <p:cViewPr varScale="1">
        <p:scale>
          <a:sx n="88" d="100"/>
          <a:sy n="88" d="100"/>
        </p:scale>
        <p:origin x="1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2D68D-8579-7D4D-BDA1-90F3C5A0B40C}" type="datetimeFigureOut">
              <a:rPr lang="en-US" smtClean="0"/>
              <a:t>3/2/20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32094-349E-4646-9E8B-B362FD36F035}" type="slidenum">
              <a:rPr lang="en-US" smtClean="0"/>
              <a:t>‹#›</a:t>
            </a:fld>
            <a:endParaRPr lang="en-US"/>
          </a:p>
        </p:txBody>
      </p:sp>
    </p:spTree>
    <p:extLst>
      <p:ext uri="{BB962C8B-B14F-4D97-AF65-F5344CB8AC3E}">
        <p14:creationId xmlns:p14="http://schemas.microsoft.com/office/powerpoint/2010/main" val="94985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it’s Josh Duffney. In this lab we’ll be diving into using ansible with azure. You’ll learn how to install ansible on an azure Linux </a:t>
            </a:r>
            <a:r>
              <a:rPr lang="en-US" dirty="0" err="1"/>
              <a:t>vm</a:t>
            </a:r>
            <a:r>
              <a:rPr lang="en-US" dirty="0"/>
              <a:t> as well as how to use it within a container running locally on your laptop. After that you’ll learn how to connect ansible to azure. You will also learn how to create Ansible playbooks that will deploy and configure virtual machines in azure.</a:t>
            </a:r>
          </a:p>
        </p:txBody>
      </p:sp>
      <p:sp>
        <p:nvSpPr>
          <p:cNvPr id="4" name="Slide Number Placeholder 3"/>
          <p:cNvSpPr>
            <a:spLocks noGrp="1"/>
          </p:cNvSpPr>
          <p:nvPr>
            <p:ph type="sldNum" sz="quarter" idx="5"/>
          </p:nvPr>
        </p:nvSpPr>
        <p:spPr/>
        <p:txBody>
          <a:bodyPr/>
          <a:lstStyle/>
          <a:p>
            <a:fld id="{416B909C-03CA-904D-B759-A7B5E604332E}" type="slidenum">
              <a:rPr lang="en-US" smtClean="0"/>
              <a:t>1</a:t>
            </a:fld>
            <a:endParaRPr lang="en-US"/>
          </a:p>
        </p:txBody>
      </p:sp>
    </p:spTree>
    <p:extLst>
      <p:ext uri="{BB962C8B-B14F-4D97-AF65-F5344CB8AC3E}">
        <p14:creationId xmlns:p14="http://schemas.microsoft.com/office/powerpoint/2010/main" val="356120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prerequisites before you get started are an active azure subscription, an </a:t>
            </a:r>
            <a:r>
              <a:rPr lang="en-US" dirty="0" err="1"/>
              <a:t>ssh</a:t>
            </a:r>
            <a:r>
              <a:rPr lang="en-US" dirty="0"/>
              <a:t> client, Visual studio code and docker desktop installed. With that out of the way let’s get started!</a:t>
            </a:r>
          </a:p>
        </p:txBody>
      </p:sp>
      <p:sp>
        <p:nvSpPr>
          <p:cNvPr id="4" name="Slide Number Placeholder 3"/>
          <p:cNvSpPr>
            <a:spLocks noGrp="1"/>
          </p:cNvSpPr>
          <p:nvPr>
            <p:ph type="sldNum" sz="quarter" idx="5"/>
          </p:nvPr>
        </p:nvSpPr>
        <p:spPr/>
        <p:txBody>
          <a:bodyPr/>
          <a:lstStyle/>
          <a:p>
            <a:fld id="{A1A9AB89-B9E6-6F41-9171-ED032C08E5FE}" type="slidenum">
              <a:rPr lang="en-US" smtClean="0"/>
              <a:t>2</a:t>
            </a:fld>
            <a:endParaRPr lang="en-US"/>
          </a:p>
        </p:txBody>
      </p:sp>
    </p:spTree>
    <p:extLst>
      <p:ext uri="{BB962C8B-B14F-4D97-AF65-F5344CB8AC3E}">
        <p14:creationId xmlns:p14="http://schemas.microsoft.com/office/powerpoint/2010/main" val="360887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CDE-2FB8-8542-9C2D-204769FF1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C39D8-2FC5-204F-804A-D14116A13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7423C-790F-F142-A0F3-E469BD194DB2}"/>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5F42A556-65DC-A940-B70D-6D3FBC4C2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E504B-B8B7-5C48-8D73-BF565210B45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43521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FDDA-D52A-5648-AAB1-BFAFEE46F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C89F15-0C67-744C-8B18-3D5C4DA48C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A3DF0-41A9-094D-A219-9C469B6FD792}"/>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AEF7B28E-145B-7048-84D1-4CE844F2C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50D4-1DF0-AC46-B171-314F6A6B312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1196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536-7ED6-3E40-A5E8-5D8F38F5C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6F78A-5F5A-1C44-AFF9-F85EB41CFD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0C7F7-BED1-754E-BA19-74A25F99AC21}"/>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C482EF5D-C841-8A47-814A-0A11FF719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01005-C9E2-4C4C-B180-F61AA60A7AE4}"/>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878397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094493054"/>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CF73-EADC-6746-8A96-E42B4FFEE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58C35-B05E-EA40-A5FA-EFC920E5BF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8B291-9EDB-5C4F-AAB3-770A55019826}"/>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46B98E0C-3E5E-114F-A8A8-4638EE36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31A87-09B4-6845-97B3-47C685975CA0}"/>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77335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C2D6-FB2C-0446-9E46-CF6F9F816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F25FA-6365-6848-BF0E-D9F769CCD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66F5E7-96C3-BD43-A84D-D8576880580D}"/>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54561B02-2020-6949-8D99-5720D00BB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E8EE8-8D88-B04A-A6AB-DE6A60506FD5}"/>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25306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44FD-5353-4F44-9EE3-DEEE5F23F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D0E2D-7242-6F4A-AF81-9949CE045A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9535B-A66F-B048-870D-81BF143FB6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557FA-7B9F-6445-8C38-0CABBC2D928F}"/>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EECA21C1-FC1F-5D42-9638-5497D98C8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93F80-A304-234A-856C-3FD06F0DDAB7}"/>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40729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7C67-D500-C64E-942E-814B83E0E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BAEDC1-D783-A445-8F30-EC6AA91A6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1E02FC-85A4-314A-9ACA-6216AAA98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6C663-9A51-4948-A96B-44CEFC407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689AD6-D4B7-434F-AC84-0DCD73BFF7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AA2D28-8B01-6045-85B3-103A60CEEDDC}"/>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8" name="Footer Placeholder 7">
            <a:extLst>
              <a:ext uri="{FF2B5EF4-FFF2-40B4-BE49-F238E27FC236}">
                <a16:creationId xmlns:a16="http://schemas.microsoft.com/office/drawing/2014/main" id="{619F32FC-2094-0244-95B9-7CA212B58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FB02F-3E93-F744-BD93-52564913D43E}"/>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252683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E313-0A7E-AC4A-B32F-931807477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15C83-C974-6D46-95B3-C7E6BB2DA96A}"/>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4" name="Footer Placeholder 3">
            <a:extLst>
              <a:ext uri="{FF2B5EF4-FFF2-40B4-BE49-F238E27FC236}">
                <a16:creationId xmlns:a16="http://schemas.microsoft.com/office/drawing/2014/main" id="{9CA303A8-3CE6-0944-8CA3-3E18E4BFC1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7B3DAD-7BF5-6A4C-978B-4D7175F027A8}"/>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365609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DB06A-40EE-AB4B-BE4E-D4A516B45925}"/>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3" name="Footer Placeholder 2">
            <a:extLst>
              <a:ext uri="{FF2B5EF4-FFF2-40B4-BE49-F238E27FC236}">
                <a16:creationId xmlns:a16="http://schemas.microsoft.com/office/drawing/2014/main" id="{DE35DA92-E468-684E-9329-E9A1CEF5F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C262FE-BDD8-8E47-A6B7-4086C3CA34AA}"/>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19123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FBF7-F3C8-F24A-A73D-57B68A2E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411D0-286D-814F-9158-0FAB10AAC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FDD19A-A0B5-A443-BC4C-85D2F3308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44571D-5EED-3140-9C0E-165DDA65F50E}"/>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1F0DE5EB-3DB3-844C-BF61-D6F60F02C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69B6C-4A9C-4649-8D7E-D13645962FF8}"/>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88763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10C3-906A-E644-AC86-DB2F8B130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8BEAE4-4849-7B46-ACD1-291A6D636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FF505D-DE1F-FB44-ACE8-379EA621C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3CF315-A144-E445-BB26-40BF4ABF7F77}"/>
              </a:ext>
            </a:extLst>
          </p:cNvPr>
          <p:cNvSpPr>
            <a:spLocks noGrp="1"/>
          </p:cNvSpPr>
          <p:nvPr>
            <p:ph type="dt" sz="half" idx="10"/>
          </p:nvPr>
        </p:nvSpPr>
        <p:spPr/>
        <p:txBody>
          <a:bodyPr/>
          <a:lstStyle/>
          <a:p>
            <a:fld id="{6A891190-F3FA-F445-9D6C-1B78F87FBF61}" type="datetimeFigureOut">
              <a:rPr lang="en-US" smtClean="0"/>
              <a:t>3/2/20</a:t>
            </a:fld>
            <a:endParaRPr lang="en-US"/>
          </a:p>
        </p:txBody>
      </p:sp>
      <p:sp>
        <p:nvSpPr>
          <p:cNvPr id="6" name="Footer Placeholder 5">
            <a:extLst>
              <a:ext uri="{FF2B5EF4-FFF2-40B4-BE49-F238E27FC236}">
                <a16:creationId xmlns:a16="http://schemas.microsoft.com/office/drawing/2014/main" id="{E4C890CD-9194-364D-A159-CB7B183B2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E98D4-7C12-C04C-A779-C5CF5316891D}"/>
              </a:ext>
            </a:extLst>
          </p:cNvPr>
          <p:cNvSpPr>
            <a:spLocks noGrp="1"/>
          </p:cNvSpPr>
          <p:nvPr>
            <p:ph type="sldNum" sz="quarter" idx="12"/>
          </p:nvPr>
        </p:nvSpPr>
        <p:spPr/>
        <p:txBody>
          <a:bodyPr/>
          <a:lstStyle/>
          <a:p>
            <a:fld id="{1F6D4153-1B91-FE40-9147-4F16ED69EA1D}" type="slidenum">
              <a:rPr lang="en-US" smtClean="0"/>
              <a:t>‹#›</a:t>
            </a:fld>
            <a:endParaRPr lang="en-US"/>
          </a:p>
        </p:txBody>
      </p:sp>
    </p:spTree>
    <p:extLst>
      <p:ext uri="{BB962C8B-B14F-4D97-AF65-F5344CB8AC3E}">
        <p14:creationId xmlns:p14="http://schemas.microsoft.com/office/powerpoint/2010/main" val="422728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E7ECB1-D9F2-144C-B975-EC0AD3762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E42D0-132E-3C46-932B-B72C326AC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5B608-A306-E245-A70E-DC11130E6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91190-F3FA-F445-9D6C-1B78F87FBF61}" type="datetimeFigureOut">
              <a:rPr lang="en-US" smtClean="0"/>
              <a:t>3/2/20</a:t>
            </a:fld>
            <a:endParaRPr lang="en-US"/>
          </a:p>
        </p:txBody>
      </p:sp>
      <p:sp>
        <p:nvSpPr>
          <p:cNvPr id="5" name="Footer Placeholder 4">
            <a:extLst>
              <a:ext uri="{FF2B5EF4-FFF2-40B4-BE49-F238E27FC236}">
                <a16:creationId xmlns:a16="http://schemas.microsoft.com/office/drawing/2014/main" id="{635A4791-A6B7-2344-800D-F02487B4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6B82A-CE1D-C74A-9D82-57009B47E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D4153-1B91-FE40-9147-4F16ED69EA1D}" type="slidenum">
              <a:rPr lang="en-US" smtClean="0"/>
              <a:t>‹#›</a:t>
            </a:fld>
            <a:endParaRPr lang="en-US"/>
          </a:p>
        </p:txBody>
      </p:sp>
    </p:spTree>
    <p:extLst>
      <p:ext uri="{BB962C8B-B14F-4D97-AF65-F5344CB8AC3E}">
        <p14:creationId xmlns:p14="http://schemas.microsoft.com/office/powerpoint/2010/main" val="94111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50426"/>
            <a:ext cx="11817927" cy="2387600"/>
          </a:xfrm>
        </p:spPr>
        <p:txBody>
          <a:bodyPr>
            <a:normAutofit/>
          </a:bodyPr>
          <a:lstStyle/>
          <a:p>
            <a:r>
              <a:rPr lang="en-US" sz="4800" b="1" dirty="0">
                <a:latin typeface="Consolas" panose="020B0609020204030204" pitchFamily="49" charset="0"/>
                <a:ea typeface="Al Bayan Plain" charset="-78"/>
                <a:cs typeface="Consolas" panose="020B0609020204030204" pitchFamily="49" charset="0"/>
              </a:rPr>
              <a:t>Using Ansible with Azure</a:t>
            </a:r>
          </a:p>
        </p:txBody>
      </p:sp>
      <p:sp>
        <p:nvSpPr>
          <p:cNvPr id="5" name="Text Placeholder 2">
            <a:extLst>
              <a:ext uri="{FF2B5EF4-FFF2-40B4-BE49-F238E27FC236}">
                <a16:creationId xmlns:a16="http://schemas.microsoft.com/office/drawing/2014/main" id="{43644EBF-F79C-C848-93DA-7E8288C8F7C4}"/>
              </a:ext>
            </a:extLst>
          </p:cNvPr>
          <p:cNvSpPr txBox="1">
            <a:spLocks/>
          </p:cNvSpPr>
          <p:nvPr/>
        </p:nvSpPr>
        <p:spPr>
          <a:xfrm>
            <a:off x="851485" y="5282107"/>
            <a:ext cx="3544396" cy="291159"/>
          </a:xfrm>
          <a:prstGeom prst="rect">
            <a:avLst/>
          </a:prstGeom>
        </p:spPr>
        <p:txBody>
          <a:bodyPr vert="horz" lIns="0" tIns="0" rIns="0" bIns="0" rtlCol="0" anchor="ctr">
            <a:noAutofit/>
          </a:bodyPr>
          <a:lstStyle>
            <a:lvl1pPr marL="0" indent="0" algn="l" defTabSz="586003" rtl="0" eaLnBrk="1" latinLnBrk="0" hangingPunct="1">
              <a:lnSpc>
                <a:spcPct val="100000"/>
              </a:lnSpc>
              <a:spcBef>
                <a:spcPts val="1800"/>
              </a:spcBef>
              <a:buClrTx/>
              <a:buSzPct val="75000"/>
              <a:buFontTx/>
              <a:buNone/>
              <a:defRPr sz="2400" b="0" i="0" kern="120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mj-lt"/>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mj-lt"/>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dirty="0">
                <a:solidFill>
                  <a:schemeClr val="tx1"/>
                </a:solidFill>
              </a:rPr>
              <a:t>Josh Duffney</a:t>
            </a:r>
          </a:p>
        </p:txBody>
      </p:sp>
      <p:sp>
        <p:nvSpPr>
          <p:cNvPr id="7" name="Text Placeholder 2">
            <a:extLst>
              <a:ext uri="{FF2B5EF4-FFF2-40B4-BE49-F238E27FC236}">
                <a16:creationId xmlns:a16="http://schemas.microsoft.com/office/drawing/2014/main" id="{F0500C3F-0C09-114F-8275-178E0F768E4B}"/>
              </a:ext>
            </a:extLst>
          </p:cNvPr>
          <p:cNvSpPr txBox="1">
            <a:spLocks/>
          </p:cNvSpPr>
          <p:nvPr/>
        </p:nvSpPr>
        <p:spPr>
          <a:xfrm>
            <a:off x="851485" y="5643436"/>
            <a:ext cx="4235522" cy="291159"/>
          </a:xfrm>
          <a:prstGeom prst="rect">
            <a:avLst/>
          </a:prstGeom>
        </p:spPr>
        <p:txBody>
          <a:bodyPr vert="horz" lIns="0" tIns="0" rIns="0" bIns="0" rtlCol="0" anchor="ctr">
            <a:noAutofit/>
          </a:bodyPr>
          <a:lstStyle>
            <a:lvl1pPr marL="0" indent="0" algn="l" defTabSz="586003" rtl="0" eaLnBrk="1" latinLnBrk="0" hangingPunct="1">
              <a:lnSpc>
                <a:spcPct val="100000"/>
              </a:lnSpc>
              <a:spcBef>
                <a:spcPts val="1800"/>
              </a:spcBef>
              <a:buClrTx/>
              <a:buSzPct val="75000"/>
              <a:buFontTx/>
              <a:buNone/>
              <a:defRPr sz="2400" b="0" i="0" kern="120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mj-lt"/>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mj-lt"/>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mj-lt"/>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1800" dirty="0">
                <a:solidFill>
                  <a:schemeClr val="tx1"/>
                </a:solidFill>
              </a:rPr>
              <a:t>Cloudskills Community Contributor</a:t>
            </a:r>
          </a:p>
        </p:txBody>
      </p:sp>
      <p:pic>
        <p:nvPicPr>
          <p:cNvPr id="8" name="Picture 7">
            <a:extLst>
              <a:ext uri="{FF2B5EF4-FFF2-40B4-BE49-F238E27FC236}">
                <a16:creationId xmlns:a16="http://schemas.microsoft.com/office/drawing/2014/main" id="{67D89D09-AD58-4E40-8127-9C46F20AD784}"/>
              </a:ext>
            </a:extLst>
          </p:cNvPr>
          <p:cNvPicPr>
            <a:picLocks noChangeAspect="1"/>
          </p:cNvPicPr>
          <p:nvPr/>
        </p:nvPicPr>
        <p:blipFill>
          <a:blip r:embed="rId3"/>
          <a:stretch>
            <a:fillRect/>
          </a:stretch>
        </p:blipFill>
        <p:spPr>
          <a:xfrm>
            <a:off x="8510568" y="5394618"/>
            <a:ext cx="3307359" cy="539977"/>
          </a:xfrm>
          <a:prstGeom prst="rect">
            <a:avLst/>
          </a:prstGeom>
        </p:spPr>
      </p:pic>
    </p:spTree>
    <p:extLst>
      <p:ext uri="{BB962C8B-B14F-4D97-AF65-F5344CB8AC3E}">
        <p14:creationId xmlns:p14="http://schemas.microsoft.com/office/powerpoint/2010/main" val="411098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792F8-D9E0-7146-BAE8-7DD2DD72160D}"/>
              </a:ext>
            </a:extLst>
          </p:cNvPr>
          <p:cNvSpPr>
            <a:spLocks noGrp="1"/>
          </p:cNvSpPr>
          <p:nvPr>
            <p:ph type="title"/>
          </p:nvPr>
        </p:nvSpPr>
        <p:spPr/>
        <p:txBody>
          <a:bodyPr/>
          <a:lstStyle/>
          <a:p>
            <a:r>
              <a:rPr lang="en-US" b="1" dirty="0">
                <a:latin typeface="Consolas" panose="020B0609020204030204" pitchFamily="49" charset="0"/>
                <a:cs typeface="Consolas" panose="020B0609020204030204" pitchFamily="49" charset="0"/>
              </a:rPr>
              <a:t>Prerequisites</a:t>
            </a:r>
          </a:p>
        </p:txBody>
      </p:sp>
      <p:sp>
        <p:nvSpPr>
          <p:cNvPr id="5" name="Rectangle 4">
            <a:extLst>
              <a:ext uri="{FF2B5EF4-FFF2-40B4-BE49-F238E27FC236}">
                <a16:creationId xmlns:a16="http://schemas.microsoft.com/office/drawing/2014/main" id="{C5CA01CE-2E6A-2A46-9A90-FD8C05ACCEC9}"/>
              </a:ext>
            </a:extLst>
          </p:cNvPr>
          <p:cNvSpPr/>
          <p:nvPr/>
        </p:nvSpPr>
        <p:spPr>
          <a:xfrm>
            <a:off x="621738" y="1125611"/>
            <a:ext cx="10948530" cy="3447098"/>
          </a:xfrm>
          <a:prstGeom prst="rect">
            <a:avLst/>
          </a:prstGeom>
        </p:spPr>
        <p:txBody>
          <a:bodyPr wrap="square">
            <a:spAutoFit/>
          </a:bodyPr>
          <a:lstStyle/>
          <a:p>
            <a:pPr marL="457200" indent="-457200">
              <a:spcBef>
                <a:spcPts val="600"/>
              </a:spcBef>
              <a:spcAft>
                <a:spcPts val="600"/>
              </a:spcAft>
              <a:buFont typeface="Arial" panose="020B0604020202020204" pitchFamily="34" charset="0"/>
              <a:buChar char="•"/>
            </a:pPr>
            <a:endParaRPr lang="en-US" sz="2800" dirty="0">
              <a:latin typeface="Consolas" panose="020B0609020204030204" pitchFamily="49" charset="0"/>
              <a:cs typeface="Consolas" panose="020B0609020204030204" pitchFamily="49" charset="0"/>
            </a:endParaRP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Azure Subscription</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SSH Client</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VS Code</a:t>
            </a:r>
          </a:p>
          <a:p>
            <a:pPr marL="457200" indent="-457200">
              <a:spcBef>
                <a:spcPts val="600"/>
              </a:spcBef>
              <a:spcAft>
                <a:spcPts val="600"/>
              </a:spcAft>
              <a:buFont typeface="Arial" panose="020B0604020202020204" pitchFamily="34" charset="0"/>
              <a:buChar char="•"/>
            </a:pPr>
            <a:r>
              <a:rPr lang="en-US" sz="2800" dirty="0">
                <a:latin typeface="Consolas" panose="020B0609020204030204" pitchFamily="49" charset="0"/>
                <a:cs typeface="Consolas" panose="020B0609020204030204" pitchFamily="49" charset="0"/>
              </a:rPr>
              <a:t>Docker Desktop</a:t>
            </a:r>
          </a:p>
          <a:p>
            <a:pPr>
              <a:spcBef>
                <a:spcPts val="600"/>
              </a:spcBef>
              <a:spcAft>
                <a:spcPts val="600"/>
              </a:spcAft>
            </a:pP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1734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12413</TotalTime>
  <Words>129</Words>
  <Application>Microsoft Macintosh PowerPoint</Application>
  <PresentationFormat>Widescreen</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Consolas</vt:lpstr>
      <vt:lpstr>Gotham Medium</vt:lpstr>
      <vt:lpstr>Office Theme</vt:lpstr>
      <vt:lpstr>Using Ansible with Azure</vt:lpstr>
      <vt:lpstr>Prerequisites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Highly Available Web App w/ Auto Scaling</dc:title>
  <dc:creator>Mike Pfeiffer</dc:creator>
  <cp:lastModifiedBy>Microsoft Office User</cp:lastModifiedBy>
  <cp:revision>70</cp:revision>
  <dcterms:created xsi:type="dcterms:W3CDTF">2018-11-03T18:23:50Z</dcterms:created>
  <dcterms:modified xsi:type="dcterms:W3CDTF">2020-03-02T18:59:43Z</dcterms:modified>
</cp:coreProperties>
</file>