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3" r:id="rId4"/>
    <p:sldId id="264" r:id="rId5"/>
    <p:sldId id="265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qicn.org/" TargetMode="External"/><Relationship Id="rId5" Type="http://schemas.openxmlformats.org/officeDocument/2006/relationships/hyperlink" Target="https://www.stateofglobalair.org/" TargetMode="External"/><Relationship Id="rId4" Type="http://schemas.openxmlformats.org/officeDocument/2006/relationships/hyperlink" Target="https://www.worldweatheronlin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9975" y="748255"/>
            <a:ext cx="7354028" cy="364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vi-VN" dirty="0"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3600" b="1" dirty="0">
                <a:latin typeface="Palatino Linotype" panose="02040502050505030304" pitchFamily="18" charset="0"/>
              </a:rPr>
              <a:t>Group Member 2 : Class DT2206L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800" b="1" dirty="0">
                <a:latin typeface="Palatino Linotype" panose="02040502050505030304" pitchFamily="18" charset="0"/>
              </a:rPr>
              <a:t>Nguyễn Sỹ Hải Nam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800" b="1" dirty="0">
                <a:latin typeface="Palatino Linotype" panose="02040502050505030304" pitchFamily="18" charset="0"/>
              </a:rPr>
              <a:t>Trần Thanh Trúc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800" b="1" dirty="0">
                <a:latin typeface="Palatino Linotype" panose="02040502050505030304" pitchFamily="18" charset="0"/>
              </a:rPr>
              <a:t>Lê Cảnh Sang</a:t>
            </a:r>
          </a:p>
          <a:p>
            <a:pPr algn="ctr">
              <a:lnSpc>
                <a:spcPct val="150000"/>
              </a:lnSpc>
            </a:pPr>
            <a:endParaRPr lang="vi-VN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32456" y="5475004"/>
            <a:ext cx="3055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i="1" dirty="0">
                <a:latin typeface="+mj-lt"/>
              </a:rPr>
              <a:t>Instructor : Hồ Nhựt Minh</a:t>
            </a:r>
          </a:p>
        </p:txBody>
      </p:sp>
      <p:sp>
        <p:nvSpPr>
          <p:cNvPr id="6" name="AutoShape 6" descr="Premium Vector | Air pollution icon pm prevention sign vector stock 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E3383-6BD5-AFDD-5144-E4856F51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241" y="-58347"/>
            <a:ext cx="1726714" cy="8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3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Premium Vector | Air pollution icon pm prevention sign vector stock 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49" y="3673653"/>
            <a:ext cx="2336967" cy="14624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EE3383-6BD5-AFDD-5144-E4856F51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241" y="-58347"/>
            <a:ext cx="1726714" cy="891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44650F-0AD1-AFA2-BD85-2819D5078772}"/>
              </a:ext>
            </a:extLst>
          </p:cNvPr>
          <p:cNvSpPr/>
          <p:nvPr/>
        </p:nvSpPr>
        <p:spPr>
          <a:xfrm>
            <a:off x="958885" y="1126794"/>
            <a:ext cx="10274230" cy="19981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4400" b="1" i="1" dirty="0">
                <a:ln w="1016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Relationships between PM2.5</a:t>
            </a:r>
            <a:r>
              <a:rPr lang="vi-VN" sz="4400" b="1" i="1" baseline="-25000" dirty="0">
                <a:ln w="1016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vi-VN" sz="4400" b="1" i="1" dirty="0">
                <a:ln w="1016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 Meteorological Factors in VietNam</a:t>
            </a:r>
          </a:p>
        </p:txBody>
      </p:sp>
    </p:spTree>
    <p:extLst>
      <p:ext uri="{BB962C8B-B14F-4D97-AF65-F5344CB8AC3E}">
        <p14:creationId xmlns:p14="http://schemas.microsoft.com/office/powerpoint/2010/main" val="24374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Premium Vector | Air pollution icon pm prevention sign vector stock 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E3383-6BD5-AFDD-5144-E4856F51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490" y="-53761"/>
            <a:ext cx="1726714" cy="891207"/>
          </a:xfrm>
          <a:prstGeom prst="rect">
            <a:avLst/>
          </a:prstGeom>
        </p:spPr>
      </p:pic>
      <p:pic>
        <p:nvPicPr>
          <p:cNvPr id="1026" name="Picture 2" descr="Air pollution prediction with machine learning: a case study of Indian  cities | SpringerL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7" y="1039746"/>
            <a:ext cx="65246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00045" y="160338"/>
            <a:ext cx="969034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>
                <a:latin typeface="+mj-lt"/>
              </a:rPr>
              <a:t>Air pollution prediction with machine learning: a case study of Indian cities</a:t>
            </a:r>
          </a:p>
          <a:p>
            <a:r>
              <a:rPr lang="vi-VN" sz="1600" i="1" dirty="0">
                <a:latin typeface="+mj-lt"/>
              </a:rPr>
              <a:t>International Journal of Environmental Science and Technology (15 may 2022)</a:t>
            </a:r>
          </a:p>
        </p:txBody>
      </p:sp>
      <p:sp>
        <p:nvSpPr>
          <p:cNvPr id="4" name="AutoShape 4" descr="Spare The Air: Air Quality Index (AQI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93" y="1857554"/>
            <a:ext cx="5158596" cy="25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2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Premium Vector | Air pollution icon pm prevention sign vector stock 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E3383-6BD5-AFDD-5144-E4856F51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241" y="-58347"/>
            <a:ext cx="1726714" cy="891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6B2287-0033-0D6F-7AF6-A41046559A8B}"/>
              </a:ext>
            </a:extLst>
          </p:cNvPr>
          <p:cNvSpPr txBox="1"/>
          <p:nvPr/>
        </p:nvSpPr>
        <p:spPr>
          <a:xfrm>
            <a:off x="460375" y="967839"/>
            <a:ext cx="10462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 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EEDB4-730A-4F35-EB13-AF9D0501A243}"/>
              </a:ext>
            </a:extLst>
          </p:cNvPr>
          <p:cNvSpPr txBox="1"/>
          <p:nvPr/>
        </p:nvSpPr>
        <p:spPr>
          <a:xfrm>
            <a:off x="549797" y="1872259"/>
            <a:ext cx="10316894" cy="195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https://www.worldweatheronline.com/</a:t>
            </a: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https://www.stateofglobalair.org/</a:t>
            </a: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https://aqicn.org/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Premium Vector | Air pollution icon pm prevention sign vector stock  illustration"/>
          <p:cNvSpPr>
            <a:spLocks noChangeAspect="1" noChangeArrowheads="1"/>
          </p:cNvSpPr>
          <p:nvPr/>
        </p:nvSpPr>
        <p:spPr bwMode="auto">
          <a:xfrm>
            <a:off x="213816" y="-831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126886" y="947746"/>
            <a:ext cx="12054709" cy="96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daily change of meteorological parameters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cause up to 50% of the change in PM2.5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concentration”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886" y="3305667"/>
            <a:ext cx="11369981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higher the population density, the worse the air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quality”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1" y="1427911"/>
            <a:ext cx="11179823" cy="150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7" y="3785832"/>
            <a:ext cx="10909906" cy="12344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EE3383-6BD5-AFDD-5144-E4856F517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241" y="-58347"/>
            <a:ext cx="1726714" cy="8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975" y="1319026"/>
            <a:ext cx="4968754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vi-VN" b="1" dirty="0">
              <a:latin typeface="+mj-lt"/>
            </a:endParaRPr>
          </a:p>
        </p:txBody>
      </p:sp>
      <p:sp>
        <p:nvSpPr>
          <p:cNvPr id="6" name="AutoShape 6" descr="Premium Vector | Air pollution icon pm prevention sign vector stock 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1893"/>
            <a:ext cx="1313710" cy="938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EE3383-6BD5-AFDD-5144-E4856F51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241" y="-58347"/>
            <a:ext cx="1726714" cy="891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5116" y="14295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70C0"/>
                </a:solidFill>
                <a:latin typeface="+mj-lt"/>
              </a:rPr>
              <a:t>Year, Month,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70C0"/>
                </a:solidFill>
                <a:latin typeface="+mj-lt"/>
              </a:rPr>
              <a:t>Rain</a:t>
            </a:r>
            <a:r>
              <a:rPr lang="vi-VN" dirty="0">
                <a:latin typeface="+mj-lt"/>
              </a:rPr>
              <a:t>: amount of rain (mm)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70C0"/>
                </a:solidFill>
                <a:latin typeface="+mj-lt"/>
              </a:rPr>
              <a:t>Cloud</a:t>
            </a:r>
            <a:r>
              <a:rPr lang="vi-VN" dirty="0">
                <a:latin typeface="+mj-lt"/>
              </a:rPr>
              <a:t>: Percentage of clouds in the sky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70C0"/>
                </a:solidFill>
                <a:latin typeface="+mj-lt"/>
              </a:rPr>
              <a:t>Pressure</a:t>
            </a:r>
            <a:r>
              <a:rPr lang="vi-VN" dirty="0">
                <a:latin typeface="+mj-lt"/>
              </a:rPr>
              <a:t>: (mb)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70C0"/>
                </a:solidFill>
                <a:latin typeface="+mj-lt"/>
              </a:rPr>
              <a:t>Wind</a:t>
            </a:r>
            <a:r>
              <a:rPr lang="vi-VN" dirty="0">
                <a:latin typeface="+mj-lt"/>
              </a:rPr>
              <a:t>: wind speed (km/h)</a:t>
            </a:r>
          </a:p>
          <a:p>
            <a:pPr>
              <a:lnSpc>
                <a:spcPct val="150000"/>
              </a:lnSpc>
            </a:pPr>
            <a:endParaRPr lang="vi-VN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2035" y="10602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6096000" y="14295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70C0"/>
                </a:solidFill>
                <a:latin typeface="+mj-lt"/>
              </a:rPr>
              <a:t>PM2.5</a:t>
            </a:r>
            <a:r>
              <a:rPr lang="vi-VN" dirty="0">
                <a:latin typeface="+mj-lt"/>
              </a:rPr>
              <a:t>: fine dust (µg/m</a:t>
            </a:r>
            <a:r>
              <a:rPr lang="vi-VN" baseline="30000" dirty="0">
                <a:latin typeface="+mj-lt"/>
              </a:rPr>
              <a:t>3</a:t>
            </a:r>
            <a:r>
              <a:rPr lang="vi-VN" dirty="0"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70C0"/>
                </a:solidFill>
                <a:latin typeface="+mj-lt"/>
              </a:rPr>
              <a:t>Area</a:t>
            </a:r>
            <a:r>
              <a:rPr lang="vi-VN" dirty="0">
                <a:latin typeface="+mj-lt"/>
              </a:rPr>
              <a:t>: Names of provinces of VietNam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70C0"/>
                </a:solidFill>
                <a:latin typeface="+mj-lt"/>
              </a:rPr>
              <a:t>Gust: </a:t>
            </a:r>
            <a:r>
              <a:rPr lang="vi-VN" dirty="0">
                <a:latin typeface="+mj-lt"/>
              </a:rPr>
              <a:t>a sudden strong wind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70C0"/>
                </a:solidFill>
                <a:latin typeface="+mj-lt"/>
              </a:rPr>
              <a:t>Temperature</a:t>
            </a:r>
            <a:r>
              <a:rPr lang="vi-VN" dirty="0">
                <a:latin typeface="+mj-lt"/>
              </a:rPr>
              <a:t>: Temperature of the day (</a:t>
            </a:r>
            <a:r>
              <a:rPr lang="vi-VN" baseline="30000" dirty="0">
                <a:latin typeface="+mj-lt"/>
              </a:rPr>
              <a:t>o</a:t>
            </a:r>
            <a:r>
              <a:rPr lang="vi-VN" dirty="0">
                <a:latin typeface="+mj-lt"/>
              </a:rPr>
              <a:t>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472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855" y="951458"/>
            <a:ext cx="550047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vi-VN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Temperature 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Correlations between PM2.5 and Temperature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Pressure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Correlations between PM2.5 and Pressure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Rain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Correlations between PM2.5 and Rain</a:t>
            </a:r>
          </a:p>
        </p:txBody>
      </p:sp>
      <p:sp>
        <p:nvSpPr>
          <p:cNvPr id="6" name="AutoShape 6" descr="Premium Vector | Air pollution icon pm prevention sign vector stock 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1893"/>
            <a:ext cx="1313710" cy="938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EE3383-6BD5-AFDD-5144-E4856F51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241" y="-58347"/>
            <a:ext cx="1726714" cy="891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27321" y="1366957"/>
            <a:ext cx="54001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Wind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Correlations between PM2.5 and Wind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Cloud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Correlations between PM2.5 and Cloud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latin typeface="+mj-lt"/>
              </a:rPr>
              <a:t>Correlation between  PM2.5 and Meteorological Factors in VietNam</a:t>
            </a:r>
          </a:p>
        </p:txBody>
      </p:sp>
    </p:spTree>
    <p:extLst>
      <p:ext uri="{BB962C8B-B14F-4D97-AF65-F5344CB8AC3E}">
        <p14:creationId xmlns:p14="http://schemas.microsoft.com/office/powerpoint/2010/main" val="4602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75" y="1451169"/>
            <a:ext cx="65212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 in the project</a:t>
            </a:r>
          </a:p>
          <a:p>
            <a:pPr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BeautifulSoup (datacrawling)</a:t>
            </a:r>
          </a:p>
          <a:p>
            <a:pPr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Selenium.Webdriver (web data crawling)</a:t>
            </a:r>
          </a:p>
          <a:p>
            <a:pPr algn="ctr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6" descr="Premium Vector | Air pollution icon pm prevention sign vector stock 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1893"/>
            <a:ext cx="1313710" cy="938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EE3383-6BD5-AFDD-5144-E4856F51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241" y="-58347"/>
            <a:ext cx="1726714" cy="89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304" y="0"/>
            <a:ext cx="5989050" cy="722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2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339</TotalTime>
  <Words>134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Palatino Linotype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truc</dc:creator>
  <cp:lastModifiedBy>Nam Invincible</cp:lastModifiedBy>
  <cp:revision>30</cp:revision>
  <dcterms:created xsi:type="dcterms:W3CDTF">2023-04-20T01:13:17Z</dcterms:created>
  <dcterms:modified xsi:type="dcterms:W3CDTF">2023-07-12T20:05:56Z</dcterms:modified>
</cp:coreProperties>
</file>