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8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63337" autoAdjust="0"/>
  </p:normalViewPr>
  <p:slideViewPr>
    <p:cSldViewPr snapToGrid="0" snapToObjects="1">
      <p:cViewPr varScale="1">
        <p:scale>
          <a:sx n="95" d="100"/>
          <a:sy n="95" d="100"/>
        </p:scale>
        <p:origin x="120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340BB-7C26-40AE-B824-3E8B9D35F2C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E321-8330-498F-A1EB-62F521B93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Ville pr</a:t>
            </a:r>
            <a:r>
              <a:rPr lang="nb-NO" dirty="0"/>
              <a:t>øve ut de store siden jeg ikke har vært borti det før, for å se om det er en stor grunn til at folk faktisk velger disse. </a:t>
            </a:r>
          </a:p>
          <a:p>
            <a:pPr marL="171450" indent="-171450">
              <a:buFontTx/>
              <a:buChar char="-"/>
            </a:pPr>
            <a:r>
              <a:rPr lang="nb-NO" dirty="0"/>
              <a:t>Også valgte jeg en litt mindre som nummer 3, for å sammenligne.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1E321-8330-498F-A1EB-62F521B93A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Host </a:t>
            </a:r>
            <a:r>
              <a:rPr lang="en-US" dirty="0" err="1"/>
              <a:t>vue</a:t>
            </a:r>
            <a:r>
              <a:rPr lang="en-US" dirty="0"/>
              <a:t> 3 application from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Initiate a VM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web interface over CLI</a:t>
            </a:r>
          </a:p>
          <a:p>
            <a:pPr marL="171450" indent="-171450">
              <a:buFontTx/>
              <a:buChar char="-"/>
            </a:pPr>
            <a:r>
              <a:rPr lang="en-US" dirty="0"/>
              <a:t>Just looked at CLI, more differences in web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1E321-8330-498F-A1EB-62F521B93A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Setup:</a:t>
            </a:r>
          </a:p>
          <a:p>
            <a:r>
              <a:rPr lang="en-US" dirty="0"/>
              <a:t>- AWS and </a:t>
            </a:r>
            <a:r>
              <a:rPr lang="en-US" dirty="0" err="1"/>
              <a:t>DigitalOcean</a:t>
            </a:r>
            <a:r>
              <a:rPr lang="en-US" dirty="0"/>
              <a:t>: clear. easier to follow. simple by default, could expand</a:t>
            </a:r>
          </a:p>
          <a:p>
            <a:r>
              <a:rPr lang="en-US" dirty="0"/>
              <a:t>- Azure: had to google </a:t>
            </a:r>
            <a:r>
              <a:rPr lang="en-US" dirty="0" err="1"/>
              <a:t>som</a:t>
            </a:r>
            <a:r>
              <a:rPr lang="en-US" dirty="0"/>
              <a:t> tutorials. Some optional steps that I though was mandatory</a:t>
            </a:r>
          </a:p>
          <a:p>
            <a:endParaRPr lang="en-US" dirty="0"/>
          </a:p>
          <a:p>
            <a:r>
              <a:rPr lang="en-US" dirty="0"/>
              <a:t>Dashboard:</a:t>
            </a:r>
          </a:p>
          <a:p>
            <a:r>
              <a:rPr lang="en-US" dirty="0"/>
              <a:t>- Azure: Clear overview over all resource. Can make resource into resource that is displayed in dashboard</a:t>
            </a:r>
          </a:p>
          <a:p>
            <a:r>
              <a:rPr lang="en-US" dirty="0"/>
              <a:t>- </a:t>
            </a:r>
            <a:r>
              <a:rPr lang="en-US" dirty="0" err="1"/>
              <a:t>DigitalOcean</a:t>
            </a:r>
            <a:r>
              <a:rPr lang="en-US" dirty="0"/>
              <a:t>: Resource grouped in projects. Each project has a list of all </a:t>
            </a:r>
            <a:r>
              <a:rPr lang="en-US" dirty="0" err="1"/>
              <a:t>resoruces</a:t>
            </a:r>
            <a:endParaRPr lang="en-US" dirty="0"/>
          </a:p>
          <a:p>
            <a:r>
              <a:rPr lang="en-US" dirty="0"/>
              <a:t>- AWS: Bad. Sub-webapps for different types of resource. (Amplifier/</a:t>
            </a:r>
            <a:r>
              <a:rPr lang="en-US" dirty="0" err="1"/>
              <a:t>Lightsail</a:t>
            </a:r>
            <a:r>
              <a:rPr lang="en-US" dirty="0"/>
              <a:t>). No clear overview</a:t>
            </a:r>
          </a:p>
          <a:p>
            <a:endParaRPr lang="en-US" dirty="0"/>
          </a:p>
          <a:p>
            <a:r>
              <a:rPr lang="en-US" dirty="0"/>
              <a:t>Price:</a:t>
            </a:r>
          </a:p>
          <a:p>
            <a:r>
              <a:rPr lang="en-US" dirty="0" err="1"/>
              <a:t>DigitalOcean</a:t>
            </a:r>
            <a:r>
              <a:rPr lang="en-US" dirty="0"/>
              <a:t> was more expensive</a:t>
            </a:r>
          </a:p>
          <a:p>
            <a:endParaRPr lang="en-US" dirty="0"/>
          </a:p>
          <a:p>
            <a:r>
              <a:rPr lang="en-US" dirty="0"/>
              <a:t>Resources:</a:t>
            </a:r>
          </a:p>
          <a:p>
            <a:r>
              <a:rPr lang="en-US" dirty="0"/>
              <a:t>Less available resources on </a:t>
            </a:r>
            <a:r>
              <a:rPr lang="en-US" dirty="0" err="1"/>
              <a:t>DigitalOcean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r>
              <a:rPr lang="en-US" dirty="0"/>
              <a:t>Azure. If you have the money, and </a:t>
            </a:r>
            <a:r>
              <a:rPr lang="en-US" dirty="0" err="1"/>
              <a:t>DigitalOcean</a:t>
            </a:r>
            <a:r>
              <a:rPr lang="en-US" dirty="0"/>
              <a:t> has all the resource you need, I might would consider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1E321-8330-498F-A1EB-62F521B93A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5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20" y="4838278"/>
            <a:ext cx="342081" cy="189077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EDDF0375-0873-B843-9EC0-A06479A8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648512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DE8648CE-2671-CD47-B4B1-0ED8BB68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010266"/>
            <a:ext cx="8418747" cy="361377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49043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440043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15AB0DDD-5101-CF40-8356-9C539FE9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234AFF7B-7C34-7B47-812A-63DDBA93A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47B44B46-B0BE-A64D-8CD4-1109D4692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1C4D38D1-6ECD-794C-8B46-83AEE267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BD8E673F-9EC8-124B-9ACB-8BF4AAF39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49043" y="205979"/>
            <a:ext cx="8552985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49043" y="952901"/>
            <a:ext cx="8552985" cy="3641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8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gitalocean.com/" TargetMode="External"/><Relationship Id="rId4" Type="http://schemas.openxmlformats.org/officeDocument/2006/relationships/hyperlink" Target="https://aws.amazon.com/?nc2=h_l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01374"/>
            <a:ext cx="7772400" cy="646331"/>
          </a:xfrm>
        </p:spPr>
        <p:txBody>
          <a:bodyPr/>
          <a:lstStyle/>
          <a:p>
            <a:r>
              <a:rPr lang="nb-NO" dirty="0"/>
              <a:t>Assignment 3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5416" y="1651013"/>
            <a:ext cx="7772400" cy="1314450"/>
          </a:xfrm>
        </p:spPr>
        <p:txBody>
          <a:bodyPr>
            <a:normAutofit/>
          </a:bodyPr>
          <a:lstStyle/>
          <a:p>
            <a:r>
              <a:rPr lang="nb-NO" dirty="0"/>
              <a:t>Joakim Edvardsen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2E93105-4AEF-5144-BDE5-9DB9B1670EF5}"/>
              </a:ext>
            </a:extLst>
          </p:cNvPr>
          <p:cNvSpPr txBox="1"/>
          <p:nvPr/>
        </p:nvSpPr>
        <p:spPr>
          <a:xfrm rot="16200000">
            <a:off x="7128750" y="1687862"/>
            <a:ext cx="32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0D4788"/>
                </a:solidFill>
              </a:rPr>
              <a:t>Kunnskap for en bedre verden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B6F7FE-1C5B-314E-9EB6-C3D6F936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My three choices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10C514-EF45-4E45-AC21-B580BE9D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963711"/>
            <a:ext cx="8418747" cy="2488368"/>
          </a:xfrm>
        </p:spPr>
        <p:txBody>
          <a:bodyPr/>
          <a:lstStyle/>
          <a:p>
            <a:r>
              <a:rPr lang="nb-NO" dirty="0"/>
              <a:t>Azure - </a:t>
            </a:r>
            <a:r>
              <a:rPr lang="nb-NO" dirty="0">
                <a:hlinkClick r:id="rId3"/>
              </a:rPr>
              <a:t>https://azure.microsoft.com/en-us/</a:t>
            </a:r>
            <a:endParaRPr lang="nb-NO" dirty="0"/>
          </a:p>
          <a:p>
            <a:r>
              <a:rPr lang="nb-NO" dirty="0"/>
              <a:t>AWS - </a:t>
            </a:r>
            <a:r>
              <a:rPr lang="nb-NO" dirty="0">
                <a:hlinkClick r:id="rId4"/>
              </a:rPr>
              <a:t>https://aws.amazon.com/?nc2=h_lg</a:t>
            </a:r>
            <a:endParaRPr lang="nb-NO" dirty="0"/>
          </a:p>
          <a:p>
            <a:r>
              <a:rPr lang="nb-NO" dirty="0"/>
              <a:t>DigitalOcean - </a:t>
            </a:r>
            <a:r>
              <a:rPr lang="nb-NO" dirty="0">
                <a:hlinkClick r:id="rId5"/>
              </a:rPr>
              <a:t>https://www.digitalocean.com/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8089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93EF-649E-9A7A-1BBD-2C3D9CB7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8344-87ED-301A-F99E-049B6BA2C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043" y="1725668"/>
            <a:ext cx="4038600" cy="2243431"/>
          </a:xfrm>
        </p:spPr>
        <p:txBody>
          <a:bodyPr>
            <a:normAutofit/>
          </a:bodyPr>
          <a:lstStyle/>
          <a:p>
            <a:r>
              <a:rPr lang="en-US" dirty="0"/>
              <a:t>Same tasks, different supplier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32B691-E7F5-69A0-93A3-57FFEB8764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05714-0F56-CCC1-3548-3997D033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33" y="1672730"/>
            <a:ext cx="4501295" cy="24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6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2C4B-D027-D2D9-D02A-839CF8DF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43" y="205979"/>
            <a:ext cx="8552985" cy="584775"/>
          </a:xfrm>
        </p:spPr>
        <p:txBody>
          <a:bodyPr/>
          <a:lstStyle/>
          <a:p>
            <a:r>
              <a:rPr lang="en-US" sz="3200" dirty="0"/>
              <a:t>Conclusion – Azure &gt; </a:t>
            </a:r>
            <a:r>
              <a:rPr lang="en-US" sz="3200" dirty="0" err="1"/>
              <a:t>DigitalOcean</a:t>
            </a:r>
            <a:r>
              <a:rPr lang="en-US" sz="3200" dirty="0"/>
              <a:t> &gt;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F081-7667-66E3-0099-858ABDB7E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043" y="1105617"/>
            <a:ext cx="7890122" cy="1238474"/>
          </a:xfrm>
        </p:spPr>
        <p:txBody>
          <a:bodyPr>
            <a:normAutofit/>
          </a:bodyPr>
          <a:lstStyle/>
          <a:p>
            <a:r>
              <a:rPr lang="en-US" sz="2000" dirty="0"/>
              <a:t>Setup – </a:t>
            </a:r>
            <a:r>
              <a:rPr lang="en-US" sz="2000" dirty="0" err="1"/>
              <a:t>DigitalOcean</a:t>
            </a:r>
            <a:r>
              <a:rPr lang="en-US" sz="2000" dirty="0"/>
              <a:t> &gt; AWS &gt; Azure</a:t>
            </a:r>
          </a:p>
          <a:p>
            <a:r>
              <a:rPr lang="en-US" sz="2000" dirty="0"/>
              <a:t>Dashboard – Azure &gt; </a:t>
            </a:r>
            <a:r>
              <a:rPr lang="en-US" sz="2000" dirty="0" err="1"/>
              <a:t>DigitalOcen</a:t>
            </a:r>
            <a:r>
              <a:rPr lang="en-US" sz="2000" dirty="0"/>
              <a:t> &gt; AWS</a:t>
            </a:r>
          </a:p>
          <a:p>
            <a:r>
              <a:rPr lang="en-US" sz="2000" dirty="0"/>
              <a:t>Price – Azure – AWS &gt; </a:t>
            </a:r>
            <a:r>
              <a:rPr lang="en-US" sz="2000" dirty="0" err="1"/>
              <a:t>DigitalOcean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0A507C-2F50-D8AC-4017-D95EF82DC6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2242" y="2258253"/>
            <a:ext cx="4038600" cy="236593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FD791B-A942-446F-B9EF-2F3E3945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41" y="2329645"/>
            <a:ext cx="1564535" cy="1337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EF79B9-7976-E0AB-9F94-444042E96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041" y="3761864"/>
            <a:ext cx="1564535" cy="8967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F77DA1-51C7-F78B-20C2-1BA233202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739" y="1504715"/>
            <a:ext cx="1564535" cy="10628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8DD829-4117-31D4-E574-9611070F0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7739" y="2655101"/>
            <a:ext cx="2689300" cy="19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286</Words>
  <Application>Microsoft Office PowerPoint</Application>
  <PresentationFormat>On-screen Show (16:9)</PresentationFormat>
  <Paragraphs>39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Office-tema</vt:lpstr>
      <vt:lpstr>Assignment 3</vt:lpstr>
      <vt:lpstr>My three choices</vt:lpstr>
      <vt:lpstr>Tasks</vt:lpstr>
      <vt:lpstr>Conclusion – Azure &gt; DigitalOcean &gt; AWS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Joakim Edvardsen</cp:lastModifiedBy>
  <cp:revision>121</cp:revision>
  <dcterms:created xsi:type="dcterms:W3CDTF">2013-06-10T16:56:09Z</dcterms:created>
  <dcterms:modified xsi:type="dcterms:W3CDTF">2022-10-03T17:29:06Z</dcterms:modified>
</cp:coreProperties>
</file>