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85" r:id="rId6"/>
    <p:sldId id="281" r:id="rId7"/>
    <p:sldId id="287" r:id="rId8"/>
    <p:sldId id="286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Hier durch Klicken auf das Symbol eine Tabelle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Hier durch Klicken auf das Symbol ein Diagramm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www.htw-berlin.de</a:t>
            </a: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25.03.2021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steht die Kapitelüberschrift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Ebene 1: Fließtext Variante 1</a:t>
            </a:r>
          </a:p>
          <a:p>
            <a:pPr lvl="1"/>
            <a:r>
              <a:rPr lang="de-DE" dirty="0"/>
              <a:t>Ebene 2: Aufzählung 1</a:t>
            </a:r>
          </a:p>
          <a:p>
            <a:pPr lvl="2"/>
            <a:r>
              <a:rPr lang="de-DE" dirty="0"/>
              <a:t>Ebene 3: Aufzählung 2</a:t>
            </a:r>
          </a:p>
          <a:p>
            <a:pPr lvl="3"/>
            <a:r>
              <a:rPr lang="de-DE" dirty="0"/>
              <a:t>Ebene 4: Aufzählung 3</a:t>
            </a:r>
          </a:p>
          <a:p>
            <a:pPr lvl="4"/>
            <a:r>
              <a:rPr lang="de-DE" dirty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2FD-6E63-4FDB-9A7E-22D91A5F957E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49643" y="388374"/>
            <a:ext cx="5057792" cy="273844"/>
          </a:xfrm>
        </p:spPr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40837"/>
          <a:stretch/>
        </p:blipFill>
        <p:spPr/>
      </p:pic>
      <p:sp>
        <p:nvSpPr>
          <p:cNvPr id="8" name="Untertitel 7">
            <a:extLst>
              <a:ext uri="{FF2B5EF4-FFF2-40B4-BE49-F238E27FC236}">
                <a16:creationId xmlns:a16="http://schemas.microsoft.com/office/drawing/2014/main" id="{6BD02E4C-E197-4E08-AFB3-7A6A4A70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643" y="692719"/>
            <a:ext cx="5077888" cy="1006921"/>
          </a:xfrm>
        </p:spPr>
        <p:txBody>
          <a:bodyPr/>
          <a:lstStyle/>
          <a:p>
            <a:r>
              <a:rPr lang="de-DE" dirty="0"/>
              <a:t>WADWiSe20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23F082-C127-4FC3-BD58-A9326CDA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654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WADWiSe20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de-DE" dirty="0" err="1"/>
              <a:t>frontend</a:t>
            </a:r>
            <a:r>
              <a:rPr lang="de-DE" dirty="0"/>
              <a:t> JavaScript </a:t>
            </a:r>
            <a:r>
              <a:rPr lang="de-DE" dirty="0" err="1"/>
              <a:t>library</a:t>
            </a:r>
            <a:endParaRPr lang="de-DE" dirty="0"/>
          </a:p>
          <a:p>
            <a:pPr lvl="1"/>
            <a:r>
              <a:rPr lang="de-DE" dirty="0"/>
              <a:t>2013 erschienen und von Facebook entwickelt</a:t>
            </a:r>
          </a:p>
          <a:p>
            <a:pPr lvl="1"/>
            <a:r>
              <a:rPr lang="de-DE" dirty="0"/>
              <a:t>hierarchisch aufgebaute Komponenten</a:t>
            </a:r>
          </a:p>
          <a:p>
            <a:pPr lvl="1"/>
            <a:r>
              <a:rPr lang="de-DE" dirty="0" err="1"/>
              <a:t>Stateful</a:t>
            </a:r>
            <a:r>
              <a:rPr lang="de-DE" dirty="0"/>
              <a:t>- und </a:t>
            </a:r>
            <a:r>
              <a:rPr lang="de-DE" dirty="0" err="1"/>
              <a:t>Stateless</a:t>
            </a:r>
            <a:r>
              <a:rPr lang="de-DE" dirty="0"/>
              <a:t>-Komponenten</a:t>
            </a:r>
          </a:p>
          <a:p>
            <a:pPr lvl="1"/>
            <a:r>
              <a:rPr lang="de-DE" dirty="0"/>
              <a:t>unidirektionaler Datenfluss mittels „</a:t>
            </a:r>
            <a:r>
              <a:rPr lang="de-DE" dirty="0" err="1"/>
              <a:t>Probs</a:t>
            </a:r>
            <a:r>
              <a:rPr lang="de-DE" dirty="0"/>
              <a:t>“ und </a:t>
            </a:r>
            <a:r>
              <a:rPr lang="de-DE" dirty="0" err="1"/>
              <a:t>Callbacks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19999" y="4286520"/>
            <a:ext cx="7729339" cy="288032"/>
          </a:xfrm>
        </p:spPr>
        <p:txBody>
          <a:bodyPr/>
          <a:lstStyle/>
          <a:p>
            <a:endParaRPr lang="de-DE" sz="600" dirty="0"/>
          </a:p>
          <a:p>
            <a:r>
              <a:rPr lang="de-DE" sz="600" dirty="0"/>
              <a:t>https://de.wikipedia.org/wiki/React#/media/Datei:React-icon.svg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7F2D29A-3E16-4C65-ADC8-4F807C77A429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8082894-24CA-4243-BAAA-A1751C78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63" y="2571750"/>
            <a:ext cx="2037255" cy="18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im Projekt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WADWiSe20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de-DE" dirty="0"/>
              <a:t>Aufteilung in </a:t>
            </a:r>
            <a:r>
              <a:rPr lang="de-DE" dirty="0" err="1"/>
              <a:t>LoginPage</a:t>
            </a:r>
            <a:r>
              <a:rPr lang="de-DE" dirty="0"/>
              <a:t> und </a:t>
            </a:r>
            <a:r>
              <a:rPr lang="de-DE" dirty="0" err="1"/>
              <a:t>HomePage</a:t>
            </a:r>
            <a:endParaRPr lang="de-DE" dirty="0"/>
          </a:p>
          <a:p>
            <a:pPr lvl="1"/>
            <a:r>
              <a:rPr lang="de-DE" dirty="0" err="1"/>
              <a:t>LoginForm</a:t>
            </a:r>
            <a:r>
              <a:rPr lang="de-DE" dirty="0"/>
              <a:t>, </a:t>
            </a:r>
            <a:r>
              <a:rPr lang="de-DE" dirty="0" err="1"/>
              <a:t>RegisterForm</a:t>
            </a:r>
            <a:r>
              <a:rPr lang="de-DE" dirty="0"/>
              <a:t> und </a:t>
            </a:r>
            <a:r>
              <a:rPr lang="de-DE" dirty="0" err="1"/>
              <a:t>ContactForm</a:t>
            </a:r>
            <a:br>
              <a:rPr lang="de-DE" dirty="0"/>
            </a:br>
            <a:r>
              <a:rPr lang="de-DE" dirty="0"/>
              <a:t>zur allgemeingültigen Verwendung</a:t>
            </a:r>
          </a:p>
          <a:p>
            <a:pPr lvl="1"/>
            <a:r>
              <a:rPr lang="de-DE" dirty="0"/>
              <a:t>Contact-Komponente mit </a:t>
            </a:r>
            <a:r>
              <a:rPr lang="de-DE" dirty="0" err="1"/>
              <a:t>Props</a:t>
            </a:r>
            <a:r>
              <a:rPr lang="de-DE" dirty="0"/>
              <a:t> leicht anpassbar</a:t>
            </a:r>
          </a:p>
          <a:p>
            <a:pPr lvl="1"/>
            <a:r>
              <a:rPr lang="de-DE" dirty="0"/>
              <a:t>App als umgebende Klasse enthält Session-variablen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20000" y="4341331"/>
            <a:ext cx="7704002" cy="28803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Skizze der Komponenten meines Projektes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1021E3-D228-480B-AF54-7C1A67AD83A5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32930D-880E-4AD2-A715-A6966794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34340"/>
            <a:ext cx="3014429" cy="32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3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Intuitive Kontaktmarker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WADWiSe20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580112" y="1554863"/>
            <a:ext cx="2843889" cy="2535918"/>
          </a:xfrm>
        </p:spPr>
        <p:txBody>
          <a:bodyPr/>
          <a:lstStyle/>
          <a:p>
            <a:pPr lvl="1"/>
            <a:r>
              <a:rPr lang="de-DE" dirty="0"/>
              <a:t>Kontaktname als Popup</a:t>
            </a:r>
          </a:p>
          <a:p>
            <a:pPr lvl="1"/>
            <a:r>
              <a:rPr lang="de-DE" dirty="0"/>
              <a:t>Anpassen der </a:t>
            </a:r>
            <a:r>
              <a:rPr lang="de-DE" dirty="0" err="1"/>
              <a:t>Markerfarbe</a:t>
            </a:r>
            <a:r>
              <a:rPr lang="de-DE" dirty="0"/>
              <a:t> im Kontakt</a:t>
            </a:r>
          </a:p>
          <a:p>
            <a:pPr lvl="1"/>
            <a:r>
              <a:rPr lang="de-DE" dirty="0"/>
              <a:t>„Finden“-Knopf zum automatischen Anzeigen des Markers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2F938ED-7556-48BB-ACE9-16C8E3929DCF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7BA53D14-3B50-4AA2-910A-17D8E4B1AD6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2877" r="2877"/>
          <a:stretch/>
        </p:blipFill>
        <p:spPr/>
      </p:pic>
    </p:spTree>
    <p:extLst>
      <p:ext uri="{BB962C8B-B14F-4D97-AF65-F5344CB8AC3E}">
        <p14:creationId xmlns:p14="http://schemas.microsoft.com/office/powerpoint/2010/main" val="20673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1B603404-7BA0-4956-8963-34C0B416A148}"/>
              </a:ext>
            </a:extLst>
          </p:cNvPr>
          <p:cNvSpPr txBox="1">
            <a:spLocks/>
          </p:cNvSpPr>
          <p:nvPr/>
        </p:nvSpPr>
        <p:spPr>
          <a:xfrm>
            <a:off x="539552" y="1419622"/>
            <a:ext cx="3240360" cy="33280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16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2" indent="-342900">
              <a:buFont typeface="+mj-lt"/>
              <a:buAutoNum type="arabicPeriod"/>
            </a:pPr>
            <a:r>
              <a:rPr lang="de-DE" dirty="0" err="1"/>
              <a:t>LoginPage</a:t>
            </a:r>
            <a:r>
              <a:rPr lang="de-DE" dirty="0"/>
              <a:t> wird angezeigt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User gibt Logindaten ein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Daten werden überprüft 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korrekte Daten werden im App-State gesetzt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 err="1"/>
              <a:t>HomePage</a:t>
            </a:r>
            <a:r>
              <a:rPr lang="de-DE" dirty="0"/>
              <a:t> wird angezeigt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User öffnet </a:t>
            </a:r>
            <a:r>
              <a:rPr lang="de-DE" dirty="0" err="1"/>
              <a:t>Contactform</a:t>
            </a:r>
            <a:endParaRPr lang="de-DE" dirty="0"/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User gibt Konaktdaten ein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Kontaktdaten werden überprüft</a:t>
            </a:r>
          </a:p>
          <a:p>
            <a:pPr marL="520700" lvl="2" indent="-342900">
              <a:buFont typeface="+mj-lt"/>
              <a:buAutoNum type="arabicPeriod"/>
            </a:pPr>
            <a:r>
              <a:rPr lang="de-DE" dirty="0"/>
              <a:t>Kontakt wird erstellt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5F5BD2D-E151-4BAA-8F73-6839AEB2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084"/>
            <a:ext cx="7961656" cy="504056"/>
          </a:xfrm>
        </p:spPr>
        <p:txBody>
          <a:bodyPr/>
          <a:lstStyle/>
          <a:p>
            <a:r>
              <a:rPr lang="de-DE" dirty="0"/>
              <a:t>Sequenzdiagramm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449197-3E10-4865-9DEF-AAB01638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5" y="699542"/>
            <a:ext cx="469313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367462-1187-40F3-8CBB-C28C8D6EA7E0}"/>
              </a:ext>
            </a:extLst>
          </p:cNvPr>
          <p:cNvSpPr txBox="1"/>
          <p:nvPr/>
        </p:nvSpPr>
        <p:spPr>
          <a:xfrm>
            <a:off x="1432493" y="2217807"/>
            <a:ext cx="6264696" cy="707886"/>
          </a:xfrm>
          <a:prstGeom prst="rect">
            <a:avLst/>
          </a:prstGeom>
          <a:solidFill>
            <a:srgbClr val="76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Demo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00D3A5-235E-4DB9-9E7F-30F7B6B55A90}"/>
              </a:ext>
            </a:extLst>
          </p:cNvPr>
          <p:cNvSpPr txBox="1"/>
          <p:nvPr/>
        </p:nvSpPr>
        <p:spPr>
          <a:xfrm>
            <a:off x="1432493" y="4371950"/>
            <a:ext cx="6264696" cy="369332"/>
          </a:xfrm>
          <a:prstGeom prst="rect">
            <a:avLst/>
          </a:prstGeom>
          <a:solidFill>
            <a:srgbClr val="76B900"/>
          </a:solidFill>
        </p:spPr>
        <p:txBody>
          <a:bodyPr wrap="square" rtlCol="0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WADWiSe20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20000" y="1563638"/>
            <a:ext cx="7740432" cy="2535918"/>
          </a:xfrm>
        </p:spPr>
        <p:txBody>
          <a:bodyPr/>
          <a:lstStyle/>
          <a:p>
            <a:pPr lvl="1"/>
            <a:r>
              <a:rPr lang="de-DE" dirty="0"/>
              <a:t>MERN Stack</a:t>
            </a:r>
          </a:p>
          <a:p>
            <a:pPr lvl="1"/>
            <a:r>
              <a:rPr lang="de-DE" dirty="0" err="1"/>
              <a:t>Leaflet</a:t>
            </a:r>
            <a:r>
              <a:rPr lang="de-DE" dirty="0"/>
              <a:t> / </a:t>
            </a:r>
            <a:r>
              <a:rPr lang="de-DE" dirty="0" err="1"/>
              <a:t>Nominatim</a:t>
            </a:r>
            <a:endParaRPr lang="de-DE" dirty="0"/>
          </a:p>
          <a:p>
            <a:pPr lvl="1"/>
            <a:r>
              <a:rPr lang="de-DE" dirty="0"/>
              <a:t>React-Color</a:t>
            </a:r>
          </a:p>
          <a:p>
            <a:pPr lvl="1"/>
            <a:r>
              <a:rPr lang="de-DE" dirty="0" err="1"/>
              <a:t>Prop-Types</a:t>
            </a:r>
            <a:endParaRPr lang="de-DE" dirty="0"/>
          </a:p>
          <a:p>
            <a:pPr lvl="1"/>
            <a:r>
              <a:rPr lang="de-DE" dirty="0" err="1"/>
              <a:t>Axios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Ordnerstruktur von Alex </a:t>
            </a:r>
            <a:r>
              <a:rPr lang="de-DE" dirty="0" err="1"/>
              <a:t>Devero</a:t>
            </a:r>
            <a:r>
              <a:rPr lang="de-DE" dirty="0"/>
              <a:t> (https://blog.alexdevero.com/build-react-app-express-api/)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2F938ED-7556-48BB-ACE9-16C8E3929DCF}" type="datetime1">
              <a:rPr lang="de-DE" smtClean="0"/>
              <a:t>25.03.2021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</p:spTree>
    <p:extLst>
      <p:ext uri="{BB962C8B-B14F-4D97-AF65-F5344CB8AC3E}">
        <p14:creationId xmlns:p14="http://schemas.microsoft.com/office/powerpoint/2010/main" val="33572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64250"/>
      </p:ext>
    </p:extLst>
  </p:cSld>
  <p:clrMapOvr>
    <a:masterClrMapping/>
  </p:clrMapOvr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174</Words>
  <Application>Microsoft Office PowerPoint</Application>
  <PresentationFormat>Bildschirmpräsentation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PPP_Mastervorlage_HTW_Berlin</vt:lpstr>
      <vt:lpstr>PowerPoint-Präsentation</vt:lpstr>
      <vt:lpstr>React</vt:lpstr>
      <vt:lpstr>React im Projekt</vt:lpstr>
      <vt:lpstr>Intuitive Kontaktmarker</vt:lpstr>
      <vt:lpstr>Sequenzdiagramm</vt:lpstr>
      <vt:lpstr>PowerPoint-Präsentation</vt:lpstr>
      <vt:lpstr>Verwendete Technologien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Julian Knepel</cp:lastModifiedBy>
  <cp:revision>32</cp:revision>
  <dcterms:created xsi:type="dcterms:W3CDTF">2016-07-21T07:50:55Z</dcterms:created>
  <dcterms:modified xsi:type="dcterms:W3CDTF">2021-03-25T20:15:51Z</dcterms:modified>
</cp:coreProperties>
</file>