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88" r:id="rId5"/>
    <p:sldId id="263" r:id="rId6"/>
    <p:sldId id="289" r:id="rId7"/>
    <p:sldId id="281" r:id="rId8"/>
    <p:sldId id="286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Hier durch Klicken auf das Symbol eine Tabelle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Hier durch Klicken auf das Symbol ein Diagramm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www.htw-berlin.de</a:t>
            </a: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29.03.2021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steht die Kapitelüberschrift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Ebene 1: Fließtext Variante 1</a:t>
            </a:r>
          </a:p>
          <a:p>
            <a:pPr lvl="1"/>
            <a:r>
              <a:rPr lang="de-DE" dirty="0"/>
              <a:t>Ebene 2: Aufzählung 1</a:t>
            </a:r>
          </a:p>
          <a:p>
            <a:pPr lvl="2"/>
            <a:r>
              <a:rPr lang="de-DE" dirty="0"/>
              <a:t>Ebene 3: Aufzählung 2</a:t>
            </a:r>
          </a:p>
          <a:p>
            <a:pPr lvl="3"/>
            <a:r>
              <a:rPr lang="de-DE" dirty="0"/>
              <a:t>Ebene 4: Aufzählung 3</a:t>
            </a:r>
          </a:p>
          <a:p>
            <a:pPr lvl="4"/>
            <a:r>
              <a:rPr lang="de-DE" dirty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32FD-6E63-4FDB-9A7E-22D91A5F957E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49643" y="388374"/>
            <a:ext cx="5057792" cy="273844"/>
          </a:xfrm>
        </p:spPr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40837"/>
          <a:stretch/>
        </p:blipFill>
        <p:spPr/>
      </p:pic>
      <p:sp>
        <p:nvSpPr>
          <p:cNvPr id="8" name="Untertitel 7">
            <a:extLst>
              <a:ext uri="{FF2B5EF4-FFF2-40B4-BE49-F238E27FC236}">
                <a16:creationId xmlns:a16="http://schemas.microsoft.com/office/drawing/2014/main" id="{6BD02E4C-E197-4E08-AFB3-7A6A4A70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643" y="692719"/>
            <a:ext cx="5077888" cy="1006921"/>
          </a:xfrm>
        </p:spPr>
        <p:txBody>
          <a:bodyPr/>
          <a:lstStyle/>
          <a:p>
            <a:r>
              <a:rPr lang="de-DE" dirty="0" err="1"/>
              <a:t>SongsMS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SongsMS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de-DE" dirty="0"/>
              <a:t>Spring bietet ein Java Framework zum einfachen Erstellen von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Spring Cloud stellt Features für ein Microservice-System bereit</a:t>
            </a:r>
          </a:p>
          <a:p>
            <a:pPr lvl="2"/>
            <a:r>
              <a:rPr lang="de-DE" dirty="0"/>
              <a:t>Discovery-Services (z.B. Eureka)</a:t>
            </a:r>
          </a:p>
          <a:p>
            <a:pPr lvl="2"/>
            <a:r>
              <a:rPr lang="de-DE" dirty="0"/>
              <a:t>API Gateway</a:t>
            </a:r>
          </a:p>
          <a:p>
            <a:pPr lvl="2"/>
            <a:r>
              <a:rPr lang="de-DE" dirty="0"/>
              <a:t>Load </a:t>
            </a:r>
            <a:r>
              <a:rPr lang="de-DE" dirty="0" err="1"/>
              <a:t>Balancing</a:t>
            </a:r>
            <a:r>
              <a:rPr lang="de-DE" dirty="0"/>
              <a:t> (z.B. Ribbon)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19999" y="4286520"/>
            <a:ext cx="7729339" cy="288032"/>
          </a:xfrm>
        </p:spPr>
        <p:txBody>
          <a:bodyPr/>
          <a:lstStyle/>
          <a:p>
            <a:r>
              <a:rPr lang="de-DE" sz="600" dirty="0"/>
              <a:t>https://www.dariawan.com/media/images/tutorial-spring-logo.width-400.png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7F2D29A-3E16-4C65-ADC8-4F807C77A429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8100BE-D109-4D00-96CA-E4F621371D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53" y="3435846"/>
            <a:ext cx="1701348" cy="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Projektaufbau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SongsMS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7740433" cy="3111982"/>
          </a:xfrm>
        </p:spPr>
        <p:txBody>
          <a:bodyPr/>
          <a:lstStyle/>
          <a:p>
            <a:pPr lvl="1"/>
            <a:r>
              <a:rPr lang="de-DE" dirty="0"/>
              <a:t>API Gateway und Service-Discovery (Eureka) mittels Spring Cloud</a:t>
            </a:r>
          </a:p>
          <a:p>
            <a:pPr lvl="1"/>
            <a:r>
              <a:rPr lang="de-DE" dirty="0"/>
              <a:t>Spring Boot Webanwendungen mit CRUD Funktionalitäten</a:t>
            </a:r>
          </a:p>
          <a:p>
            <a:pPr lvl="1"/>
            <a:r>
              <a:rPr lang="de-DE" dirty="0"/>
              <a:t>Controller, Service und Repository</a:t>
            </a:r>
          </a:p>
          <a:p>
            <a:pPr lvl="1"/>
            <a:r>
              <a:rPr lang="de-DE" dirty="0"/>
              <a:t>PostgreSQL Datenbanken auf Clever-Cloud für Auth- und Songs-Service</a:t>
            </a:r>
          </a:p>
          <a:p>
            <a:pPr lvl="1"/>
            <a:r>
              <a:rPr lang="de-DE" dirty="0"/>
              <a:t>Mongo Datenbank auf Clever-Cloud für Album-Service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1021E3-D228-480B-AF54-7C1A67AD83A5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</p:spTree>
    <p:extLst>
      <p:ext uri="{BB962C8B-B14F-4D97-AF65-F5344CB8AC3E}">
        <p14:creationId xmlns:p14="http://schemas.microsoft.com/office/powerpoint/2010/main" val="417013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5AC2-9F42-41E7-A357-9BE2A1EE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Software-Diagramm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EA8AA4-CE13-46EC-8C2E-34ED4DC22E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SongsMS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2C698-6F44-40CF-B1D9-C63D7892FF8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0F5CB8-160A-44B8-984B-DDE612F9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F6B473E-DCDF-4E2F-BC2B-9DD56B5C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1116056"/>
            <a:ext cx="7740432" cy="36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Album-Service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SongsMS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2F938ED-7556-48BB-ACE9-16C8E3929DCF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0716C766-03BC-49D9-B789-BECFA19FB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7740433" cy="3111982"/>
          </a:xfrm>
        </p:spPr>
        <p:txBody>
          <a:bodyPr/>
          <a:lstStyle/>
          <a:p>
            <a:pPr lvl="1"/>
            <a:r>
              <a:rPr lang="de-DE" dirty="0"/>
              <a:t>externe MongoDB enthält Alben</a:t>
            </a:r>
          </a:p>
          <a:p>
            <a:pPr lvl="1"/>
            <a:r>
              <a:rPr lang="de-DE" dirty="0"/>
              <a:t>Alben werden durch ver. Metadaten beschrieben</a:t>
            </a:r>
          </a:p>
          <a:p>
            <a:pPr lvl="1"/>
            <a:r>
              <a:rPr lang="de-DE" dirty="0"/>
              <a:t>Alben enthalten Listen mit Song-IDs</a:t>
            </a:r>
          </a:p>
          <a:p>
            <a:pPr lvl="1"/>
            <a:r>
              <a:rPr lang="de-DE" dirty="0"/>
              <a:t>Songs sind in der Datenbank des Songs-Service gespeichert</a:t>
            </a:r>
          </a:p>
          <a:p>
            <a:pPr lvl="1"/>
            <a:r>
              <a:rPr lang="de-DE" dirty="0"/>
              <a:t>Album-Service benötigt Authentifizierung mittels Tokens</a:t>
            </a:r>
          </a:p>
        </p:txBody>
      </p:sp>
    </p:spTree>
    <p:extLst>
      <p:ext uri="{BB962C8B-B14F-4D97-AF65-F5344CB8AC3E}">
        <p14:creationId xmlns:p14="http://schemas.microsoft.com/office/powerpoint/2010/main" val="206736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1E76B-8342-48D7-9075-7A88C3B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Sequenz-Diagramm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94793-4055-4802-B5D5-BC8F510C5F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SongsMS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718EA3-B970-48E5-BDFB-9E5C197FC0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1A3ED0-7020-46D5-A1AF-288E35E664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/>
              <a:t>Julian Knepel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EFD4201-83FB-493C-9285-B3A044E54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7740433" cy="3111982"/>
          </a:xfrm>
        </p:spPr>
        <p:txBody>
          <a:bodyPr/>
          <a:lstStyle/>
          <a:p>
            <a:pPr lvl="1"/>
            <a:r>
              <a:rPr lang="de-DE" dirty="0"/>
              <a:t>beschreibt die User Story:</a:t>
            </a:r>
          </a:p>
          <a:p>
            <a:pPr lvl="2"/>
            <a:r>
              <a:rPr lang="de-DE" dirty="0"/>
              <a:t>User loggt sich ein</a:t>
            </a:r>
          </a:p>
          <a:p>
            <a:pPr lvl="2"/>
            <a:r>
              <a:rPr lang="de-DE" dirty="0"/>
              <a:t>User stellt GET …/</a:t>
            </a:r>
            <a:r>
              <a:rPr lang="de-DE" dirty="0" err="1"/>
              <a:t>albums</a:t>
            </a:r>
            <a:r>
              <a:rPr lang="de-DE" dirty="0"/>
              <a:t> Anfrage</a:t>
            </a:r>
          </a:p>
          <a:p>
            <a:pPr lvl="2"/>
            <a:r>
              <a:rPr lang="de-DE" dirty="0"/>
              <a:t>Albums-Service gibt alle Alben mitsamt Song-Metadaten zurück</a:t>
            </a:r>
          </a:p>
        </p:txBody>
      </p:sp>
    </p:spTree>
    <p:extLst>
      <p:ext uri="{BB962C8B-B14F-4D97-AF65-F5344CB8AC3E}">
        <p14:creationId xmlns:p14="http://schemas.microsoft.com/office/powerpoint/2010/main" val="26752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7367462-1187-40F3-8CBB-C28C8D6EA7E0}"/>
              </a:ext>
            </a:extLst>
          </p:cNvPr>
          <p:cNvSpPr txBox="1"/>
          <p:nvPr/>
        </p:nvSpPr>
        <p:spPr>
          <a:xfrm>
            <a:off x="1432493" y="2217807"/>
            <a:ext cx="6264696" cy="707886"/>
          </a:xfrm>
          <a:prstGeom prst="rect">
            <a:avLst/>
          </a:prstGeom>
          <a:solidFill>
            <a:srgbClr val="76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Demo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00D3A5-235E-4DB9-9E7F-30F7B6B55A90}"/>
              </a:ext>
            </a:extLst>
          </p:cNvPr>
          <p:cNvSpPr txBox="1"/>
          <p:nvPr/>
        </p:nvSpPr>
        <p:spPr>
          <a:xfrm>
            <a:off x="1432493" y="4371950"/>
            <a:ext cx="6264696" cy="369332"/>
          </a:xfrm>
          <a:prstGeom prst="rect">
            <a:avLst/>
          </a:prstGeom>
          <a:solidFill>
            <a:srgbClr val="76B900"/>
          </a:solidFill>
        </p:spPr>
        <p:txBody>
          <a:bodyPr wrap="square" rtlCol="0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564250"/>
      </p:ext>
    </p:extLst>
  </p:cSld>
  <p:clrMapOvr>
    <a:masterClrMapping/>
  </p:clrMapOvr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171</Words>
  <Application>Microsoft Office PowerPoint</Application>
  <PresentationFormat>Bildschirmpräsentation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PPP_Mastervorlage_HTW_Berlin</vt:lpstr>
      <vt:lpstr>PowerPoint-Präsentation</vt:lpstr>
      <vt:lpstr>Spring Cloud</vt:lpstr>
      <vt:lpstr>Projektaufbau</vt:lpstr>
      <vt:lpstr>Software-Diagramm</vt:lpstr>
      <vt:lpstr>Album-Service</vt:lpstr>
      <vt:lpstr>Sequenz-Diagramm</vt:lpstr>
      <vt:lpstr>PowerPoint-Präsentation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Julian Knepel</cp:lastModifiedBy>
  <cp:revision>41</cp:revision>
  <dcterms:created xsi:type="dcterms:W3CDTF">2016-07-21T07:50:55Z</dcterms:created>
  <dcterms:modified xsi:type="dcterms:W3CDTF">2021-03-29T19:37:15Z</dcterms:modified>
</cp:coreProperties>
</file>