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86" autoAdjust="0"/>
  </p:normalViewPr>
  <p:slideViewPr>
    <p:cSldViewPr snapToGrid="0">
      <p:cViewPr varScale="1">
        <p:scale>
          <a:sx n="82" d="100"/>
          <a:sy n="82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5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6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3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4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07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65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0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5C1B-F5CC-4F1A-AC81-74E0420DB6AE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4299-8100-4295-8869-A345C99C5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08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asi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7215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МОЯ ————</a:t>
            </a:r>
            <a:b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ПРОФЕССИЯ</a:t>
            </a:r>
            <a:b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——— IT 2021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7030A0"/>
                </a:solidFill>
              </a:rPr>
              <a:t>Презентация для разработчика</a:t>
            </a:r>
            <a:br>
              <a:rPr lang="ru-RU" dirty="0" smtClean="0">
                <a:solidFill>
                  <a:srgbClr val="7030A0"/>
                </a:solidFill>
              </a:rPr>
            </a:br>
            <a:r>
              <a:rPr lang="ru-RU" dirty="0" smtClean="0">
                <a:solidFill>
                  <a:srgbClr val="7030A0"/>
                </a:solidFill>
              </a:rPr>
              <a:t>Экспертиза разработки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6171" y="5094513"/>
            <a:ext cx="9144000" cy="16557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3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прототипа послужил сайт «Навигатор образования»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https://edu.asi.ru/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1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960"/>
            <a:ext cx="12192000" cy="72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5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27906"/>
            <a:ext cx="10515600" cy="4351338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4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Sumblame</a:t>
            </a:r>
            <a:r>
              <a:rPr lang="en-US" dirty="0" smtClean="0"/>
              <a:t> text 3</a:t>
            </a:r>
            <a:r>
              <a:rPr lang="ru-RU" dirty="0" smtClean="0"/>
              <a:t>,</a:t>
            </a:r>
            <a:r>
              <a:rPr lang="en-US" dirty="0" smtClean="0"/>
              <a:t> Adobe Photoshop, HTML, CSS</a:t>
            </a:r>
            <a:endParaRPr lang="ru-RU" dirty="0"/>
          </a:p>
        </p:txBody>
      </p:sp>
      <p:sp>
        <p:nvSpPr>
          <p:cNvPr id="4" name="AutoShape 2" descr="blob:https://web.whatsapp.com/7588bf86-c191-4537-b96c-8f69908fb554"/>
          <p:cNvSpPr>
            <a:spLocks noChangeAspect="1" noChangeArrowheads="1"/>
          </p:cNvSpPr>
          <p:nvPr/>
        </p:nvSpPr>
        <p:spPr bwMode="auto">
          <a:xfrm>
            <a:off x="838200" y="336452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3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4" name="AutoShape 2" descr="blob:https://web.whatsapp.com/7588bf86-c191-4537-b96c-8f69908fb55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whatsapp.com/7588bf86-c191-4537-b96c-8f69908fb55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blob:https://web.whatsapp.com/7588bf86-c191-4537-b96c-8f69908fb554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89248677651</a:t>
            </a:r>
          </a:p>
          <a:p>
            <a:r>
              <a:rPr lang="ru-RU" dirty="0" smtClean="0"/>
              <a:t>Владею</a:t>
            </a:r>
            <a:r>
              <a:rPr lang="en-US" dirty="0" smtClean="0"/>
              <a:t> </a:t>
            </a:r>
            <a:r>
              <a:rPr lang="en-US" dirty="0" err="1" smtClean="0"/>
              <a:t>Pythoon</a:t>
            </a:r>
            <a:r>
              <a:rPr lang="en-US" smtClean="0"/>
              <a:t>, HTML.</a:t>
            </a:r>
            <a:r>
              <a:rPr lang="ru-RU" smtClean="0"/>
              <a:t>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692" y="1368427"/>
            <a:ext cx="2807675" cy="37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83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МОЯ ———— ПРОФЕССИЯ ——— IT 2021 Презентация для разработчика Экспертиза разработки</vt:lpstr>
      <vt:lpstr>Прототип</vt:lpstr>
      <vt:lpstr>Презентация PowerPoint</vt:lpstr>
      <vt:lpstr>Презентация PowerPoint</vt:lpstr>
      <vt:lpstr>Инструменты</vt:lpstr>
      <vt:lpstr>О себе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———— ПРОФЕССИЯ ——— IT 2021 Презентация для разработчика Экспертиза разработки</dc:title>
  <dc:creator>Алексей</dc:creator>
  <cp:lastModifiedBy>Алексей</cp:lastModifiedBy>
  <cp:revision>2</cp:revision>
  <dcterms:created xsi:type="dcterms:W3CDTF">2021-03-25T07:14:04Z</dcterms:created>
  <dcterms:modified xsi:type="dcterms:W3CDTF">2021-03-25T07:25:19Z</dcterms:modified>
</cp:coreProperties>
</file>