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30" r:id="rId24"/>
    <p:sldId id="306" r:id="rId25"/>
    <p:sldId id="307" r:id="rId26"/>
    <p:sldId id="308" r:id="rId27"/>
    <p:sldId id="309" r:id="rId28"/>
    <p:sldId id="310" r:id="rId29"/>
    <p:sldId id="311" r:id="rId30"/>
    <p:sldId id="331" r:id="rId31"/>
    <p:sldId id="332" r:id="rId32"/>
    <p:sldId id="312" r:id="rId33"/>
    <p:sldId id="273" r:id="rId34"/>
    <p:sldId id="314" r:id="rId35"/>
    <p:sldId id="315" r:id="rId36"/>
    <p:sldId id="317" r:id="rId37"/>
    <p:sldId id="316" r:id="rId38"/>
    <p:sldId id="318" r:id="rId39"/>
    <p:sldId id="319" r:id="rId40"/>
    <p:sldId id="320" r:id="rId41"/>
    <p:sldId id="321" r:id="rId42"/>
    <p:sldId id="333" r:id="rId43"/>
    <p:sldId id="27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70303000000060000" pitchFamily="18" charset="77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99"/>
  </p:normalViewPr>
  <p:slideViewPr>
    <p:cSldViewPr snapToGrid="0">
      <p:cViewPr varScale="1">
        <p:scale>
          <a:sx n="142" d="100"/>
          <a:sy n="14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Trialling 4 model, you can see that there was three vying for top place, but the winner is the Random Forest.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This result was achieved without a Grid Search – I found that running a Grid Search could take quite a bit of time for the computer to process. If time was permitting, it would have interesting to see if it would have resulted in a better score.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We were pretty happy with 96% accuracy.</a:t>
            </a:r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I did a comparison data frame the success slightly dipped but still happy with this accuracy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Generating the feature importance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Open_To_Buy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Total_Amt_Chng_Q4_Q1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Trans_Amt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/>
              <a:t>Contacts_Count_12_mon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Card_Category</a:t>
            </a:r>
            <a:endParaRPr lang="en-AU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Total_Trans_Ct</a:t>
            </a:r>
            <a:r>
              <a:rPr lang="en-AU" dirty="0"/>
              <a:t>’),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AU" dirty="0" err="1"/>
              <a:t>Total_Revolving_Bal</a:t>
            </a:r>
            <a:r>
              <a:rPr lang="en-AU" dirty="0"/>
              <a:t>'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/>
            <a:r>
              <a:rPr lang="en-US" dirty="0"/>
              <a:t>Decision Tree – Score 0</a:t>
            </a:r>
            <a:r>
              <a:rPr lang="en-AU" dirty="0"/>
              <a:t>.937 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92.18% 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28 customers incorrectly predicted out of 358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247974"/>
            <a:ext cx="6858000" cy="23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Further exploration could occur to determine if some features were unnecessary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Open_To_Buy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/>
              <a:t>Total_Amt_Chng_Q4_Q1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Trans_Amt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/>
              <a:t>Contacts_Count_12_mon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Card_Category</a:t>
            </a:r>
            <a:endParaRPr lang="en-AU" sz="1200" dirty="0"/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Total_Trans_Ct</a:t>
            </a:r>
            <a:r>
              <a:rPr lang="en-AU" sz="1200" dirty="0"/>
              <a:t>’),</a:t>
            </a:r>
          </a:p>
          <a:p>
            <a:pPr marL="171450" lvl="0" indent="-171450">
              <a:spcBef>
                <a:spcPts val="0"/>
              </a:spcBef>
              <a:buSzPts val="1400"/>
            </a:pPr>
            <a:r>
              <a:rPr lang="en-AU" sz="1200" dirty="0" err="1"/>
              <a:t>Total_Revolving_Bal</a:t>
            </a:r>
            <a:r>
              <a:rPr lang="en-AU" sz="1200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FBE0-B1A4-434C-BA26-0DF22CF1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93" y="2296747"/>
            <a:ext cx="5281275" cy="24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 – imported model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 to JavaScript to </a:t>
            </a:r>
            <a:r>
              <a:rPr lang="en-US" sz="1200" dirty="0" err="1">
                <a:solidFill>
                  <a:schemeClr val="bg1"/>
                </a:solidFill>
              </a:rPr>
              <a:t>visualise</a:t>
            </a:r>
            <a:r>
              <a:rPr lang="en-US" sz="1200" dirty="0">
                <a:solidFill>
                  <a:schemeClr val="bg1"/>
                </a:solidFill>
              </a:rPr>
              <a:t> on screen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1423</Words>
  <Application>Microsoft Macintosh PowerPoint</Application>
  <PresentationFormat>On-screen Show (16:9)</PresentationFormat>
  <Paragraphs>266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Quicksand</vt:lpstr>
      <vt:lpstr>Calibri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Final Dataset</vt:lpstr>
      <vt:lpstr>Machine Learning Model Development</vt:lpstr>
      <vt:lpstr>Machine Learning Model Development - Modelling Approach </vt:lpstr>
      <vt:lpstr>Modelling Approach– Random Forest</vt:lpstr>
      <vt:lpstr>Modelling Approach– Logistic Regression</vt:lpstr>
      <vt:lpstr>Modelling Approach– K Nearest Neighbour</vt:lpstr>
      <vt:lpstr>Modelling Approach - Conclusion</vt:lpstr>
      <vt:lpstr>Modelling Approach – Feature Importance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Heroku</vt:lpstr>
      <vt:lpstr>Ideas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Jason R Sutton (DJCS)</cp:lastModifiedBy>
  <cp:revision>41</cp:revision>
  <dcterms:modified xsi:type="dcterms:W3CDTF">2021-05-24T08:09:41Z</dcterms:modified>
</cp:coreProperties>
</file>