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D65F4F-6CC5-4DB4-A811-433A0A8C6D6D}" v="1" dt="2021-01-21T01:46:02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phael serrano" userId="35f9ca492fbbe09d" providerId="LiveId" clId="{F0D65F4F-6CC5-4DB4-A811-433A0A8C6D6D}"/>
    <pc:docChg chg="modSld">
      <pc:chgData name="raphael serrano" userId="35f9ca492fbbe09d" providerId="LiveId" clId="{F0D65F4F-6CC5-4DB4-A811-433A0A8C6D6D}" dt="2021-01-21T01:46:57.223" v="307" actId="20577"/>
      <pc:docMkLst>
        <pc:docMk/>
      </pc:docMkLst>
      <pc:sldChg chg="modSp mod">
        <pc:chgData name="raphael serrano" userId="35f9ca492fbbe09d" providerId="LiveId" clId="{F0D65F4F-6CC5-4DB4-A811-433A0A8C6D6D}" dt="2021-01-21T01:46:57.223" v="307" actId="20577"/>
        <pc:sldMkLst>
          <pc:docMk/>
          <pc:sldMk cId="2243691863" sldId="256"/>
        </pc:sldMkLst>
        <pc:spChg chg="mod">
          <ac:chgData name="raphael serrano" userId="35f9ca492fbbe09d" providerId="LiveId" clId="{F0D65F4F-6CC5-4DB4-A811-433A0A8C6D6D}" dt="2021-01-21T01:46:57.223" v="307" actId="20577"/>
          <ac:spMkLst>
            <pc:docMk/>
            <pc:sldMk cId="2243691863" sldId="256"/>
            <ac:spMk id="7" creationId="{FB1816BB-6656-43C6-8139-364881C5C474}"/>
          </ac:spMkLst>
        </pc:spChg>
        <pc:spChg chg="mod">
          <ac:chgData name="raphael serrano" userId="35f9ca492fbbe09d" providerId="LiveId" clId="{F0D65F4F-6CC5-4DB4-A811-433A0A8C6D6D}" dt="2021-01-21T01:46:37.252" v="296" actId="20577"/>
          <ac:spMkLst>
            <pc:docMk/>
            <pc:sldMk cId="2243691863" sldId="256"/>
            <ac:spMk id="9" creationId="{45D45429-29C0-4261-A8CE-166923C95654}"/>
          </ac:spMkLst>
        </pc:spChg>
      </pc:sldChg>
      <pc:sldChg chg="modSp mod">
        <pc:chgData name="raphael serrano" userId="35f9ca492fbbe09d" providerId="LiveId" clId="{F0D65F4F-6CC5-4DB4-A811-433A0A8C6D6D}" dt="2021-01-21T01:44:15.633" v="241" actId="20577"/>
        <pc:sldMkLst>
          <pc:docMk/>
          <pc:sldMk cId="1057969285" sldId="257"/>
        </pc:sldMkLst>
        <pc:spChg chg="mod">
          <ac:chgData name="raphael serrano" userId="35f9ca492fbbe09d" providerId="LiveId" clId="{F0D65F4F-6CC5-4DB4-A811-433A0A8C6D6D}" dt="2021-01-21T01:44:15.633" v="241" actId="20577"/>
          <ac:spMkLst>
            <pc:docMk/>
            <pc:sldMk cId="1057969285" sldId="257"/>
            <ac:spMk id="8" creationId="{77C4740E-943F-48BE-AC8D-162527BCF6EA}"/>
          </ac:spMkLst>
        </pc:spChg>
      </pc:sldChg>
      <pc:sldChg chg="modSp mod">
        <pc:chgData name="raphael serrano" userId="35f9ca492fbbe09d" providerId="LiveId" clId="{F0D65F4F-6CC5-4DB4-A811-433A0A8C6D6D}" dt="2021-01-21T01:41:24.925" v="232" actId="20577"/>
        <pc:sldMkLst>
          <pc:docMk/>
          <pc:sldMk cId="2821748170" sldId="259"/>
        </pc:sldMkLst>
        <pc:spChg chg="mod">
          <ac:chgData name="raphael serrano" userId="35f9ca492fbbe09d" providerId="LiveId" clId="{F0D65F4F-6CC5-4DB4-A811-433A0A8C6D6D}" dt="2021-01-21T01:41:24.925" v="232" actId="20577"/>
          <ac:spMkLst>
            <pc:docMk/>
            <pc:sldMk cId="2821748170" sldId="259"/>
            <ac:spMk id="6" creationId="{0C20D25A-9C88-4C0B-9550-94BA60B127D3}"/>
          </ac:spMkLst>
        </pc:spChg>
        <pc:spChg chg="mod">
          <ac:chgData name="raphael serrano" userId="35f9ca492fbbe09d" providerId="LiveId" clId="{F0D65F4F-6CC5-4DB4-A811-433A0A8C6D6D}" dt="2021-01-21T01:40:39.188" v="126" actId="20577"/>
          <ac:spMkLst>
            <pc:docMk/>
            <pc:sldMk cId="2821748170" sldId="259"/>
            <ac:spMk id="7" creationId="{FB1816BB-6656-43C6-8139-364881C5C474}"/>
          </ac:spMkLst>
        </pc:spChg>
      </pc:sldChg>
      <pc:sldChg chg="modSp mod">
        <pc:chgData name="raphael serrano" userId="35f9ca492fbbe09d" providerId="LiveId" clId="{F0D65F4F-6CC5-4DB4-A811-433A0A8C6D6D}" dt="2021-01-21T01:46:03.595" v="276" actId="20577"/>
        <pc:sldMkLst>
          <pc:docMk/>
          <pc:sldMk cId="2753843754" sldId="260"/>
        </pc:sldMkLst>
        <pc:spChg chg="mod">
          <ac:chgData name="raphael serrano" userId="35f9ca492fbbe09d" providerId="LiveId" clId="{F0D65F4F-6CC5-4DB4-A811-433A0A8C6D6D}" dt="2021-01-21T01:46:03.595" v="276" actId="20577"/>
          <ac:spMkLst>
            <pc:docMk/>
            <pc:sldMk cId="2753843754" sldId="260"/>
            <ac:spMk id="6" creationId="{0C20D25A-9C88-4C0B-9550-94BA60B127D3}"/>
          </ac:spMkLst>
        </pc:spChg>
        <pc:spChg chg="mod">
          <ac:chgData name="raphael serrano" userId="35f9ca492fbbe09d" providerId="LiveId" clId="{F0D65F4F-6CC5-4DB4-A811-433A0A8C6D6D}" dt="2021-01-21T01:39:39.345" v="19" actId="20577"/>
          <ac:spMkLst>
            <pc:docMk/>
            <pc:sldMk cId="2753843754" sldId="260"/>
            <ac:spMk id="7" creationId="{FB1816BB-6656-43C6-8139-364881C5C47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F587-7DA6-45E3-AD6E-0324C4291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623FC-700C-41DA-B374-B4BEF4DDD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D8970-0B1A-4712-B439-67548DA0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0085-A774-46F5-B328-83383B75542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42733-6FE2-4035-ACD5-5506BFE4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B0130-E022-4DB2-B31F-C5238B289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8B03-D884-4B92-9931-A809374A30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334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4DA1-74DA-42A5-8D44-967F01EA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F6EC8-B92A-4246-B23F-E5383EBF6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99A88-7C0D-40E1-9593-B21905E5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0085-A774-46F5-B328-83383B75542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F51D0-4CD0-41B3-8C2B-6168EEFC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40E0-9BD9-43CF-8730-A3E33F2B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8B03-D884-4B92-9931-A809374A30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633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2FBEC-3970-49B2-BC43-09D425A5A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8DB4E-0179-4D2A-AFFD-EF1999E85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8AD23-10B5-4C47-8267-0A3AD6798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0085-A774-46F5-B328-83383B75542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F23C3-FEEF-4450-882C-8D48868B7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55A6-5C60-4E7E-93EF-4E69CC49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8B03-D884-4B92-9931-A809374A30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1336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FBCDA-BD05-4804-8C68-AA4EEA976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5D7A8-1A3A-4CF3-A2FD-7DDD05B27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B7B4B-7E76-4161-BBE6-A27F57BC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0085-A774-46F5-B328-83383B75542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FA61D-AC2F-44F8-B6BF-0DE122B1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40052-2D6C-4274-B232-741D917DD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8B03-D884-4B92-9931-A809374A30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311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E894-FBB3-4199-85C1-2BE59EA90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1BC0C-C5B8-41EA-AFA7-4A91B4C9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7DF1-8FE9-4BAB-BC3C-4B0DDEA3A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0085-A774-46F5-B328-83383B75542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20DC-BC8D-442C-A2ED-C5D50B4E9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B04DC-EF49-4853-9421-4AA2D668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8B03-D884-4B92-9931-A809374A30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302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73BF-0308-49DB-A328-2DBF6BF9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F625-D175-47B7-9ABC-A2F2A2E5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861A8-B9E1-44A8-8D76-0FA3AD478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8BA674-EDF4-4B12-A4B8-01448D27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0085-A774-46F5-B328-83383B75542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8B8C9-45CF-462A-9E58-20FC8C21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F2300-14EA-4B44-B006-444DB118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8B03-D884-4B92-9931-A809374A30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71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DCDEB-187F-4262-8377-3B5D893CB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898F0-DCC7-4ED1-B366-4E56D50C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FE051-D7AB-44CD-A458-10BD319A5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52C95-9F99-42DB-8DA5-5F83D0BDC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E53045-5E8A-42AC-B348-2E0CB7FD6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C8B79-1738-4314-9018-F7A4CCE8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0085-A774-46F5-B328-83383B75542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7AF625-810A-4248-95C5-84585649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DC700-B8B5-4DAC-8646-056115AC5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8B03-D884-4B92-9931-A809374A30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771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66C9-F3FE-4DA6-B1B9-52481EB73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1FC2B5-C5CF-480C-A2F2-F62E7A8E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0085-A774-46F5-B328-83383B75542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C305C-E6DF-4E0D-8862-0FE68B24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6D5EA-CBF5-4282-A045-800738B7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8B03-D884-4B92-9931-A809374A30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91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FCC30C-B7B9-45D0-A491-8095C7701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0085-A774-46F5-B328-83383B75542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DAF6A-C1C9-47BA-A186-71EF9F94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DDBCE-0433-4CCE-8850-F9A291A2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8B03-D884-4B92-9931-A809374A30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027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ACCD2-2FF3-4D5E-8132-84303583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D58E-AD2B-41F7-9A7E-521A2326E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B4CF7-AE80-41BB-B75B-5591319CA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60C0F-C9F7-4D5F-9A45-A775ED97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0085-A774-46F5-B328-83383B75542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F672F-68FD-401E-892D-06108061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20DF-43A0-450F-A9F7-99BEEC68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8B03-D884-4B92-9931-A809374A30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807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5065-B378-436C-8724-2582F5D7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138DC-C750-4357-8DC0-FFA5FCA1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C7129-7C85-4B12-819B-8BC46F294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D1383-584E-47A6-903D-126F4839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0085-A774-46F5-B328-83383B75542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73ED8-A9E0-4F0A-9174-63CBE4DC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EAD7B-F049-4DAC-8B16-8DABE5CC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78B03-D884-4B92-9931-A809374A30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52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2E8C7-88E3-455F-A8DA-0222F2B90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8AC8F-970D-4A30-9803-6FF4B7E3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7E744-97F6-45E8-B690-50565128D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A0085-A774-46F5-B328-83383B755420}" type="datetimeFigureOut">
              <a:rPr lang="en-AU" smtClean="0"/>
              <a:t>21/01/2021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0ABC4-1AB5-46A8-A44D-397A38F82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20861-D43A-481A-967B-22E595C62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78B03-D884-4B92-9931-A809374A30D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700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DB867-217B-4248-AE05-8BA60323CA08}"/>
              </a:ext>
            </a:extLst>
          </p:cNvPr>
          <p:cNvSpPr txBox="1"/>
          <p:nvPr/>
        </p:nvSpPr>
        <p:spPr>
          <a:xfrm>
            <a:off x="708454" y="382198"/>
            <a:ext cx="13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Correlations: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16BB-6656-43C6-8139-364881C5C474}"/>
              </a:ext>
            </a:extLst>
          </p:cNvPr>
          <p:cNvSpPr txBox="1"/>
          <p:nvPr/>
        </p:nvSpPr>
        <p:spPr>
          <a:xfrm>
            <a:off x="708454" y="751530"/>
            <a:ext cx="688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/>
              <a:t>Earnings has </a:t>
            </a:r>
            <a:r>
              <a:rPr lang="en-AU" dirty="0"/>
              <a:t>a slight positive correlation with distance from train station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45429-29C0-4261-A8CE-166923C95654}"/>
              </a:ext>
            </a:extLst>
          </p:cNvPr>
          <p:cNvSpPr/>
          <p:nvPr/>
        </p:nvSpPr>
        <p:spPr>
          <a:xfrm>
            <a:off x="6969470" y="2239995"/>
            <a:ext cx="4741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HYPOTHESIS:</a:t>
            </a:r>
          </a:p>
          <a:p>
            <a:r>
              <a:rPr lang="en-US" dirty="0"/>
              <a:t>(closer) Train proximity will increase earnings (approximate)</a:t>
            </a:r>
          </a:p>
          <a:p>
            <a:endParaRPr lang="en-US" dirty="0"/>
          </a:p>
          <a:p>
            <a:r>
              <a:rPr lang="en-US" dirty="0"/>
              <a:t>DATA INFERENCE:</a:t>
            </a:r>
          </a:p>
          <a:p>
            <a:r>
              <a:rPr lang="en-US" dirty="0"/>
              <a:t>Properties have increased prospective earnings as they are located further from the train stations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BFFCBC-D426-45AC-B402-FF910EE71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6" y="1120862"/>
            <a:ext cx="6296904" cy="493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9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DB867-217B-4248-AE05-8BA60323CA08}"/>
              </a:ext>
            </a:extLst>
          </p:cNvPr>
          <p:cNvSpPr txBox="1"/>
          <p:nvPr/>
        </p:nvSpPr>
        <p:spPr>
          <a:xfrm>
            <a:off x="708454" y="382198"/>
            <a:ext cx="13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Correlations: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16BB-6656-43C6-8139-364881C5C474}"/>
              </a:ext>
            </a:extLst>
          </p:cNvPr>
          <p:cNvSpPr txBox="1"/>
          <p:nvPr/>
        </p:nvSpPr>
        <p:spPr>
          <a:xfrm>
            <a:off x="708454" y="751530"/>
            <a:ext cx="697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Price per person has a weak positive </a:t>
            </a:r>
            <a:r>
              <a:rPr lang="en-AU" dirty="0" err="1"/>
              <a:t>correalation</a:t>
            </a:r>
            <a:r>
              <a:rPr lang="en-AU" dirty="0"/>
              <a:t> with distance from CBD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C4740E-943F-48BE-AC8D-162527BCF6EA}"/>
              </a:ext>
            </a:extLst>
          </p:cNvPr>
          <p:cNvSpPr/>
          <p:nvPr/>
        </p:nvSpPr>
        <p:spPr>
          <a:xfrm>
            <a:off x="7022538" y="2239995"/>
            <a:ext cx="47410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HYPOTHESIS:</a:t>
            </a:r>
          </a:p>
          <a:p>
            <a:r>
              <a:rPr lang="en-US" dirty="0"/>
              <a:t>(Closer) Proximity to the CBD will increase earnings (approximate)</a:t>
            </a:r>
          </a:p>
          <a:p>
            <a:endParaRPr lang="en-US" dirty="0"/>
          </a:p>
          <a:p>
            <a:r>
              <a:rPr lang="en-US" dirty="0"/>
              <a:t>DATA RESULTS:</a:t>
            </a:r>
          </a:p>
          <a:p>
            <a:r>
              <a:rPr lang="en-US" dirty="0"/>
              <a:t>Approximate earnings increase slightly for properties located further from the CBD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DD0D07-412D-4CD5-9F7A-DD6B4F1A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68" y="1227477"/>
            <a:ext cx="6144482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6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DB867-217B-4248-AE05-8BA60323CA08}"/>
              </a:ext>
            </a:extLst>
          </p:cNvPr>
          <p:cNvSpPr txBox="1"/>
          <p:nvPr/>
        </p:nvSpPr>
        <p:spPr>
          <a:xfrm>
            <a:off x="708454" y="382198"/>
            <a:ext cx="13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Correlations: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16BB-6656-43C6-8139-364881C5C474}"/>
              </a:ext>
            </a:extLst>
          </p:cNvPr>
          <p:cNvSpPr txBox="1"/>
          <p:nvPr/>
        </p:nvSpPr>
        <p:spPr>
          <a:xfrm>
            <a:off x="708454" y="751530"/>
            <a:ext cx="8460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On property types there is no relationship between Popularity and prospective earnings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8D450-1ACD-46B2-B573-61F500D5F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4" y="1120863"/>
            <a:ext cx="7531425" cy="23081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20D25A-9C88-4C0B-9550-94BA60B127D3}"/>
              </a:ext>
            </a:extLst>
          </p:cNvPr>
          <p:cNvSpPr/>
          <p:nvPr/>
        </p:nvSpPr>
        <p:spPr>
          <a:xfrm>
            <a:off x="6824830" y="3555706"/>
            <a:ext cx="4741094" cy="203132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dirty="0"/>
              <a:t>HYPOTHESIS:</a:t>
            </a:r>
          </a:p>
          <a:p>
            <a:r>
              <a:rPr lang="en-US" dirty="0"/>
              <a:t>Property types with highest earnings are the most popular ones</a:t>
            </a:r>
          </a:p>
          <a:p>
            <a:endParaRPr lang="en-US" dirty="0"/>
          </a:p>
          <a:p>
            <a:r>
              <a:rPr lang="en-US" dirty="0"/>
              <a:t>DATA RESULTS:</a:t>
            </a:r>
          </a:p>
          <a:p>
            <a:r>
              <a:rPr lang="en-US" dirty="0"/>
              <a:t>The data shows no correlation to prove that to be true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4C72D92-AD02-4487-920E-CAA35D925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54" y="3572879"/>
            <a:ext cx="4416523" cy="311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48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CDB867-217B-4248-AE05-8BA60323CA08}"/>
              </a:ext>
            </a:extLst>
          </p:cNvPr>
          <p:cNvSpPr txBox="1"/>
          <p:nvPr/>
        </p:nvSpPr>
        <p:spPr>
          <a:xfrm>
            <a:off x="708454" y="382198"/>
            <a:ext cx="1389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Correlations: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1816BB-6656-43C6-8139-364881C5C474}"/>
              </a:ext>
            </a:extLst>
          </p:cNvPr>
          <p:cNvSpPr txBox="1"/>
          <p:nvPr/>
        </p:nvSpPr>
        <p:spPr>
          <a:xfrm>
            <a:off x="708454" y="751530"/>
            <a:ext cx="6624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Popularity has a weak negative correlation with prospective earnings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20D25A-9C88-4C0B-9550-94BA60B127D3}"/>
              </a:ext>
            </a:extLst>
          </p:cNvPr>
          <p:cNvSpPr/>
          <p:nvPr/>
        </p:nvSpPr>
        <p:spPr>
          <a:xfrm>
            <a:off x="6882495" y="2239995"/>
            <a:ext cx="474109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HYPOTHESIS:</a:t>
            </a:r>
          </a:p>
          <a:p>
            <a:r>
              <a:rPr lang="en-US" dirty="0"/>
              <a:t>The Popularity of properties will be (positively) reflected in higher earnings</a:t>
            </a:r>
          </a:p>
          <a:p>
            <a:endParaRPr lang="en-US" dirty="0"/>
          </a:p>
          <a:p>
            <a:r>
              <a:rPr lang="en-US" dirty="0"/>
              <a:t>DATA RESULTS:</a:t>
            </a:r>
          </a:p>
          <a:p>
            <a:r>
              <a:rPr lang="en-US" dirty="0"/>
              <a:t>Listings with higher prospective earnings are less popular than listings with lower prospective  earnings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E34F5E-29E6-43CA-9210-AB333EFF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54" y="1120862"/>
            <a:ext cx="5963482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4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169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raphael serrano</dc:creator>
  <cp:lastModifiedBy>raphael serrano</cp:lastModifiedBy>
  <cp:revision>5</cp:revision>
  <dcterms:created xsi:type="dcterms:W3CDTF">2021-01-21T00:54:37Z</dcterms:created>
  <dcterms:modified xsi:type="dcterms:W3CDTF">2021-01-21T01:47:05Z</dcterms:modified>
</cp:coreProperties>
</file>