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281"/>
  </p:normalViewPr>
  <p:slideViewPr>
    <p:cSldViewPr snapToGrid="0" snapToObjects="1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912F-FAA9-9443-A482-5F68D70E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AB70E-ACAC-C342-8947-2CF96056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5264-0AFD-4C4F-B1AB-843937F4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2894-36C2-EF4C-BF77-EE41107F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C1EE-DD56-F64B-9EF1-F4C62CB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29A6-AFB5-7F4F-ACFF-45EC7B61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8574-071B-8C42-ABF8-124300BBF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331E-EA36-F24B-B074-69D6F4F3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E375-DEFC-1341-8707-7149263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83A7-CEFC-524F-B16D-6D9D7B98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523AD-E783-9C48-9152-055FA7C5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95EA-CC94-EA43-AFFD-4DE88D96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9A54-D745-C243-B0D7-DB6EEDFD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88F8-6D41-4749-B4B9-F2F4EC4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7243-3D72-B649-9B65-1EAF320D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3B0C-A621-BC44-A1DF-BAECB048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7D5E-E4FF-5E42-B6D9-8F1F80CF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A15B-5766-0C44-8F4B-86B6FDB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EC21-FAF7-6344-A5A7-93BDF4A0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36C5-28B7-384B-BAB9-4F685ECE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38F-89ED-E94F-8662-20076969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DB00-B427-F04A-A522-DE2E7023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7D87-2EBE-294A-9C32-DBF10787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F9AC-0C64-7843-B74D-DC78B19C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6A14-FC38-874C-81F4-F3442EA8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6B8A-4A90-6F48-8BA5-9A4E798D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385-EB7F-834C-8D24-EA0508E07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BB36-B326-3249-8B7C-C9E2EE1F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D5AAD-70F2-8B40-8FA6-3278C1B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60C0-4D38-424C-82F0-0117A1CE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CDEB-B859-8247-8F78-7F3036B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4131-7CE2-B242-85A3-FF488607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8D35-0A55-914C-BA81-BD9DAE03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B3C4D-54B0-264E-9824-48865F701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08848-B82B-B649-A4FA-95A59B91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6FF79-C74E-7841-873F-FA462F5CD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DC13A-B332-4046-ABD9-CE91D427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2A52F-7FE4-7D49-8949-708F21B8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DEE40-E53A-D549-894F-F5146239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ED38-61D3-B14E-B4AB-FFCD10B7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63711-3A3A-8B4F-853B-8E0E84E6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0F6A-6163-E44D-BBDE-0D50EE31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7E8F6-8C5D-8045-8193-D51A3777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BD28F-018F-0449-9C9E-EB74A4EE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E5729-9C3E-9C47-900E-BBDFC3A4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8FC9-F4F3-C14F-8667-2E6B5EAD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B92D-8A92-CD4C-BD4E-DF3464F8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DB4E-C0D0-5349-A02D-8855625C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B786B-AE04-4D42-8BA6-D5DDEEE5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1DE6-73FC-694D-9D49-D0FA3B72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7D679-2E56-0748-81E9-499A7023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D0B4-8042-3C4F-B858-EFECEEE6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ACF5-F9A9-4E4D-89D1-C408951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45CCC-A4AE-2D4F-AF74-6ECA4F61C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D06E1-866F-914B-82F9-4C5DB205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8F04E-21EE-B948-8391-45030264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A54A-AE17-A249-BBBD-D07B25C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DA28E-89AC-554E-8DA4-27162DA3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B9409-A728-674D-82CA-F324C4FC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2BAF-1D5F-7546-8F29-A9375589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A69F-CF38-C74A-A650-329284CC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5333-4396-0044-A82A-8EEB2C0AB1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3A6B-F821-FB45-98F9-521F29B73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A1301-F24E-A64F-9CDD-F0C9F0BA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5AB6-75BB-5E40-92C9-169437B4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45108-73BB-4248-B3B0-BDC3978D4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FD438-F40F-2146-814A-D2209782D1FA}"/>
              </a:ext>
            </a:extLst>
          </p:cNvPr>
          <p:cNvSpPr/>
          <p:nvPr/>
        </p:nvSpPr>
        <p:spPr>
          <a:xfrm>
            <a:off x="0" y="0"/>
            <a:ext cx="12192000" cy="6936828"/>
          </a:xfrm>
          <a:prstGeom prst="rect">
            <a:avLst/>
          </a:prstGeom>
          <a:solidFill>
            <a:srgbClr val="F9B32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404AD-6F14-F343-A5BF-A4A9C5AF86A6}"/>
              </a:ext>
            </a:extLst>
          </p:cNvPr>
          <p:cNvSpPr/>
          <p:nvPr/>
        </p:nvSpPr>
        <p:spPr>
          <a:xfrm>
            <a:off x="-115614" y="0"/>
            <a:ext cx="357352" cy="69368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A6ECC-BC3E-F849-98C5-8F38DAFB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76" y="711200"/>
            <a:ext cx="5715000" cy="177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55F91-743E-4322-B766-BE64D53C956D}"/>
              </a:ext>
            </a:extLst>
          </p:cNvPr>
          <p:cNvSpPr txBox="1"/>
          <p:nvPr/>
        </p:nvSpPr>
        <p:spPr>
          <a:xfrm>
            <a:off x="8403770" y="3225482"/>
            <a:ext cx="2525487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Group Members:</a:t>
            </a:r>
          </a:p>
          <a:p>
            <a:pPr algn="r"/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Jason Sutton</a:t>
            </a:r>
          </a:p>
          <a:p>
            <a:pPr algn="r"/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Linda Levy</a:t>
            </a:r>
          </a:p>
          <a:p>
            <a:pPr algn="r"/>
            <a:r>
              <a:rPr lang="en-AU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Raph</a:t>
            </a: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Serrano</a:t>
            </a: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AU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Swobabika</a:t>
            </a: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Jena</a:t>
            </a: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55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235C-C25A-DD4F-9DA3-9B342DBB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254" y="2235199"/>
            <a:ext cx="9663545" cy="3057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Money to invest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Airbnb looks like easy money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How do we decide where to establish our first listing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55A6B0-A439-9443-A251-F97140853746}"/>
              </a:ext>
            </a:extLst>
          </p:cNvPr>
          <p:cNvSpPr/>
          <p:nvPr/>
        </p:nvSpPr>
        <p:spPr>
          <a:xfrm>
            <a:off x="-115614" y="0"/>
            <a:ext cx="357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E05E84-05D6-8740-93A0-CC18738B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Investment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91209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235C-C25A-DD4F-9DA3-9B342DBB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36" y="1738265"/>
            <a:ext cx="11089064" cy="46717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Proximity to the CBD will increase earnings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Train proximity will increase earnings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Neighbourhoods</a:t>
            </a:r>
            <a:r>
              <a:rPr lang="en-US" dirty="0"/>
              <a:t> with the highest earnings are the most popular areas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popularity of property types will be reflected in higher earnings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55A6B0-A439-9443-A251-F97140853746}"/>
              </a:ext>
            </a:extLst>
          </p:cNvPr>
          <p:cNvSpPr/>
          <p:nvPr/>
        </p:nvSpPr>
        <p:spPr>
          <a:xfrm>
            <a:off x="-115614" y="0"/>
            <a:ext cx="357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E05E84-05D6-8740-93A0-CC18738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093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332238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235C-C25A-DD4F-9DA3-9B342DBB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63" y="1253766"/>
            <a:ext cx="10441708" cy="5144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332913" algn="r"/>
              </a:tabLst>
            </a:pPr>
            <a:r>
              <a:rPr lang="en-US" sz="3600" b="1" dirty="0"/>
              <a:t>Inside Airbnb  </a:t>
            </a:r>
            <a:r>
              <a:rPr lang="en-US" sz="3200" b="1" dirty="0"/>
              <a:t>	</a:t>
            </a:r>
            <a:r>
              <a:rPr lang="en-US" sz="2400" dirty="0"/>
              <a:t>(</a:t>
            </a:r>
            <a:r>
              <a:rPr lang="en-US" sz="2000" dirty="0"/>
              <a:t>Insideairbnb.com)</a:t>
            </a:r>
            <a:endParaRPr lang="en-US" sz="3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.</a:t>
            </a:r>
            <a:r>
              <a:rPr lang="en-US" sz="2800" dirty="0" err="1"/>
              <a:t>gz</a:t>
            </a:r>
            <a:r>
              <a:rPr lang="en-US" sz="2800" dirty="0"/>
              <a:t> files – </a:t>
            </a:r>
            <a:r>
              <a:rPr lang="en-US" dirty="0"/>
              <a:t>zipped large files in .</a:t>
            </a:r>
            <a:r>
              <a:rPr lang="en-US" dirty="0" err="1"/>
              <a:t>gz</a:t>
            </a:r>
            <a:r>
              <a:rPr lang="en-US"/>
              <a:t> format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.csv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332913" algn="r"/>
              </a:tabLst>
            </a:pPr>
            <a:r>
              <a:rPr lang="en-US" sz="3600" b="1" dirty="0"/>
              <a:t>Department of Environment, Land, Water &amp; Planning</a:t>
            </a:r>
            <a:r>
              <a:rPr lang="en-US" sz="3200" b="1" dirty="0"/>
              <a:t>	</a:t>
            </a:r>
            <a:r>
              <a:rPr lang="en-US" sz="2000" dirty="0"/>
              <a:t>(</a:t>
            </a:r>
            <a:r>
              <a:rPr lang="en-US" sz="1800" dirty="0"/>
              <a:t>https://land.vic.gov.au/maps-and-spatial)</a:t>
            </a:r>
            <a:endParaRPr lang="en-US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.csv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55A6B0-A439-9443-A251-F97140853746}"/>
              </a:ext>
            </a:extLst>
          </p:cNvPr>
          <p:cNvSpPr/>
          <p:nvPr/>
        </p:nvSpPr>
        <p:spPr>
          <a:xfrm>
            <a:off x="-115614" y="0"/>
            <a:ext cx="357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E05E84-05D6-8740-93A0-CC18738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41708" cy="687820"/>
          </a:xfrm>
        </p:spPr>
        <p:txBody>
          <a:bodyPr>
            <a:normAutofit fontScale="90000"/>
          </a:bodyPr>
          <a:lstStyle/>
          <a:p>
            <a:pPr>
              <a:tabLst>
                <a:tab pos="10671175" algn="r"/>
              </a:tabLst>
            </a:pPr>
            <a:r>
              <a:rPr lang="en-US" dirty="0"/>
              <a:t>Sourcing Data	</a:t>
            </a:r>
            <a:r>
              <a:rPr lang="en-US" sz="2000" dirty="0">
                <a:latin typeface="+mn-lt"/>
              </a:rPr>
              <a:t>Downloaded: 13/01/21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408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Airbnb Investment Opportunities</vt:lpstr>
      <vt:lpstr>Hypothesis</vt:lpstr>
      <vt:lpstr>Sourcing Data Downloaded: 13/01/21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 Sutton (DJCS)</dc:creator>
  <cp:lastModifiedBy>Linda Levy</cp:lastModifiedBy>
  <cp:revision>44</cp:revision>
  <dcterms:created xsi:type="dcterms:W3CDTF">2021-01-19T10:23:59Z</dcterms:created>
  <dcterms:modified xsi:type="dcterms:W3CDTF">2021-01-20T21:48:36Z</dcterms:modified>
</cp:coreProperties>
</file>