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58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3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89CF55-CD28-4352-8956-71588B87F9C4}" v="20" dt="2021-01-21T03:27:57.7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6281"/>
  </p:normalViewPr>
  <p:slideViewPr>
    <p:cSldViewPr snapToGrid="0" snapToObjects="1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obabika Jena" userId="3e27faf533b907cf" providerId="LiveId" clId="{3589CF55-CD28-4352-8956-71588B87F9C4}"/>
    <pc:docChg chg="undo custSel mod addSld delSld modSld">
      <pc:chgData name="Swobabika Jena" userId="3e27faf533b907cf" providerId="LiveId" clId="{3589CF55-CD28-4352-8956-71588B87F9C4}" dt="2021-01-21T03:30:34.176" v="1940" actId="47"/>
      <pc:docMkLst>
        <pc:docMk/>
      </pc:docMkLst>
      <pc:sldChg chg="addSp delSp del mod">
        <pc:chgData name="Swobabika Jena" userId="3e27faf533b907cf" providerId="LiveId" clId="{3589CF55-CD28-4352-8956-71588B87F9C4}" dt="2021-01-21T03:30:34.176" v="1940" actId="47"/>
        <pc:sldMkLst>
          <pc:docMk/>
          <pc:sldMk cId="3445556231" sldId="256"/>
        </pc:sldMkLst>
        <pc:spChg chg="add del">
          <ac:chgData name="Swobabika Jena" userId="3e27faf533b907cf" providerId="LiveId" clId="{3589CF55-CD28-4352-8956-71588B87F9C4}" dt="2021-01-21T01:53:53.899" v="749" actId="22"/>
          <ac:spMkLst>
            <pc:docMk/>
            <pc:sldMk cId="3445556231" sldId="256"/>
            <ac:spMk id="9" creationId="{EB37ED60-8E05-4517-B6D2-57EBF74C11DB}"/>
          </ac:spMkLst>
        </pc:spChg>
      </pc:sldChg>
      <pc:sldChg chg="addSp delSp modSp add del mod">
        <pc:chgData name="Swobabika Jena" userId="3e27faf533b907cf" providerId="LiveId" clId="{3589CF55-CD28-4352-8956-71588B87F9C4}" dt="2021-01-21T01:54:37.413" v="764" actId="255"/>
        <pc:sldMkLst>
          <pc:docMk/>
          <pc:sldMk cId="1912091139" sldId="257"/>
        </pc:sldMkLst>
        <pc:spChg chg="del">
          <ac:chgData name="Swobabika Jena" userId="3e27faf533b907cf" providerId="LiveId" clId="{3589CF55-CD28-4352-8956-71588B87F9C4}" dt="2021-01-20T22:02:08.032" v="34" actId="478"/>
          <ac:spMkLst>
            <pc:docMk/>
            <pc:sldMk cId="1912091139" sldId="257"/>
            <ac:spMk id="3" creationId="{0FB7235C-C25A-DD4F-9DA3-9B342DBBB755}"/>
          </ac:spMkLst>
        </pc:spChg>
        <pc:spChg chg="add del mod">
          <ac:chgData name="Swobabika Jena" userId="3e27faf533b907cf" providerId="LiveId" clId="{3589CF55-CD28-4352-8956-71588B87F9C4}" dt="2021-01-20T22:02:22.822" v="35" actId="3680"/>
          <ac:spMkLst>
            <pc:docMk/>
            <pc:sldMk cId="1912091139" sldId="257"/>
            <ac:spMk id="5" creationId="{4533F8C5-BC72-46A1-99FA-666CBEAC9DD1}"/>
          </ac:spMkLst>
        </pc:spChg>
        <pc:spChg chg="mod">
          <ac:chgData name="Swobabika Jena" userId="3e27faf533b907cf" providerId="LiveId" clId="{3589CF55-CD28-4352-8956-71588B87F9C4}" dt="2021-01-21T01:54:37.413" v="764" actId="255"/>
          <ac:spMkLst>
            <pc:docMk/>
            <pc:sldMk cId="1912091139" sldId="257"/>
            <ac:spMk id="6" creationId="{25E05E84-05D6-8740-93A0-CC18738B72D4}"/>
          </ac:spMkLst>
        </pc:spChg>
        <pc:spChg chg="add del mod">
          <ac:chgData name="Swobabika Jena" userId="3e27faf533b907cf" providerId="LiveId" clId="{3589CF55-CD28-4352-8956-71588B87F9C4}" dt="2021-01-21T01:54:22.162" v="756" actId="478"/>
          <ac:spMkLst>
            <pc:docMk/>
            <pc:sldMk cId="1912091139" sldId="257"/>
            <ac:spMk id="9" creationId="{F568BBEF-B294-4A64-8383-920904CA191B}"/>
          </ac:spMkLst>
        </pc:spChg>
        <pc:graphicFrameChg chg="add del mod ord modGraphic">
          <ac:chgData name="Swobabika Jena" userId="3e27faf533b907cf" providerId="LiveId" clId="{3589CF55-CD28-4352-8956-71588B87F9C4}" dt="2021-01-21T01:54:20.205" v="755" actId="478"/>
          <ac:graphicFrameMkLst>
            <pc:docMk/>
            <pc:sldMk cId="1912091139" sldId="257"/>
            <ac:graphicFrameMk id="7" creationId="{159C6DD7-FB38-423E-9955-FA06B09442E3}"/>
          </ac:graphicFrameMkLst>
        </pc:graphicFrameChg>
      </pc:sldChg>
      <pc:sldChg chg="addSp delSp modSp mod">
        <pc:chgData name="Swobabika Jena" userId="3e27faf533b907cf" providerId="LiveId" clId="{3589CF55-CD28-4352-8956-71588B87F9C4}" dt="2021-01-21T02:44:55.037" v="1344" actId="14100"/>
        <pc:sldMkLst>
          <pc:docMk/>
          <pc:sldMk cId="3322385577" sldId="258"/>
        </pc:sldMkLst>
        <pc:spChg chg="del">
          <ac:chgData name="Swobabika Jena" userId="3e27faf533b907cf" providerId="LiveId" clId="{3589CF55-CD28-4352-8956-71588B87F9C4}" dt="2021-01-21T01:58:45.157" v="821" actId="478"/>
          <ac:spMkLst>
            <pc:docMk/>
            <pc:sldMk cId="3322385577" sldId="258"/>
            <ac:spMk id="3" creationId="{0FB7235C-C25A-DD4F-9DA3-9B342DBBB755}"/>
          </ac:spMkLst>
        </pc:spChg>
        <pc:spChg chg="add mod">
          <ac:chgData name="Swobabika Jena" userId="3e27faf533b907cf" providerId="LiveId" clId="{3589CF55-CD28-4352-8956-71588B87F9C4}" dt="2021-01-21T02:44:55.037" v="1344" actId="14100"/>
          <ac:spMkLst>
            <pc:docMk/>
            <pc:sldMk cId="3322385577" sldId="258"/>
            <ac:spMk id="5" creationId="{F0E3F4B9-4B46-4D6E-9318-4DDE34915470}"/>
          </ac:spMkLst>
        </pc:spChg>
        <pc:spChg chg="add del mod">
          <ac:chgData name="Swobabika Jena" userId="3e27faf533b907cf" providerId="LiveId" clId="{3589CF55-CD28-4352-8956-71588B87F9C4}" dt="2021-01-21T02:44:44.512" v="1341" actId="478"/>
          <ac:spMkLst>
            <pc:docMk/>
            <pc:sldMk cId="3322385577" sldId="258"/>
            <ac:spMk id="6" creationId="{25E05E84-05D6-8740-93A0-CC18738B72D4}"/>
          </ac:spMkLst>
        </pc:spChg>
        <pc:spChg chg="add del mod">
          <ac:chgData name="Swobabika Jena" userId="3e27faf533b907cf" providerId="LiveId" clId="{3589CF55-CD28-4352-8956-71588B87F9C4}" dt="2021-01-21T02:44:41.845" v="1340" actId="478"/>
          <ac:spMkLst>
            <pc:docMk/>
            <pc:sldMk cId="3322385577" sldId="258"/>
            <ac:spMk id="17" creationId="{AE7EF506-E792-448C-B700-09F405C0ED97}"/>
          </ac:spMkLst>
        </pc:spChg>
        <pc:spChg chg="add del mod">
          <ac:chgData name="Swobabika Jena" userId="3e27faf533b907cf" providerId="LiveId" clId="{3589CF55-CD28-4352-8956-71588B87F9C4}" dt="2021-01-21T02:44:46.966" v="1342" actId="478"/>
          <ac:spMkLst>
            <pc:docMk/>
            <pc:sldMk cId="3322385577" sldId="258"/>
            <ac:spMk id="19" creationId="{18213868-61A0-4955-A235-00F0AA3A2A03}"/>
          </ac:spMkLst>
        </pc:spChg>
        <pc:picChg chg="add mod">
          <ac:chgData name="Swobabika Jena" userId="3e27faf533b907cf" providerId="LiveId" clId="{3589CF55-CD28-4352-8956-71588B87F9C4}" dt="2021-01-21T02:26:53.829" v="1159" actId="1076"/>
          <ac:picMkLst>
            <pc:docMk/>
            <pc:sldMk cId="3322385577" sldId="258"/>
            <ac:picMk id="7" creationId="{C30F2A7B-3C44-435D-B6EB-4FEEABB8E4E7}"/>
          </ac:picMkLst>
        </pc:picChg>
        <pc:picChg chg="add mod">
          <ac:chgData name="Swobabika Jena" userId="3e27faf533b907cf" providerId="LiveId" clId="{3589CF55-CD28-4352-8956-71588B87F9C4}" dt="2021-01-21T02:26:59.409" v="1161" actId="1076"/>
          <ac:picMkLst>
            <pc:docMk/>
            <pc:sldMk cId="3322385577" sldId="258"/>
            <ac:picMk id="9" creationId="{8AF1E76A-6A26-4B66-8080-446F67249445}"/>
          </ac:picMkLst>
        </pc:picChg>
        <pc:picChg chg="add del">
          <ac:chgData name="Swobabika Jena" userId="3e27faf533b907cf" providerId="LiveId" clId="{3589CF55-CD28-4352-8956-71588B87F9C4}" dt="2021-01-21T02:16:11.796" v="988" actId="22"/>
          <ac:picMkLst>
            <pc:docMk/>
            <pc:sldMk cId="3322385577" sldId="258"/>
            <ac:picMk id="11" creationId="{AAC2E0E9-6077-414B-975F-12F45C2F1017}"/>
          </ac:picMkLst>
        </pc:picChg>
        <pc:picChg chg="add del mod">
          <ac:chgData name="Swobabika Jena" userId="3e27faf533b907cf" providerId="LiveId" clId="{3589CF55-CD28-4352-8956-71588B87F9C4}" dt="2021-01-21T02:16:29.496" v="994" actId="22"/>
          <ac:picMkLst>
            <pc:docMk/>
            <pc:sldMk cId="3322385577" sldId="258"/>
            <ac:picMk id="13" creationId="{F694B70B-14F3-4C3B-A226-398B1C7BD6D6}"/>
          </ac:picMkLst>
        </pc:picChg>
        <pc:picChg chg="add mod">
          <ac:chgData name="Swobabika Jena" userId="3e27faf533b907cf" providerId="LiveId" clId="{3589CF55-CD28-4352-8956-71588B87F9C4}" dt="2021-01-21T02:26:55.721" v="1160" actId="1076"/>
          <ac:picMkLst>
            <pc:docMk/>
            <pc:sldMk cId="3322385577" sldId="258"/>
            <ac:picMk id="15" creationId="{CC230B91-48C3-41F6-AD12-1565E78C075D}"/>
          </ac:picMkLst>
        </pc:picChg>
      </pc:sldChg>
      <pc:sldChg chg="addSp delSp del mod">
        <pc:chgData name="Swobabika Jena" userId="3e27faf533b907cf" providerId="LiveId" clId="{3589CF55-CD28-4352-8956-71588B87F9C4}" dt="2021-01-21T03:22:16.143" v="1765" actId="47"/>
        <pc:sldMkLst>
          <pc:docMk/>
          <pc:sldMk cId="2574089569" sldId="260"/>
        </pc:sldMkLst>
        <pc:spChg chg="add del">
          <ac:chgData name="Swobabika Jena" userId="3e27faf533b907cf" providerId="LiveId" clId="{3589CF55-CD28-4352-8956-71588B87F9C4}" dt="2021-01-21T01:53:58.158" v="751" actId="22"/>
          <ac:spMkLst>
            <pc:docMk/>
            <pc:sldMk cId="2574089569" sldId="260"/>
            <ac:spMk id="7" creationId="{FD325FBF-25C3-4DD4-868D-53AF83B8E672}"/>
          </ac:spMkLst>
        </pc:spChg>
      </pc:sldChg>
      <pc:sldChg chg="modSp add mod">
        <pc:chgData name="Swobabika Jena" userId="3e27faf533b907cf" providerId="LiveId" clId="{3589CF55-CD28-4352-8956-71588B87F9C4}" dt="2021-01-21T01:58:29.735" v="804" actId="20577"/>
        <pc:sldMkLst>
          <pc:docMk/>
          <pc:sldMk cId="892390888" sldId="261"/>
        </pc:sldMkLst>
        <pc:spChg chg="mod">
          <ac:chgData name="Swobabika Jena" userId="3e27faf533b907cf" providerId="LiveId" clId="{3589CF55-CD28-4352-8956-71588B87F9C4}" dt="2021-01-21T01:58:29.735" v="804" actId="20577"/>
          <ac:spMkLst>
            <pc:docMk/>
            <pc:sldMk cId="892390888" sldId="261"/>
            <ac:spMk id="6" creationId="{25E05E84-05D6-8740-93A0-CC18738B72D4}"/>
          </ac:spMkLst>
        </pc:spChg>
      </pc:sldChg>
      <pc:sldChg chg="addSp delSp modSp add mod setBg setClrOvrMap">
        <pc:chgData name="Swobabika Jena" userId="3e27faf533b907cf" providerId="LiveId" clId="{3589CF55-CD28-4352-8956-71588B87F9C4}" dt="2021-01-21T02:45:42.496" v="1352" actId="14100"/>
        <pc:sldMkLst>
          <pc:docMk/>
          <pc:sldMk cId="190765769" sldId="262"/>
        </pc:sldMkLst>
        <pc:spChg chg="ord">
          <ac:chgData name="Swobabika Jena" userId="3e27faf533b907cf" providerId="LiveId" clId="{3589CF55-CD28-4352-8956-71588B87F9C4}" dt="2021-01-21T02:26:16.697" v="1150" actId="26606"/>
          <ac:spMkLst>
            <pc:docMk/>
            <pc:sldMk cId="190765769" sldId="262"/>
            <ac:spMk id="4" creationId="{F555A6B0-A439-9443-A251-F97140853746}"/>
          </ac:spMkLst>
        </pc:spChg>
        <pc:spChg chg="mod ord">
          <ac:chgData name="Swobabika Jena" userId="3e27faf533b907cf" providerId="LiveId" clId="{3589CF55-CD28-4352-8956-71588B87F9C4}" dt="2021-01-21T02:45:29.005" v="1348" actId="14100"/>
          <ac:spMkLst>
            <pc:docMk/>
            <pc:sldMk cId="190765769" sldId="262"/>
            <ac:spMk id="5" creationId="{F0E3F4B9-4B46-4D6E-9318-4DDE34915470}"/>
          </ac:spMkLst>
        </pc:spChg>
        <pc:spChg chg="del mod">
          <ac:chgData name="Swobabika Jena" userId="3e27faf533b907cf" providerId="LiveId" clId="{3589CF55-CD28-4352-8956-71588B87F9C4}" dt="2021-01-21T02:45:19.205" v="1345" actId="478"/>
          <ac:spMkLst>
            <pc:docMk/>
            <pc:sldMk cId="190765769" sldId="262"/>
            <ac:spMk id="6" creationId="{25E05E84-05D6-8740-93A0-CC18738B72D4}"/>
          </ac:spMkLst>
        </pc:spChg>
        <pc:spChg chg="add del">
          <ac:chgData name="Swobabika Jena" userId="3e27faf533b907cf" providerId="LiveId" clId="{3589CF55-CD28-4352-8956-71588B87F9C4}" dt="2021-01-21T02:19:50.932" v="1111" actId="26606"/>
          <ac:spMkLst>
            <pc:docMk/>
            <pc:sldMk cId="190765769" sldId="262"/>
            <ac:spMk id="13" creationId="{EBF87945-A001-489F-9D9B-7D9435F0B9CA}"/>
          </ac:spMkLst>
        </pc:spChg>
        <pc:spChg chg="add del mod">
          <ac:chgData name="Swobabika Jena" userId="3e27faf533b907cf" providerId="LiveId" clId="{3589CF55-CD28-4352-8956-71588B87F9C4}" dt="2021-01-21T02:45:21.480" v="1346" actId="478"/>
          <ac:spMkLst>
            <pc:docMk/>
            <pc:sldMk cId="190765769" sldId="262"/>
            <ac:spMk id="16" creationId="{7481EC17-1F56-46C3-BAF8-18FE773B10A9}"/>
          </ac:spMkLst>
        </pc:spChg>
        <pc:spChg chg="add del">
          <ac:chgData name="Swobabika Jena" userId="3e27faf533b907cf" providerId="LiveId" clId="{3589CF55-CD28-4352-8956-71588B87F9C4}" dt="2021-01-21T02:25:14.667" v="1130" actId="26606"/>
          <ac:spMkLst>
            <pc:docMk/>
            <pc:sldMk cId="190765769" sldId="262"/>
            <ac:spMk id="17" creationId="{799A8B4F-0FED-46C0-9186-5A8E116D8744}"/>
          </ac:spMkLst>
        </pc:spChg>
        <pc:spChg chg="add del">
          <ac:chgData name="Swobabika Jena" userId="3e27faf533b907cf" providerId="LiveId" clId="{3589CF55-CD28-4352-8956-71588B87F9C4}" dt="2021-01-21T02:25:14.667" v="1130" actId="26606"/>
          <ac:spMkLst>
            <pc:docMk/>
            <pc:sldMk cId="190765769" sldId="262"/>
            <ac:spMk id="21" creationId="{38A69B74-22E3-47CC-823F-18BE7930C814}"/>
          </ac:spMkLst>
        </pc:spChg>
        <pc:spChg chg="add del">
          <ac:chgData name="Swobabika Jena" userId="3e27faf533b907cf" providerId="LiveId" clId="{3589CF55-CD28-4352-8956-71588B87F9C4}" dt="2021-01-21T02:25:14.667" v="1130" actId="26606"/>
          <ac:spMkLst>
            <pc:docMk/>
            <pc:sldMk cId="190765769" sldId="262"/>
            <ac:spMk id="23" creationId="{1778637B-5DB8-4A75-B2E6-FC2B1BB9A7DB}"/>
          </ac:spMkLst>
        </pc:spChg>
        <pc:spChg chg="add del">
          <ac:chgData name="Swobabika Jena" userId="3e27faf533b907cf" providerId="LiveId" clId="{3589CF55-CD28-4352-8956-71588B87F9C4}" dt="2021-01-21T02:25:14.667" v="1130" actId="26606"/>
          <ac:spMkLst>
            <pc:docMk/>
            <pc:sldMk cId="190765769" sldId="262"/>
            <ac:spMk id="25" creationId="{0035A30C-45F3-4EFB-B2E8-6E2A11843D39}"/>
          </ac:spMkLst>
        </pc:spChg>
        <pc:spChg chg="add del">
          <ac:chgData name="Swobabika Jena" userId="3e27faf533b907cf" providerId="LiveId" clId="{3589CF55-CD28-4352-8956-71588B87F9C4}" dt="2021-01-21T02:25:17.955" v="1132" actId="26606"/>
          <ac:spMkLst>
            <pc:docMk/>
            <pc:sldMk cId="190765769" sldId="262"/>
            <ac:spMk id="27" creationId="{0550F5B9-399F-4FAD-AE6C-ED65F9A43A74}"/>
          </ac:spMkLst>
        </pc:spChg>
        <pc:spChg chg="add del">
          <ac:chgData name="Swobabika Jena" userId="3e27faf533b907cf" providerId="LiveId" clId="{3589CF55-CD28-4352-8956-71588B87F9C4}" dt="2021-01-21T02:25:17.955" v="1132" actId="26606"/>
          <ac:spMkLst>
            <pc:docMk/>
            <pc:sldMk cId="190765769" sldId="262"/>
            <ac:spMk id="28" creationId="{C062E60F-5CD4-4268-8359-8076634680E5}"/>
          </ac:spMkLst>
        </pc:spChg>
        <pc:spChg chg="add del">
          <ac:chgData name="Swobabika Jena" userId="3e27faf533b907cf" providerId="LiveId" clId="{3589CF55-CD28-4352-8956-71588B87F9C4}" dt="2021-01-21T02:25:17.955" v="1132" actId="26606"/>
          <ac:spMkLst>
            <pc:docMk/>
            <pc:sldMk cId="190765769" sldId="262"/>
            <ac:spMk id="29" creationId="{BB341EC3-1810-4D33-BA3F-E2D0AA0ECFB6}"/>
          </ac:spMkLst>
        </pc:spChg>
        <pc:spChg chg="add del">
          <ac:chgData name="Swobabika Jena" userId="3e27faf533b907cf" providerId="LiveId" clId="{3589CF55-CD28-4352-8956-71588B87F9C4}" dt="2021-01-21T02:25:17.955" v="1132" actId="26606"/>
          <ac:spMkLst>
            <pc:docMk/>
            <pc:sldMk cId="190765769" sldId="262"/>
            <ac:spMk id="30" creationId="{10127CDE-2B99-47A8-BB3C-7D17519105E0}"/>
          </ac:spMkLst>
        </pc:spChg>
        <pc:spChg chg="add del">
          <ac:chgData name="Swobabika Jena" userId="3e27faf533b907cf" providerId="LiveId" clId="{3589CF55-CD28-4352-8956-71588B87F9C4}" dt="2021-01-21T02:25:20.186" v="1134" actId="26606"/>
          <ac:spMkLst>
            <pc:docMk/>
            <pc:sldMk cId="190765769" sldId="262"/>
            <ac:spMk id="32" creationId="{C991AD47-9C99-472F-BDAA-21B183F33947}"/>
          </ac:spMkLst>
        </pc:spChg>
        <pc:spChg chg="add del">
          <ac:chgData name="Swobabika Jena" userId="3e27faf533b907cf" providerId="LiveId" clId="{3589CF55-CD28-4352-8956-71588B87F9C4}" dt="2021-01-21T02:25:20.186" v="1134" actId="26606"/>
          <ac:spMkLst>
            <pc:docMk/>
            <pc:sldMk cId="190765769" sldId="262"/>
            <ac:spMk id="33" creationId="{9E706731-3860-4E73-9335-A870F6741F0B}"/>
          </ac:spMkLst>
        </pc:spChg>
        <pc:spChg chg="add del">
          <ac:chgData name="Swobabika Jena" userId="3e27faf533b907cf" providerId="LiveId" clId="{3589CF55-CD28-4352-8956-71588B87F9C4}" dt="2021-01-21T02:25:20.186" v="1134" actId="26606"/>
          <ac:spMkLst>
            <pc:docMk/>
            <pc:sldMk cId="190765769" sldId="262"/>
            <ac:spMk id="34" creationId="{CD2ED21F-DC95-4AD1-8327-D561F5FCA3A6}"/>
          </ac:spMkLst>
        </pc:spChg>
        <pc:spChg chg="add del">
          <ac:chgData name="Swobabika Jena" userId="3e27faf533b907cf" providerId="LiveId" clId="{3589CF55-CD28-4352-8956-71588B87F9C4}" dt="2021-01-21T02:25:22.768" v="1136" actId="26606"/>
          <ac:spMkLst>
            <pc:docMk/>
            <pc:sldMk cId="190765769" sldId="262"/>
            <ac:spMk id="36" creationId="{3FE0E660-DA7A-4E39-8C53-4079A7C2BB9C}"/>
          </ac:spMkLst>
        </pc:spChg>
        <pc:spChg chg="add del">
          <ac:chgData name="Swobabika Jena" userId="3e27faf533b907cf" providerId="LiveId" clId="{3589CF55-CD28-4352-8956-71588B87F9C4}" dt="2021-01-21T02:25:25.248" v="1138" actId="26606"/>
          <ac:spMkLst>
            <pc:docMk/>
            <pc:sldMk cId="190765769" sldId="262"/>
            <ac:spMk id="38" creationId="{4038CB10-1F5C-4D54-9DF7-12586DE5B007}"/>
          </ac:spMkLst>
        </pc:spChg>
        <pc:spChg chg="add del">
          <ac:chgData name="Swobabika Jena" userId="3e27faf533b907cf" providerId="LiveId" clId="{3589CF55-CD28-4352-8956-71588B87F9C4}" dt="2021-01-21T02:25:25.248" v="1138" actId="26606"/>
          <ac:spMkLst>
            <pc:docMk/>
            <pc:sldMk cId="190765769" sldId="262"/>
            <ac:spMk id="39" creationId="{392E632E-3F30-4018-960F-EE3228045D83}"/>
          </ac:spMkLst>
        </pc:spChg>
        <pc:spChg chg="add del">
          <ac:chgData name="Swobabika Jena" userId="3e27faf533b907cf" providerId="LiveId" clId="{3589CF55-CD28-4352-8956-71588B87F9C4}" dt="2021-01-21T02:25:25.248" v="1138" actId="26606"/>
          <ac:spMkLst>
            <pc:docMk/>
            <pc:sldMk cId="190765769" sldId="262"/>
            <ac:spMk id="40" creationId="{0015B939-F527-4117-B775-533A40168595}"/>
          </ac:spMkLst>
        </pc:spChg>
        <pc:spChg chg="add del">
          <ac:chgData name="Swobabika Jena" userId="3e27faf533b907cf" providerId="LiveId" clId="{3589CF55-CD28-4352-8956-71588B87F9C4}" dt="2021-01-21T02:25:25.248" v="1138" actId="26606"/>
          <ac:spMkLst>
            <pc:docMk/>
            <pc:sldMk cId="190765769" sldId="262"/>
            <ac:spMk id="41" creationId="{522BCFB4-3880-430A-9E42-4D844E8F657B}"/>
          </ac:spMkLst>
        </pc:spChg>
        <pc:spChg chg="add del">
          <ac:chgData name="Swobabika Jena" userId="3e27faf533b907cf" providerId="LiveId" clId="{3589CF55-CD28-4352-8956-71588B87F9C4}" dt="2021-01-21T02:25:25.248" v="1138" actId="26606"/>
          <ac:spMkLst>
            <pc:docMk/>
            <pc:sldMk cId="190765769" sldId="262"/>
            <ac:spMk id="42" creationId="{73ED6512-6858-4552-B699-9A97FE9A4EA2}"/>
          </ac:spMkLst>
        </pc:spChg>
        <pc:spChg chg="add del">
          <ac:chgData name="Swobabika Jena" userId="3e27faf533b907cf" providerId="LiveId" clId="{3589CF55-CD28-4352-8956-71588B87F9C4}" dt="2021-01-21T02:25:27.054" v="1140" actId="26606"/>
          <ac:spMkLst>
            <pc:docMk/>
            <pc:sldMk cId="190765769" sldId="262"/>
            <ac:spMk id="44" creationId="{B0A19BDA-40B6-4DE7-81A4-6B1F1E40A64B}"/>
          </ac:spMkLst>
        </pc:spChg>
        <pc:spChg chg="add del">
          <ac:chgData name="Swobabika Jena" userId="3e27faf533b907cf" providerId="LiveId" clId="{3589CF55-CD28-4352-8956-71588B87F9C4}" dt="2021-01-21T02:25:27.054" v="1140" actId="26606"/>
          <ac:spMkLst>
            <pc:docMk/>
            <pc:sldMk cId="190765769" sldId="262"/>
            <ac:spMk id="45" creationId="{0A628AD8-1356-4BF5-8A59-3549B2C7C013}"/>
          </ac:spMkLst>
        </pc:spChg>
        <pc:spChg chg="add del">
          <ac:chgData name="Swobabika Jena" userId="3e27faf533b907cf" providerId="LiveId" clId="{3589CF55-CD28-4352-8956-71588B87F9C4}" dt="2021-01-21T02:25:27.054" v="1140" actId="26606"/>
          <ac:spMkLst>
            <pc:docMk/>
            <pc:sldMk cId="190765769" sldId="262"/>
            <ac:spMk id="46" creationId="{9F2E6F73-36C2-4E56-AB0C-4D6936FF5D52}"/>
          </ac:spMkLst>
        </pc:spChg>
        <pc:spChg chg="add del">
          <ac:chgData name="Swobabika Jena" userId="3e27faf533b907cf" providerId="LiveId" clId="{3589CF55-CD28-4352-8956-71588B87F9C4}" dt="2021-01-21T02:25:27.054" v="1140" actId="26606"/>
          <ac:spMkLst>
            <pc:docMk/>
            <pc:sldMk cId="190765769" sldId="262"/>
            <ac:spMk id="47" creationId="{8AA5DD19-98A6-4E28-999C-2C074B9CBFAC}"/>
          </ac:spMkLst>
        </pc:spChg>
        <pc:spChg chg="add del">
          <ac:chgData name="Swobabika Jena" userId="3e27faf533b907cf" providerId="LiveId" clId="{3589CF55-CD28-4352-8956-71588B87F9C4}" dt="2021-01-21T02:25:27.054" v="1140" actId="26606"/>
          <ac:spMkLst>
            <pc:docMk/>
            <pc:sldMk cId="190765769" sldId="262"/>
            <ac:spMk id="48" creationId="{5F24A71D-C0A9-49AC-B2D1-5A9EA2BD383E}"/>
          </ac:spMkLst>
        </pc:spChg>
        <pc:spChg chg="add del">
          <ac:chgData name="Swobabika Jena" userId="3e27faf533b907cf" providerId="LiveId" clId="{3589CF55-CD28-4352-8956-71588B87F9C4}" dt="2021-01-21T02:25:27.054" v="1140" actId="26606"/>
          <ac:spMkLst>
            <pc:docMk/>
            <pc:sldMk cId="190765769" sldId="262"/>
            <ac:spMk id="49" creationId="{99535B11-4A49-4A02-9CB6-3F8A6012892C}"/>
          </ac:spMkLst>
        </pc:spChg>
        <pc:spChg chg="add del">
          <ac:chgData name="Swobabika Jena" userId="3e27faf533b907cf" providerId="LiveId" clId="{3589CF55-CD28-4352-8956-71588B87F9C4}" dt="2021-01-21T02:25:34.015" v="1142" actId="26606"/>
          <ac:spMkLst>
            <pc:docMk/>
            <pc:sldMk cId="190765769" sldId="262"/>
            <ac:spMk id="51" creationId="{0D7B6173-1D58-48E2-83CF-37350F315F75}"/>
          </ac:spMkLst>
        </pc:spChg>
        <pc:spChg chg="add del">
          <ac:chgData name="Swobabika Jena" userId="3e27faf533b907cf" providerId="LiveId" clId="{3589CF55-CD28-4352-8956-71588B87F9C4}" dt="2021-01-21T02:25:34.015" v="1142" actId="26606"/>
          <ac:spMkLst>
            <pc:docMk/>
            <pc:sldMk cId="190765769" sldId="262"/>
            <ac:spMk id="52" creationId="{35D813D1-BA6B-40B4-A101-04BB89445561}"/>
          </ac:spMkLst>
        </pc:spChg>
        <pc:spChg chg="add del">
          <ac:chgData name="Swobabika Jena" userId="3e27faf533b907cf" providerId="LiveId" clId="{3589CF55-CD28-4352-8956-71588B87F9C4}" dt="2021-01-21T02:25:34.015" v="1142" actId="26606"/>
          <ac:spMkLst>
            <pc:docMk/>
            <pc:sldMk cId="190765769" sldId="262"/>
            <ac:spMk id="54" creationId="{21BDEC81-16A7-4451-B893-C15000083B77}"/>
          </ac:spMkLst>
        </pc:spChg>
        <pc:spChg chg="add del">
          <ac:chgData name="Swobabika Jena" userId="3e27faf533b907cf" providerId="LiveId" clId="{3589CF55-CD28-4352-8956-71588B87F9C4}" dt="2021-01-21T02:25:34.015" v="1142" actId="26606"/>
          <ac:spMkLst>
            <pc:docMk/>
            <pc:sldMk cId="190765769" sldId="262"/>
            <ac:spMk id="55" creationId="{AEA3DFA5-2D7B-4989-8ED7-8321EC114CF1}"/>
          </ac:spMkLst>
        </pc:spChg>
        <pc:spChg chg="add del">
          <ac:chgData name="Swobabika Jena" userId="3e27faf533b907cf" providerId="LiveId" clId="{3589CF55-CD28-4352-8956-71588B87F9C4}" dt="2021-01-21T02:26:16.697" v="1150" actId="26606"/>
          <ac:spMkLst>
            <pc:docMk/>
            <pc:sldMk cId="190765769" sldId="262"/>
            <ac:spMk id="57" creationId="{0550F5B9-399F-4FAD-AE6C-ED65F9A43A74}"/>
          </ac:spMkLst>
        </pc:spChg>
        <pc:spChg chg="add del">
          <ac:chgData name="Swobabika Jena" userId="3e27faf533b907cf" providerId="LiveId" clId="{3589CF55-CD28-4352-8956-71588B87F9C4}" dt="2021-01-21T02:26:16.697" v="1150" actId="26606"/>
          <ac:spMkLst>
            <pc:docMk/>
            <pc:sldMk cId="190765769" sldId="262"/>
            <ac:spMk id="58" creationId="{C062E60F-5CD4-4268-8359-8076634680E5}"/>
          </ac:spMkLst>
        </pc:spChg>
        <pc:spChg chg="add del">
          <ac:chgData name="Swobabika Jena" userId="3e27faf533b907cf" providerId="LiveId" clId="{3589CF55-CD28-4352-8956-71588B87F9C4}" dt="2021-01-21T02:26:16.697" v="1150" actId="26606"/>
          <ac:spMkLst>
            <pc:docMk/>
            <pc:sldMk cId="190765769" sldId="262"/>
            <ac:spMk id="59" creationId="{BB341EC3-1810-4D33-BA3F-E2D0AA0ECFB6}"/>
          </ac:spMkLst>
        </pc:spChg>
        <pc:spChg chg="add del">
          <ac:chgData name="Swobabika Jena" userId="3e27faf533b907cf" providerId="LiveId" clId="{3589CF55-CD28-4352-8956-71588B87F9C4}" dt="2021-01-21T02:26:16.697" v="1150" actId="26606"/>
          <ac:spMkLst>
            <pc:docMk/>
            <pc:sldMk cId="190765769" sldId="262"/>
            <ac:spMk id="60" creationId="{10127CDE-2B99-47A8-BB3C-7D17519105E0}"/>
          </ac:spMkLst>
        </pc:spChg>
        <pc:picChg chg="add mod ord">
          <ac:chgData name="Swobabika Jena" userId="3e27faf533b907cf" providerId="LiveId" clId="{3589CF55-CD28-4352-8956-71588B87F9C4}" dt="2021-01-21T02:27:25.182" v="1167" actId="1076"/>
          <ac:picMkLst>
            <pc:docMk/>
            <pc:sldMk cId="190765769" sldId="262"/>
            <ac:picMk id="3" creationId="{AA787C04-B91A-4C79-8979-ECCF9172828D}"/>
          </ac:picMkLst>
        </pc:picChg>
        <pc:picChg chg="del">
          <ac:chgData name="Swobabika Jena" userId="3e27faf533b907cf" providerId="LiveId" clId="{3589CF55-CD28-4352-8956-71588B87F9C4}" dt="2021-01-21T02:19:08.901" v="1103" actId="478"/>
          <ac:picMkLst>
            <pc:docMk/>
            <pc:sldMk cId="190765769" sldId="262"/>
            <ac:picMk id="7" creationId="{C30F2A7B-3C44-435D-B6EB-4FEEABB8E4E7}"/>
          </ac:picMkLst>
        </pc:picChg>
        <pc:picChg chg="add mod ord">
          <ac:chgData name="Swobabika Jena" userId="3e27faf533b907cf" providerId="LiveId" clId="{3589CF55-CD28-4352-8956-71588B87F9C4}" dt="2021-01-21T02:45:32.037" v="1349" actId="1076"/>
          <ac:picMkLst>
            <pc:docMk/>
            <pc:sldMk cId="190765769" sldId="262"/>
            <ac:picMk id="8" creationId="{C99E8BA5-08BE-46A2-8FEB-0F8DC1781F8A}"/>
          </ac:picMkLst>
        </pc:picChg>
        <pc:picChg chg="del">
          <ac:chgData name="Swobabika Jena" userId="3e27faf533b907cf" providerId="LiveId" clId="{3589CF55-CD28-4352-8956-71588B87F9C4}" dt="2021-01-21T02:19:10.476" v="1105" actId="478"/>
          <ac:picMkLst>
            <pc:docMk/>
            <pc:sldMk cId="190765769" sldId="262"/>
            <ac:picMk id="9" creationId="{8AF1E76A-6A26-4B66-8080-446F67249445}"/>
          </ac:picMkLst>
        </pc:picChg>
        <pc:picChg chg="add del mod">
          <ac:chgData name="Swobabika Jena" userId="3e27faf533b907cf" providerId="LiveId" clId="{3589CF55-CD28-4352-8956-71588B87F9C4}" dt="2021-01-21T02:20:26.092" v="1117" actId="478"/>
          <ac:picMkLst>
            <pc:docMk/>
            <pc:sldMk cId="190765769" sldId="262"/>
            <ac:picMk id="10" creationId="{3684E833-1513-48BB-95C2-089D2042715E}"/>
          </ac:picMkLst>
        </pc:picChg>
        <pc:picChg chg="add mod ord">
          <ac:chgData name="Swobabika Jena" userId="3e27faf533b907cf" providerId="LiveId" clId="{3589CF55-CD28-4352-8956-71588B87F9C4}" dt="2021-01-21T02:45:42.496" v="1352" actId="14100"/>
          <ac:picMkLst>
            <pc:docMk/>
            <pc:sldMk cId="190765769" sldId="262"/>
            <ac:picMk id="12" creationId="{CC073B20-8FD6-4161-85CD-4DC284E74FF5}"/>
          </ac:picMkLst>
        </pc:picChg>
        <pc:picChg chg="del">
          <ac:chgData name="Swobabika Jena" userId="3e27faf533b907cf" providerId="LiveId" clId="{3589CF55-CD28-4352-8956-71588B87F9C4}" dt="2021-01-21T02:19:09.695" v="1104" actId="478"/>
          <ac:picMkLst>
            <pc:docMk/>
            <pc:sldMk cId="190765769" sldId="262"/>
            <ac:picMk id="15" creationId="{CC230B91-48C3-41F6-AD12-1565E78C075D}"/>
          </ac:picMkLst>
        </pc:picChg>
        <pc:picChg chg="add del">
          <ac:chgData name="Swobabika Jena" userId="3e27faf533b907cf" providerId="LiveId" clId="{3589CF55-CD28-4352-8956-71588B87F9C4}" dt="2021-01-21T02:25:14.667" v="1130" actId="26606"/>
          <ac:picMkLst>
            <pc:docMk/>
            <pc:sldMk cId="190765769" sldId="262"/>
            <ac:picMk id="19" creationId="{DA6861EE-7660-46C9-80BD-173B8F7454B8}"/>
          </ac:picMkLst>
        </pc:picChg>
        <pc:picChg chg="add del">
          <ac:chgData name="Swobabika Jena" userId="3e27faf533b907cf" providerId="LiveId" clId="{3589CF55-CD28-4352-8956-71588B87F9C4}" dt="2021-01-21T02:25:34.015" v="1142" actId="26606"/>
          <ac:picMkLst>
            <pc:docMk/>
            <pc:sldMk cId="190765769" sldId="262"/>
            <ac:picMk id="53" creationId="{B0DAC8FB-A162-44E3-A606-C855A03A5B09}"/>
          </ac:picMkLst>
        </pc:picChg>
      </pc:sldChg>
      <pc:sldChg chg="addSp delSp modSp add mod setBg chgLayout">
        <pc:chgData name="Swobabika Jena" userId="3e27faf533b907cf" providerId="LiveId" clId="{3589CF55-CD28-4352-8956-71588B87F9C4}" dt="2021-01-21T03:14:38.570" v="1385" actId="1076"/>
        <pc:sldMkLst>
          <pc:docMk/>
          <pc:sldMk cId="1014457193" sldId="263"/>
        </pc:sldMkLst>
        <pc:spChg chg="ord">
          <ac:chgData name="Swobabika Jena" userId="3e27faf533b907cf" providerId="LiveId" clId="{3589CF55-CD28-4352-8956-71588B87F9C4}" dt="2021-01-21T02:35:02.027" v="1324" actId="26606"/>
          <ac:spMkLst>
            <pc:docMk/>
            <pc:sldMk cId="1014457193" sldId="263"/>
            <ac:spMk id="4" creationId="{F555A6B0-A439-9443-A251-F97140853746}"/>
          </ac:spMkLst>
        </pc:spChg>
        <pc:spChg chg="mod ord">
          <ac:chgData name="Swobabika Jena" userId="3e27faf533b907cf" providerId="LiveId" clId="{3589CF55-CD28-4352-8956-71588B87F9C4}" dt="2021-01-21T03:07:45.212" v="1377" actId="14100"/>
          <ac:spMkLst>
            <pc:docMk/>
            <pc:sldMk cId="1014457193" sldId="263"/>
            <ac:spMk id="5" creationId="{F0E3F4B9-4B46-4D6E-9318-4DDE34915470}"/>
          </ac:spMkLst>
        </pc:spChg>
        <pc:spChg chg="del mod ord">
          <ac:chgData name="Swobabika Jena" userId="3e27faf533b907cf" providerId="LiveId" clId="{3589CF55-CD28-4352-8956-71588B87F9C4}" dt="2021-01-21T03:07:38.574" v="1375" actId="478"/>
          <ac:spMkLst>
            <pc:docMk/>
            <pc:sldMk cId="1014457193" sldId="263"/>
            <ac:spMk id="6" creationId="{25E05E84-05D6-8740-93A0-CC18738B72D4}"/>
          </ac:spMkLst>
        </pc:spChg>
        <pc:spChg chg="add del mod">
          <ac:chgData name="Swobabika Jena" userId="3e27faf533b907cf" providerId="LiveId" clId="{3589CF55-CD28-4352-8956-71588B87F9C4}" dt="2021-01-21T03:07:41.985" v="1376" actId="478"/>
          <ac:spMkLst>
            <pc:docMk/>
            <pc:sldMk cId="1014457193" sldId="263"/>
            <ac:spMk id="7" creationId="{2CB81AA6-4CD6-418A-BD2F-22738F200067}"/>
          </ac:spMkLst>
        </pc:spChg>
        <pc:spChg chg="add del">
          <ac:chgData name="Swobabika Jena" userId="3e27faf533b907cf" providerId="LiveId" clId="{3589CF55-CD28-4352-8956-71588B87F9C4}" dt="2021-01-21T02:34:37.638" v="1314" actId="26606"/>
          <ac:spMkLst>
            <pc:docMk/>
            <pc:sldMk cId="1014457193" sldId="263"/>
            <ac:spMk id="14" creationId="{B082622D-AAF3-4897-8629-FC918530DD86}"/>
          </ac:spMkLst>
        </pc:spChg>
        <pc:spChg chg="add del">
          <ac:chgData name="Swobabika Jena" userId="3e27faf533b907cf" providerId="LiveId" clId="{3589CF55-CD28-4352-8956-71588B87F9C4}" dt="2021-01-21T02:34:37.638" v="1314" actId="26606"/>
          <ac:spMkLst>
            <pc:docMk/>
            <pc:sldMk cId="1014457193" sldId="263"/>
            <ac:spMk id="16" creationId="{A7457DD9-5A45-400A-AB4B-4B4EDECA25F1}"/>
          </ac:spMkLst>
        </pc:spChg>
        <pc:spChg chg="add del">
          <ac:chgData name="Swobabika Jena" userId="3e27faf533b907cf" providerId="LiveId" clId="{3589CF55-CD28-4352-8956-71588B87F9C4}" dt="2021-01-21T02:34:37.638" v="1314" actId="26606"/>
          <ac:spMkLst>
            <pc:docMk/>
            <pc:sldMk cId="1014457193" sldId="263"/>
            <ac:spMk id="18" creationId="{441CF7D6-A660-431A-B0BB-140A0D5556B6}"/>
          </ac:spMkLst>
        </pc:spChg>
        <pc:spChg chg="add del">
          <ac:chgData name="Swobabika Jena" userId="3e27faf533b907cf" providerId="LiveId" clId="{3589CF55-CD28-4352-8956-71588B87F9C4}" dt="2021-01-21T02:34:37.638" v="1314" actId="26606"/>
          <ac:spMkLst>
            <pc:docMk/>
            <pc:sldMk cId="1014457193" sldId="263"/>
            <ac:spMk id="20" creationId="{0570A85B-3810-4F95-97B0-CBF4CCDB381C}"/>
          </ac:spMkLst>
        </pc:spChg>
        <pc:spChg chg="add del">
          <ac:chgData name="Swobabika Jena" userId="3e27faf533b907cf" providerId="LiveId" clId="{3589CF55-CD28-4352-8956-71588B87F9C4}" dt="2021-01-21T02:34:41.647" v="1316" actId="26606"/>
          <ac:spMkLst>
            <pc:docMk/>
            <pc:sldMk cId="1014457193" sldId="263"/>
            <ac:spMk id="22" creationId="{84ECDE7A-6944-466D-8FFE-149A29BA6BAE}"/>
          </ac:spMkLst>
        </pc:spChg>
        <pc:spChg chg="add del">
          <ac:chgData name="Swobabika Jena" userId="3e27faf533b907cf" providerId="LiveId" clId="{3589CF55-CD28-4352-8956-71588B87F9C4}" dt="2021-01-21T02:34:41.647" v="1316" actId="26606"/>
          <ac:spMkLst>
            <pc:docMk/>
            <pc:sldMk cId="1014457193" sldId="263"/>
            <ac:spMk id="23" creationId="{B3420082-9415-44EC-802E-C77D71D59C57}"/>
          </ac:spMkLst>
        </pc:spChg>
        <pc:spChg chg="add del">
          <ac:chgData name="Swobabika Jena" userId="3e27faf533b907cf" providerId="LiveId" clId="{3589CF55-CD28-4352-8956-71588B87F9C4}" dt="2021-01-21T02:34:41.647" v="1316" actId="26606"/>
          <ac:spMkLst>
            <pc:docMk/>
            <pc:sldMk cId="1014457193" sldId="263"/>
            <ac:spMk id="24" creationId="{55A52C45-1FCB-4636-A80F-2849B8226C01}"/>
          </ac:spMkLst>
        </pc:spChg>
        <pc:spChg chg="add del">
          <ac:chgData name="Swobabika Jena" userId="3e27faf533b907cf" providerId="LiveId" clId="{3589CF55-CD28-4352-8956-71588B87F9C4}" dt="2021-01-21T02:34:41.647" v="1316" actId="26606"/>
          <ac:spMkLst>
            <pc:docMk/>
            <pc:sldMk cId="1014457193" sldId="263"/>
            <ac:spMk id="25" creationId="{768EB4DD-3704-43AD-92B3-C4E0C6EA92CB}"/>
          </ac:spMkLst>
        </pc:spChg>
        <pc:spChg chg="add del">
          <ac:chgData name="Swobabika Jena" userId="3e27faf533b907cf" providerId="LiveId" clId="{3589CF55-CD28-4352-8956-71588B87F9C4}" dt="2021-01-21T02:35:02.027" v="1324" actId="26606"/>
          <ac:spMkLst>
            <pc:docMk/>
            <pc:sldMk cId="1014457193" sldId="263"/>
            <ac:spMk id="27" creationId="{B082622D-AAF3-4897-8629-FC918530DD86}"/>
          </ac:spMkLst>
        </pc:spChg>
        <pc:spChg chg="add del">
          <ac:chgData name="Swobabika Jena" userId="3e27faf533b907cf" providerId="LiveId" clId="{3589CF55-CD28-4352-8956-71588B87F9C4}" dt="2021-01-21T02:35:02.027" v="1324" actId="26606"/>
          <ac:spMkLst>
            <pc:docMk/>
            <pc:sldMk cId="1014457193" sldId="263"/>
            <ac:spMk id="28" creationId="{A7457DD9-5A45-400A-AB4B-4B4EDECA25F1}"/>
          </ac:spMkLst>
        </pc:spChg>
        <pc:spChg chg="add del">
          <ac:chgData name="Swobabika Jena" userId="3e27faf533b907cf" providerId="LiveId" clId="{3589CF55-CD28-4352-8956-71588B87F9C4}" dt="2021-01-21T02:35:02.027" v="1324" actId="26606"/>
          <ac:spMkLst>
            <pc:docMk/>
            <pc:sldMk cId="1014457193" sldId="263"/>
            <ac:spMk id="29" creationId="{441CF7D6-A660-431A-B0BB-140A0D5556B6}"/>
          </ac:spMkLst>
        </pc:spChg>
        <pc:spChg chg="add del">
          <ac:chgData name="Swobabika Jena" userId="3e27faf533b907cf" providerId="LiveId" clId="{3589CF55-CD28-4352-8956-71588B87F9C4}" dt="2021-01-21T02:35:02.027" v="1324" actId="26606"/>
          <ac:spMkLst>
            <pc:docMk/>
            <pc:sldMk cId="1014457193" sldId="263"/>
            <ac:spMk id="30" creationId="{0570A85B-3810-4F95-97B0-CBF4CCDB381C}"/>
          </ac:spMkLst>
        </pc:spChg>
        <pc:spChg chg="add del">
          <ac:chgData name="Swobabika Jena" userId="3e27faf533b907cf" providerId="LiveId" clId="{3589CF55-CD28-4352-8956-71588B87F9C4}" dt="2021-01-21T02:34:58.036" v="1320" actId="26606"/>
          <ac:spMkLst>
            <pc:docMk/>
            <pc:sldMk cId="1014457193" sldId="263"/>
            <ac:spMk id="35" creationId="{EBF87945-A001-489F-9D9B-7D9435F0B9CA}"/>
          </ac:spMkLst>
        </pc:spChg>
        <pc:spChg chg="add del">
          <ac:chgData name="Swobabika Jena" userId="3e27faf533b907cf" providerId="LiveId" clId="{3589CF55-CD28-4352-8956-71588B87F9C4}" dt="2021-01-21T02:35:00.621" v="1322" actId="26606"/>
          <ac:spMkLst>
            <pc:docMk/>
            <pc:sldMk cId="1014457193" sldId="263"/>
            <ac:spMk id="37" creationId="{3E23A947-2D45-4208-AE2B-64948C87A3EB}"/>
          </ac:spMkLst>
        </pc:spChg>
        <pc:spChg chg="add del">
          <ac:chgData name="Swobabika Jena" userId="3e27faf533b907cf" providerId="LiveId" clId="{3589CF55-CD28-4352-8956-71588B87F9C4}" dt="2021-01-21T02:35:00.621" v="1322" actId="26606"/>
          <ac:spMkLst>
            <pc:docMk/>
            <pc:sldMk cId="1014457193" sldId="263"/>
            <ac:spMk id="38" creationId="{E45CA849-654C-4173-AD99-B3A2528275F5}"/>
          </ac:spMkLst>
        </pc:spChg>
        <pc:spChg chg="add del">
          <ac:chgData name="Swobabika Jena" userId="3e27faf533b907cf" providerId="LiveId" clId="{3589CF55-CD28-4352-8956-71588B87F9C4}" dt="2021-01-21T02:35:00.621" v="1322" actId="26606"/>
          <ac:spMkLst>
            <pc:docMk/>
            <pc:sldMk cId="1014457193" sldId="263"/>
            <ac:spMk id="39" creationId="{E5BBB0F9-6A59-4D02-A9C7-A2D6516684CE}"/>
          </ac:spMkLst>
        </pc:spChg>
        <pc:picChg chg="del">
          <ac:chgData name="Swobabika Jena" userId="3e27faf533b907cf" providerId="LiveId" clId="{3589CF55-CD28-4352-8956-71588B87F9C4}" dt="2021-01-21T02:33:34.449" v="1310" actId="478"/>
          <ac:picMkLst>
            <pc:docMk/>
            <pc:sldMk cId="1014457193" sldId="263"/>
            <ac:picMk id="3" creationId="{AA787C04-B91A-4C79-8979-ECCF9172828D}"/>
          </ac:picMkLst>
        </pc:picChg>
        <pc:picChg chg="del">
          <ac:chgData name="Swobabika Jena" userId="3e27faf533b907cf" providerId="LiveId" clId="{3589CF55-CD28-4352-8956-71588B87F9C4}" dt="2021-01-21T02:33:33.080" v="1308" actId="478"/>
          <ac:picMkLst>
            <pc:docMk/>
            <pc:sldMk cId="1014457193" sldId="263"/>
            <ac:picMk id="8" creationId="{C99E8BA5-08BE-46A2-8FEB-0F8DC1781F8A}"/>
          </ac:picMkLst>
        </pc:picChg>
        <pc:picChg chg="add mod">
          <ac:chgData name="Swobabika Jena" userId="3e27faf533b907cf" providerId="LiveId" clId="{3589CF55-CD28-4352-8956-71588B87F9C4}" dt="2021-01-21T03:07:46.795" v="1378" actId="1076"/>
          <ac:picMkLst>
            <pc:docMk/>
            <pc:sldMk cId="1014457193" sldId="263"/>
            <ac:picMk id="9" creationId="{9FB48FE2-970A-4630-B73B-B882CE4D7CC4}"/>
          </ac:picMkLst>
        </pc:picChg>
        <pc:picChg chg="add del mod">
          <ac:chgData name="Swobabika Jena" userId="3e27faf533b907cf" providerId="LiveId" clId="{3589CF55-CD28-4352-8956-71588B87F9C4}" dt="2021-01-21T03:14:25.149" v="1381" actId="478"/>
          <ac:picMkLst>
            <pc:docMk/>
            <pc:sldMk cId="1014457193" sldId="263"/>
            <ac:picMk id="11" creationId="{CC2CFB72-92F0-4117-A7E4-F60638A90AE3}"/>
          </ac:picMkLst>
        </pc:picChg>
        <pc:picChg chg="del">
          <ac:chgData name="Swobabika Jena" userId="3e27faf533b907cf" providerId="LiveId" clId="{3589CF55-CD28-4352-8956-71588B87F9C4}" dt="2021-01-21T02:33:33.901" v="1309" actId="478"/>
          <ac:picMkLst>
            <pc:docMk/>
            <pc:sldMk cId="1014457193" sldId="263"/>
            <ac:picMk id="12" creationId="{CC073B20-8FD6-4161-85CD-4DC284E74FF5}"/>
          </ac:picMkLst>
        </pc:picChg>
        <pc:picChg chg="add mod">
          <ac:chgData name="Swobabika Jena" userId="3e27faf533b907cf" providerId="LiveId" clId="{3589CF55-CD28-4352-8956-71588B87F9C4}" dt="2021-01-21T03:14:38.570" v="1385" actId="1076"/>
          <ac:picMkLst>
            <pc:docMk/>
            <pc:sldMk cId="1014457193" sldId="263"/>
            <ac:picMk id="15" creationId="{B2F9F538-BBCB-4D3C-A789-D4F461B3A156}"/>
          </ac:picMkLst>
        </pc:picChg>
      </pc:sldChg>
      <pc:sldChg chg="addSp delSp modSp add mod">
        <pc:chgData name="Swobabika Jena" userId="3e27faf533b907cf" providerId="LiveId" clId="{3589CF55-CD28-4352-8956-71588B87F9C4}" dt="2021-01-21T03:22:04.017" v="1763" actId="1076"/>
        <pc:sldMkLst>
          <pc:docMk/>
          <pc:sldMk cId="462311037" sldId="264"/>
        </pc:sldMkLst>
        <pc:spChg chg="mod">
          <ac:chgData name="Swobabika Jena" userId="3e27faf533b907cf" providerId="LiveId" clId="{3589CF55-CD28-4352-8956-71588B87F9C4}" dt="2021-01-21T03:19:20.577" v="1758" actId="20577"/>
          <ac:spMkLst>
            <pc:docMk/>
            <pc:sldMk cId="462311037" sldId="264"/>
            <ac:spMk id="5" creationId="{F0E3F4B9-4B46-4D6E-9318-4DDE34915470}"/>
          </ac:spMkLst>
        </pc:spChg>
        <pc:picChg chg="add mod">
          <ac:chgData name="Swobabika Jena" userId="3e27faf533b907cf" providerId="LiveId" clId="{3589CF55-CD28-4352-8956-71588B87F9C4}" dt="2021-01-21T03:22:04.017" v="1763" actId="1076"/>
          <ac:picMkLst>
            <pc:docMk/>
            <pc:sldMk cId="462311037" sldId="264"/>
            <ac:picMk id="3" creationId="{BAC90F55-494A-459B-9C92-33FA3D5CC88B}"/>
          </ac:picMkLst>
        </pc:picChg>
        <pc:picChg chg="add mod">
          <ac:chgData name="Swobabika Jena" userId="3e27faf533b907cf" providerId="LiveId" clId="{3589CF55-CD28-4352-8956-71588B87F9C4}" dt="2021-01-21T03:19:24.124" v="1759" actId="1076"/>
          <ac:picMkLst>
            <pc:docMk/>
            <pc:sldMk cId="462311037" sldId="264"/>
            <ac:picMk id="6" creationId="{829715E1-F14B-4F2A-9B0F-D6299EBDB4EA}"/>
          </ac:picMkLst>
        </pc:picChg>
        <pc:picChg chg="del">
          <ac:chgData name="Swobabika Jena" userId="3e27faf533b907cf" providerId="LiveId" clId="{3589CF55-CD28-4352-8956-71588B87F9C4}" dt="2021-01-21T03:18:13.364" v="1708" actId="478"/>
          <ac:picMkLst>
            <pc:docMk/>
            <pc:sldMk cId="462311037" sldId="264"/>
            <ac:picMk id="9" creationId="{9FB48FE2-970A-4630-B73B-B882CE4D7CC4}"/>
          </ac:picMkLst>
        </pc:picChg>
        <pc:picChg chg="del">
          <ac:chgData name="Swobabika Jena" userId="3e27faf533b907cf" providerId="LiveId" clId="{3589CF55-CD28-4352-8956-71588B87F9C4}" dt="2021-01-21T03:18:14.058" v="1709" actId="478"/>
          <ac:picMkLst>
            <pc:docMk/>
            <pc:sldMk cId="462311037" sldId="264"/>
            <ac:picMk id="15" creationId="{B2F9F538-BBCB-4D3C-A789-D4F461B3A156}"/>
          </ac:picMkLst>
        </pc:picChg>
      </pc:sldChg>
      <pc:sldChg chg="modSp add del mod">
        <pc:chgData name="Swobabika Jena" userId="3e27faf533b907cf" providerId="LiveId" clId="{3589CF55-CD28-4352-8956-71588B87F9C4}" dt="2021-01-21T02:44:30.696" v="1338" actId="47"/>
        <pc:sldMkLst>
          <pc:docMk/>
          <pc:sldMk cId="585232157" sldId="264"/>
        </pc:sldMkLst>
        <pc:spChg chg="mod">
          <ac:chgData name="Swobabika Jena" userId="3e27faf533b907cf" providerId="LiveId" clId="{3589CF55-CD28-4352-8956-71588B87F9C4}" dt="2021-01-21T02:44:21.052" v="1337" actId="20577"/>
          <ac:spMkLst>
            <pc:docMk/>
            <pc:sldMk cId="585232157" sldId="264"/>
            <ac:spMk id="6" creationId="{25E05E84-05D6-8740-93A0-CC18738B72D4}"/>
          </ac:spMkLst>
        </pc:spChg>
      </pc:sldChg>
      <pc:sldChg chg="new del">
        <pc:chgData name="Swobabika Jena" userId="3e27faf533b907cf" providerId="LiveId" clId="{3589CF55-CD28-4352-8956-71588B87F9C4}" dt="2021-01-21T02:44:08.178" v="1329" actId="47"/>
        <pc:sldMkLst>
          <pc:docMk/>
          <pc:sldMk cId="3067415528" sldId="264"/>
        </pc:sldMkLst>
      </pc:sldChg>
      <pc:sldChg chg="addSp delSp modSp add mod">
        <pc:chgData name="Swobabika Jena" userId="3e27faf533b907cf" providerId="LiveId" clId="{3589CF55-CD28-4352-8956-71588B87F9C4}" dt="2021-01-21T03:27:42.713" v="1813" actId="1076"/>
        <pc:sldMkLst>
          <pc:docMk/>
          <pc:sldMk cId="1664842144" sldId="265"/>
        </pc:sldMkLst>
        <pc:spChg chg="mod">
          <ac:chgData name="Swobabika Jena" userId="3e27faf533b907cf" providerId="LiveId" clId="{3589CF55-CD28-4352-8956-71588B87F9C4}" dt="2021-01-21T03:24:06.360" v="1801" actId="1076"/>
          <ac:spMkLst>
            <pc:docMk/>
            <pc:sldMk cId="1664842144" sldId="265"/>
            <ac:spMk id="5" creationId="{F0E3F4B9-4B46-4D6E-9318-4DDE34915470}"/>
          </ac:spMkLst>
        </pc:spChg>
        <pc:picChg chg="del">
          <ac:chgData name="Swobabika Jena" userId="3e27faf533b907cf" providerId="LiveId" clId="{3589CF55-CD28-4352-8956-71588B87F9C4}" dt="2021-01-21T03:22:55.377" v="1773" actId="478"/>
          <ac:picMkLst>
            <pc:docMk/>
            <pc:sldMk cId="1664842144" sldId="265"/>
            <ac:picMk id="3" creationId="{BAC90F55-494A-459B-9C92-33FA3D5CC88B}"/>
          </ac:picMkLst>
        </pc:picChg>
        <pc:picChg chg="del">
          <ac:chgData name="Swobabika Jena" userId="3e27faf533b907cf" providerId="LiveId" clId="{3589CF55-CD28-4352-8956-71588B87F9C4}" dt="2021-01-21T03:22:54.252" v="1772" actId="478"/>
          <ac:picMkLst>
            <pc:docMk/>
            <pc:sldMk cId="1664842144" sldId="265"/>
            <ac:picMk id="6" creationId="{829715E1-F14B-4F2A-9B0F-D6299EBDB4EA}"/>
          </ac:picMkLst>
        </pc:picChg>
        <pc:picChg chg="add mod">
          <ac:chgData name="Swobabika Jena" userId="3e27faf533b907cf" providerId="LiveId" clId="{3589CF55-CD28-4352-8956-71588B87F9C4}" dt="2021-01-21T03:27:36.173" v="1810" actId="14100"/>
          <ac:picMkLst>
            <pc:docMk/>
            <pc:sldMk cId="1664842144" sldId="265"/>
            <ac:picMk id="7" creationId="{65A2638C-C220-44BC-8E9E-54F2E2CC5FD8}"/>
          </ac:picMkLst>
        </pc:picChg>
        <pc:picChg chg="add mod">
          <ac:chgData name="Swobabika Jena" userId="3e27faf533b907cf" providerId="LiveId" clId="{3589CF55-CD28-4352-8956-71588B87F9C4}" dt="2021-01-21T03:27:42.713" v="1813" actId="1076"/>
          <ac:picMkLst>
            <pc:docMk/>
            <pc:sldMk cId="1664842144" sldId="265"/>
            <ac:picMk id="9" creationId="{EDEBAA6B-FB4D-42B2-BAED-8B78358977AB}"/>
          </ac:picMkLst>
        </pc:picChg>
        <pc:picChg chg="add del mod">
          <ac:chgData name="Swobabika Jena" userId="3e27faf533b907cf" providerId="LiveId" clId="{3589CF55-CD28-4352-8956-71588B87F9C4}" dt="2021-01-21T03:24:07.101" v="1802"/>
          <ac:picMkLst>
            <pc:docMk/>
            <pc:sldMk cId="1664842144" sldId="265"/>
            <ac:picMk id="1026" creationId="{51FB84C0-634D-45D5-8052-CF271838AC63}"/>
          </ac:picMkLst>
        </pc:picChg>
      </pc:sldChg>
      <pc:sldChg chg="addSp delSp modSp add mod">
        <pc:chgData name="Swobabika Jena" userId="3e27faf533b907cf" providerId="LiveId" clId="{3589CF55-CD28-4352-8956-71588B87F9C4}" dt="2021-01-21T03:30:19.805" v="1939" actId="14100"/>
        <pc:sldMkLst>
          <pc:docMk/>
          <pc:sldMk cId="1730001884" sldId="266"/>
        </pc:sldMkLst>
        <pc:spChg chg="mod">
          <ac:chgData name="Swobabika Jena" userId="3e27faf533b907cf" providerId="LiveId" clId="{3589CF55-CD28-4352-8956-71588B87F9C4}" dt="2021-01-21T03:28:51.068" v="1922" actId="20577"/>
          <ac:spMkLst>
            <pc:docMk/>
            <pc:sldMk cId="1730001884" sldId="266"/>
            <ac:spMk id="5" creationId="{F0E3F4B9-4B46-4D6E-9318-4DDE34915470}"/>
          </ac:spMkLst>
        </pc:spChg>
        <pc:picChg chg="add mod">
          <ac:chgData name="Swobabika Jena" userId="3e27faf533b907cf" providerId="LiveId" clId="{3589CF55-CD28-4352-8956-71588B87F9C4}" dt="2021-01-21T03:30:16.065" v="1937" actId="14100"/>
          <ac:picMkLst>
            <pc:docMk/>
            <pc:sldMk cId="1730001884" sldId="266"/>
            <ac:picMk id="3" creationId="{CC5E7938-0284-4075-8F03-370FA86E06DA}"/>
          </ac:picMkLst>
        </pc:picChg>
        <pc:picChg chg="del">
          <ac:chgData name="Swobabika Jena" userId="3e27faf533b907cf" providerId="LiveId" clId="{3589CF55-CD28-4352-8956-71588B87F9C4}" dt="2021-01-21T03:28:53.931" v="1923" actId="478"/>
          <ac:picMkLst>
            <pc:docMk/>
            <pc:sldMk cId="1730001884" sldId="266"/>
            <ac:picMk id="7" creationId="{65A2638C-C220-44BC-8E9E-54F2E2CC5FD8}"/>
          </ac:picMkLst>
        </pc:picChg>
        <pc:picChg chg="add mod">
          <ac:chgData name="Swobabika Jena" userId="3e27faf533b907cf" providerId="LiveId" clId="{3589CF55-CD28-4352-8956-71588B87F9C4}" dt="2021-01-21T03:30:19.805" v="1939" actId="14100"/>
          <ac:picMkLst>
            <pc:docMk/>
            <pc:sldMk cId="1730001884" sldId="266"/>
            <ac:picMk id="8" creationId="{79EC7108-9052-4A83-97CF-6986591EBCE3}"/>
          </ac:picMkLst>
        </pc:picChg>
        <pc:picChg chg="del">
          <ac:chgData name="Swobabika Jena" userId="3e27faf533b907cf" providerId="LiveId" clId="{3589CF55-CD28-4352-8956-71588B87F9C4}" dt="2021-01-21T03:28:54.722" v="1924" actId="478"/>
          <ac:picMkLst>
            <pc:docMk/>
            <pc:sldMk cId="1730001884" sldId="266"/>
            <ac:picMk id="9" creationId="{EDEBAA6B-FB4D-42B2-BAED-8B78358977A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4912F-FAA9-9443-A482-5F68D70EE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AB70E-ACAC-C342-8947-2CF960561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75264-0AFD-4C4F-B1AB-843937F41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12894-36C2-EF4C-BF77-EE41107F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3C1EE-DD56-F64B-9EF1-F4C62CB6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6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29A6-AFB5-7F4F-ACFF-45EC7B61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F8574-071B-8C42-ABF8-124300BBF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0331E-EA36-F24B-B074-69D6F4F3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AE375-DEFC-1341-8707-71492635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883A7-CEFC-524F-B16D-6D9D7B98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0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4523AD-E783-9C48-9152-055FA7C5A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295EA-CC94-EA43-AFFD-4DE88D963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F9A54-D745-C243-B0D7-DB6EEDFD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E88F8-6D41-4749-B4B9-F2F4EC4C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7243-3D72-B649-9B65-1EAF320D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6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3B0C-A621-BC44-A1DF-BAECB048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7D5E-E4FF-5E42-B6D9-8F1F80CFE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7A15B-5766-0C44-8F4B-86B6FDB2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8EC21-FAF7-6344-A5A7-93BDF4A0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C36C5-28B7-384B-BAB9-4F685ECE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0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6638F-89ED-E94F-8662-20076969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DDB00-B427-F04A-A522-DE2E70234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7D87-2EBE-294A-9C32-DBF10787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CF9AC-0C64-7843-B74D-DC78B19C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D6A14-FC38-874C-81F4-F3442EA8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2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6B8A-4A90-6F48-8BA5-9A4E798D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A3385-EB7F-834C-8D24-EA0508E07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CBB36-B326-3249-8B7C-C9E2EE1FB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D5AAD-70F2-8B40-8FA6-3278C1B1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760C0-4D38-424C-82F0-0117A1CE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FCDEB-B859-8247-8F78-7F3036BF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1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4131-7CE2-B242-85A3-FF488607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18D35-0A55-914C-BA81-BD9DAE034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B3C4D-54B0-264E-9824-48865F701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B08848-B82B-B649-A4FA-95A59B919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6FF79-C74E-7841-873F-FA462F5CD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DC13A-B332-4046-ABD9-CE91D427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E2A52F-7FE4-7D49-8949-708F21B8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9DEE40-E53A-D549-894F-F5146239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4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ED38-61D3-B14E-B4AB-FFCD10B7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063711-3A3A-8B4F-853B-8E0E84E6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80F6A-6163-E44D-BBDE-0D50EE31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7E8F6-8C5D-8045-8193-D51A37776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6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3BD28F-018F-0449-9C9E-EB74A4EE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7E5729-9C3E-9C47-900E-BBDFC3A4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E8FC9-F4F3-C14F-8667-2E6B5EAD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4B92D-8A92-CD4C-BD4E-DF3464F8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2DB4E-C0D0-5349-A02D-8855625C5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B786B-AE04-4D42-8BA6-D5DDEEE54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81DE6-73FC-694D-9D49-D0FA3B72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7D679-2E56-0748-81E9-499A7023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9D0B4-8042-3C4F-B858-EFECEEE6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5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7ACF5-F9A9-4E4D-89D1-C4089512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145CCC-A4AE-2D4F-AF74-6ECA4F61C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D06E1-866F-914B-82F9-4C5DB2058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8F04E-21EE-B948-8391-45030264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1A54A-AE17-A249-BBBD-D07B25C6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DA28E-89AC-554E-8DA4-27162DA3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1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B9409-A728-674D-82CA-F324C4FC4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42BAF-1D5F-7546-8F29-A93755894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DA69F-CF38-C74A-A650-329284CC2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5333-4396-0044-A82A-8EEB2C0AB19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53A6B-F821-FB45-98F9-521F29B73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A1301-F24E-A64F-9CDD-F0C9F0BA2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0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55A6B0-A439-9443-A251-F97140853746}"/>
              </a:ext>
            </a:extLst>
          </p:cNvPr>
          <p:cNvSpPr/>
          <p:nvPr/>
        </p:nvSpPr>
        <p:spPr>
          <a:xfrm>
            <a:off x="-115614" y="0"/>
            <a:ext cx="3573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5E05E84-05D6-8740-93A0-CC18738B7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0649" y="1428816"/>
            <a:ext cx="4713514" cy="2490041"/>
          </a:xfrm>
        </p:spPr>
        <p:txBody>
          <a:bodyPr>
            <a:normAutofit/>
          </a:bodyPr>
          <a:lstStyle/>
          <a:p>
            <a:r>
              <a:rPr lang="en-US" sz="5400" b="1" dirty="0"/>
              <a:t>DATA ANALYSIS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1209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55A6B0-A439-9443-A251-F97140853746}"/>
              </a:ext>
            </a:extLst>
          </p:cNvPr>
          <p:cNvSpPr/>
          <p:nvPr/>
        </p:nvSpPr>
        <p:spPr>
          <a:xfrm>
            <a:off x="-115614" y="0"/>
            <a:ext cx="3573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5E05E84-05D6-8740-93A0-CC18738B7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23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Connecting Parameters to Actual Data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59C6DD7-FB38-423E-9955-FA06B09442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0424" y="1418253"/>
          <a:ext cx="10692883" cy="507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135">
                  <a:extLst>
                    <a:ext uri="{9D8B030D-6E8A-4147-A177-3AD203B41FA5}">
                      <a16:colId xmlns:a16="http://schemas.microsoft.com/office/drawing/2014/main" val="992409500"/>
                    </a:ext>
                  </a:extLst>
                </a:gridCol>
                <a:gridCol w="5047861">
                  <a:extLst>
                    <a:ext uri="{9D8B030D-6E8A-4147-A177-3AD203B41FA5}">
                      <a16:colId xmlns:a16="http://schemas.microsoft.com/office/drawing/2014/main" val="820299169"/>
                    </a:ext>
                  </a:extLst>
                </a:gridCol>
                <a:gridCol w="4963887">
                  <a:extLst>
                    <a:ext uri="{9D8B030D-6E8A-4147-A177-3AD203B41FA5}">
                      <a16:colId xmlns:a16="http://schemas.microsoft.com/office/drawing/2014/main" val="948672756"/>
                    </a:ext>
                  </a:extLst>
                </a:gridCol>
              </a:tblGrid>
              <a:tr h="1014924">
                <a:tc>
                  <a:txBody>
                    <a:bodyPr/>
                    <a:lstStyle/>
                    <a:p>
                      <a:pPr algn="ctr"/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Analysis Parameter</a:t>
                      </a:r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Indicator</a:t>
                      </a:r>
                      <a:endParaRPr lang="en-A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766679"/>
                  </a:ext>
                </a:extLst>
              </a:tr>
              <a:tr h="1014924">
                <a:tc>
                  <a:txBody>
                    <a:bodyPr/>
                    <a:lstStyle/>
                    <a:p>
                      <a:r>
                        <a:rPr lang="en-US" dirty="0"/>
                        <a:t>1.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Proximity to CBD and Train Station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Calculated distance based on latitude and longitudinal position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147961"/>
                  </a:ext>
                </a:extLst>
              </a:tr>
              <a:tr h="1014924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Earnings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Price/Day/Person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220520"/>
                  </a:ext>
                </a:extLst>
              </a:tr>
              <a:tr h="1014924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Popularity of areas (Occupancy)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Reviews/month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417005"/>
                  </a:ext>
                </a:extLst>
              </a:tr>
              <a:tr h="1014924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Neighborhoods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Suburbs names with more than 20 listings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971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39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55A6B0-A439-9443-A251-F97140853746}"/>
              </a:ext>
            </a:extLst>
          </p:cNvPr>
          <p:cNvSpPr/>
          <p:nvPr/>
        </p:nvSpPr>
        <p:spPr>
          <a:xfrm>
            <a:off x="-115614" y="0"/>
            <a:ext cx="3573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E3F4B9-4B46-4D6E-9318-4DDE34915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265282"/>
            <a:ext cx="11168741" cy="6195929"/>
          </a:xfrm>
        </p:spPr>
        <p:txBody>
          <a:bodyPr/>
          <a:lstStyle/>
          <a:p>
            <a:r>
              <a:rPr lang="en-US" sz="2400" dirty="0"/>
              <a:t>STEP 1: </a:t>
            </a:r>
            <a:r>
              <a:rPr lang="en-A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Filter for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relevant columns: city, suburb, property type, price/day and study  overall data information</a:t>
            </a:r>
          </a:p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0F2A7B-3C44-435D-B6EB-4FEEABB8E4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1597" y="1596591"/>
            <a:ext cx="5281457" cy="27265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F1E76A-6A26-4B66-8080-446F67249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97" y="4465460"/>
            <a:ext cx="10309698" cy="21272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C230B91-48C3-41F6-AD12-1565E78C0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915" y="1596591"/>
            <a:ext cx="52387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85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55A6B0-A439-9443-A251-F97140853746}"/>
              </a:ext>
            </a:extLst>
          </p:cNvPr>
          <p:cNvSpPr/>
          <p:nvPr/>
        </p:nvSpPr>
        <p:spPr>
          <a:xfrm>
            <a:off x="-115614" y="0"/>
            <a:ext cx="3573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E3F4B9-4B46-4D6E-9318-4DDE34915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97" y="223935"/>
            <a:ext cx="11289579" cy="6511111"/>
          </a:xfrm>
        </p:spPr>
        <p:txBody>
          <a:bodyPr/>
          <a:lstStyle/>
          <a:p>
            <a:r>
              <a:rPr lang="en-US" sz="2400" dirty="0"/>
              <a:t>STEP 2: </a:t>
            </a:r>
            <a:r>
              <a:rPr lang="en-A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Statistical Analysis for checking data quality and take decisions on further filtering</a:t>
            </a:r>
            <a:endParaRPr lang="en-A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9E8BA5-08BE-46A2-8FEB-0F8DC1781F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1597" y="1039734"/>
            <a:ext cx="5731510" cy="2895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787C04-B91A-4C79-8979-ECCF91728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291" y="1681470"/>
            <a:ext cx="5731510" cy="32954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073B20-8FD6-4161-85CD-4DC284E74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69" y="3935333"/>
            <a:ext cx="5794837" cy="275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5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55A6B0-A439-9443-A251-F97140853746}"/>
              </a:ext>
            </a:extLst>
          </p:cNvPr>
          <p:cNvSpPr/>
          <p:nvPr/>
        </p:nvSpPr>
        <p:spPr>
          <a:xfrm>
            <a:off x="-115614" y="0"/>
            <a:ext cx="3573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E3F4B9-4B46-4D6E-9318-4DDE34915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97" y="233265"/>
            <a:ext cx="11074973" cy="6501780"/>
          </a:xfrm>
        </p:spPr>
        <p:txBody>
          <a:bodyPr/>
          <a:lstStyle/>
          <a:p>
            <a:r>
              <a:rPr lang="en-US" sz="2800" dirty="0"/>
              <a:t>STEP 3: </a:t>
            </a: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Perform required calculations .</a:t>
            </a:r>
            <a:endParaRPr lang="en-A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B48FE2-970A-4630-B73B-B882CE4D7C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1597" y="893801"/>
            <a:ext cx="6885530" cy="33143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F9F538-BBCB-4D3C-A789-D4F461B3A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454" y="3433353"/>
            <a:ext cx="7894116" cy="319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57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55A6B0-A439-9443-A251-F97140853746}"/>
              </a:ext>
            </a:extLst>
          </p:cNvPr>
          <p:cNvSpPr/>
          <p:nvPr/>
        </p:nvSpPr>
        <p:spPr>
          <a:xfrm>
            <a:off x="-115614" y="0"/>
            <a:ext cx="3573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E3F4B9-4B46-4D6E-9318-4DDE34915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97" y="233265"/>
            <a:ext cx="11074973" cy="6501780"/>
          </a:xfrm>
        </p:spPr>
        <p:txBody>
          <a:bodyPr/>
          <a:lstStyle/>
          <a:p>
            <a:r>
              <a:rPr lang="en-US" sz="2800" dirty="0"/>
              <a:t>STEP 4: Group by parameters like apartment type and  suburbs to study their effect..</a:t>
            </a:r>
            <a:endParaRPr lang="en-A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9715E1-F14B-4F2A-9B0F-D6299EBDB4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1597" y="1135762"/>
            <a:ext cx="5731510" cy="39706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90F55-494A-459B-9C92-33FA3D5CC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667" y="4124733"/>
            <a:ext cx="7028317" cy="228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11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55A6B0-A439-9443-A251-F97140853746}"/>
              </a:ext>
            </a:extLst>
          </p:cNvPr>
          <p:cNvSpPr/>
          <p:nvPr/>
        </p:nvSpPr>
        <p:spPr>
          <a:xfrm>
            <a:off x="-115614" y="0"/>
            <a:ext cx="3573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E3F4B9-4B46-4D6E-9318-4DDE34915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97" y="233265"/>
            <a:ext cx="11074973" cy="6501780"/>
          </a:xfrm>
        </p:spPr>
        <p:txBody>
          <a:bodyPr/>
          <a:lstStyle/>
          <a:p>
            <a:r>
              <a:rPr lang="en-US" sz="2400" dirty="0"/>
              <a:t>STEP 5: 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Rank by suburbs to analyse the top 10 and bottom 10 suburbs for our focus areas.</a:t>
            </a:r>
          </a:p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A2638C-C220-44BC-8E9E-54F2E2CC5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38" y="912779"/>
            <a:ext cx="5737363" cy="41845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EBAA6B-FB4D-42B2-BAED-8B7835897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325" y="1942890"/>
            <a:ext cx="6269839" cy="468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4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55A6B0-A439-9443-A251-F97140853746}"/>
              </a:ext>
            </a:extLst>
          </p:cNvPr>
          <p:cNvSpPr/>
          <p:nvPr/>
        </p:nvSpPr>
        <p:spPr>
          <a:xfrm>
            <a:off x="-115614" y="0"/>
            <a:ext cx="3573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E3F4B9-4B46-4D6E-9318-4DDE34915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97" y="233265"/>
            <a:ext cx="11074973" cy="6501780"/>
          </a:xfrm>
        </p:spPr>
        <p:txBody>
          <a:bodyPr/>
          <a:lstStyle/>
          <a:p>
            <a:r>
              <a:rPr lang="en-US" sz="2400" dirty="0"/>
              <a:t>STEP 6: </a:t>
            </a:r>
            <a:r>
              <a:rPr lang="en-A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Use scatter plots and linear regression to establish correlation for our hypothesis.</a:t>
            </a:r>
            <a:endParaRPr lang="en-A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5E7938-0284-4075-8F03-370FA86E0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96" y="1139377"/>
            <a:ext cx="5284503" cy="41913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EC7108-9052-4A83-97CF-6986591EB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09907"/>
            <a:ext cx="5360427" cy="462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01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152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 ANALYSIS</vt:lpstr>
      <vt:lpstr>Connecting Parameters to Actual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R Sutton (DJCS)</dc:creator>
  <cp:lastModifiedBy>Swobabika Jena</cp:lastModifiedBy>
  <cp:revision>42</cp:revision>
  <dcterms:created xsi:type="dcterms:W3CDTF">2021-01-19T10:23:59Z</dcterms:created>
  <dcterms:modified xsi:type="dcterms:W3CDTF">2021-01-21T03:30:39Z</dcterms:modified>
</cp:coreProperties>
</file>