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F5A7-00ED-4E83-81A6-B41AE81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pt-PT" sz="4000" dirty="0"/>
              <a:t>Licenciatura em Engenharia Informática</a:t>
            </a:r>
            <a:br>
              <a:rPr lang="pt-PT" sz="4000" dirty="0"/>
            </a:br>
            <a:r>
              <a:rPr lang="pt-PT" sz="4000" dirty="0"/>
              <a:t> </a:t>
            </a:r>
            <a:br>
              <a:rPr lang="pt-PT" sz="4000" dirty="0"/>
            </a:br>
            <a:r>
              <a:rPr lang="pt-PT" sz="4000" dirty="0"/>
              <a:t>Engenharia de Software II</a:t>
            </a:r>
            <a:br>
              <a:rPr lang="pt-PT" sz="4000" dirty="0"/>
            </a:br>
            <a:r>
              <a:rPr lang="pt-PT" sz="4000" dirty="0"/>
              <a:t>Entrega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E4BBE-AE09-446F-82F3-E076A68A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907902"/>
            <a:ext cx="10572000" cy="1780395"/>
          </a:xfrm>
        </p:spPr>
        <p:txBody>
          <a:bodyPr>
            <a:normAutofit/>
          </a:bodyPr>
          <a:lstStyle/>
          <a:p>
            <a:r>
              <a:rPr lang="pt-PT" dirty="0"/>
              <a:t>Alunos: 													Docentes:</a:t>
            </a:r>
          </a:p>
          <a:p>
            <a:r>
              <a:rPr lang="pt-PT" dirty="0"/>
              <a:t>		João Marques 8170200										Cristóvão Sousa</a:t>
            </a:r>
          </a:p>
          <a:p>
            <a:r>
              <a:rPr lang="pt-PT" dirty="0"/>
              <a:t>		Pedro Pinto 8170262											Fábio Silva</a:t>
            </a:r>
          </a:p>
          <a:p>
            <a:r>
              <a:rPr lang="pt-PT" dirty="0"/>
              <a:t>		Ricardo Ferreira 8170279</a:t>
            </a: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739AC6-00E5-45AB-A55B-8BEF62DA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1" y="169703"/>
            <a:ext cx="5295899" cy="10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DF4E-89C6-44C8-A3E4-E5E2A1C5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B0DA57-520B-4E4C-A4C0-C60EC04C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16</TotalTime>
  <Words>6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Citação</vt:lpstr>
      <vt:lpstr>Licenciatura em Engenharia Informática   Engenharia de Software II Entrega Final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  Engenharia de Software II Entrega Final</dc:title>
  <dc:creator>Pedro Luís</dc:creator>
  <cp:lastModifiedBy>Pedro Luís</cp:lastModifiedBy>
  <cp:revision>2</cp:revision>
  <dcterms:created xsi:type="dcterms:W3CDTF">2019-01-13T22:13:29Z</dcterms:created>
  <dcterms:modified xsi:type="dcterms:W3CDTF">2019-01-13T22:33:12Z</dcterms:modified>
</cp:coreProperties>
</file>