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09C67E-D767-4CBC-9FE9-26B992912B8A}" v="1" dt="2024-07-05T00:07:38.1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SHALL LEWIS JAMAL JAIR" userId="e5cb21c0-3e05-4fcb-a20f-773d479a32ff" providerId="ADAL" clId="{3F09C67E-D767-4CBC-9FE9-26B992912B8A}"/>
    <pc:docChg chg="undo custSel addSld modSld">
      <pc:chgData name="MARSHALL LEWIS JAMAL JAIR" userId="e5cb21c0-3e05-4fcb-a20f-773d479a32ff" providerId="ADAL" clId="{3F09C67E-D767-4CBC-9FE9-26B992912B8A}" dt="2024-07-05T01:13:10.882" v="67" actId="20577"/>
      <pc:docMkLst>
        <pc:docMk/>
      </pc:docMkLst>
      <pc:sldChg chg="modSp mod">
        <pc:chgData name="MARSHALL LEWIS JAMAL JAIR" userId="e5cb21c0-3e05-4fcb-a20f-773d479a32ff" providerId="ADAL" clId="{3F09C67E-D767-4CBC-9FE9-26B992912B8A}" dt="2024-07-05T01:13:10.882" v="67" actId="20577"/>
        <pc:sldMkLst>
          <pc:docMk/>
          <pc:sldMk cId="1698113860" sldId="258"/>
        </pc:sldMkLst>
        <pc:spChg chg="mod">
          <ac:chgData name="MARSHALL LEWIS JAMAL JAIR" userId="e5cb21c0-3e05-4fcb-a20f-773d479a32ff" providerId="ADAL" clId="{3F09C67E-D767-4CBC-9FE9-26B992912B8A}" dt="2024-07-05T01:13:10.882" v="67" actId="20577"/>
          <ac:spMkLst>
            <pc:docMk/>
            <pc:sldMk cId="1698113860" sldId="258"/>
            <ac:spMk id="2" creationId="{7305437A-38E0-3D1F-19CD-BE959EE81815}"/>
          </ac:spMkLst>
        </pc:spChg>
        <pc:spChg chg="mod">
          <ac:chgData name="MARSHALL LEWIS JAMAL JAIR" userId="e5cb21c0-3e05-4fcb-a20f-773d479a32ff" providerId="ADAL" clId="{3F09C67E-D767-4CBC-9FE9-26B992912B8A}" dt="2024-07-05T00:59:09.541" v="4" actId="313"/>
          <ac:spMkLst>
            <pc:docMk/>
            <pc:sldMk cId="1698113860" sldId="258"/>
            <ac:spMk id="3" creationId="{162E1413-1E9C-848F-BB5E-D313D8C8F378}"/>
          </ac:spMkLst>
        </pc:spChg>
      </pc:sldChg>
      <pc:sldChg chg="modSp mod">
        <pc:chgData name="MARSHALL LEWIS JAMAL JAIR" userId="e5cb21c0-3e05-4fcb-a20f-773d479a32ff" providerId="ADAL" clId="{3F09C67E-D767-4CBC-9FE9-26B992912B8A}" dt="2024-07-05T01:12:50.931" v="55" actId="20577"/>
        <pc:sldMkLst>
          <pc:docMk/>
          <pc:sldMk cId="2179346191" sldId="259"/>
        </pc:sldMkLst>
        <pc:spChg chg="mod">
          <ac:chgData name="MARSHALL LEWIS JAMAL JAIR" userId="e5cb21c0-3e05-4fcb-a20f-773d479a32ff" providerId="ADAL" clId="{3F09C67E-D767-4CBC-9FE9-26B992912B8A}" dt="2024-07-05T01:12:50.931" v="55" actId="20577"/>
          <ac:spMkLst>
            <pc:docMk/>
            <pc:sldMk cId="2179346191" sldId="259"/>
            <ac:spMk id="2" creationId="{43E69B50-CD95-99E8-1FBE-6E820F2F4A2C}"/>
          </ac:spMkLst>
        </pc:spChg>
        <pc:spChg chg="mod">
          <ac:chgData name="MARSHALL LEWIS JAMAL JAIR" userId="e5cb21c0-3e05-4fcb-a20f-773d479a32ff" providerId="ADAL" clId="{3F09C67E-D767-4CBC-9FE9-26B992912B8A}" dt="2024-07-05T01:12:29.873" v="45" actId="20577"/>
          <ac:spMkLst>
            <pc:docMk/>
            <pc:sldMk cId="2179346191" sldId="259"/>
            <ac:spMk id="3" creationId="{505F9660-35B7-9390-43D0-486660B49E98}"/>
          </ac:spMkLst>
        </pc:spChg>
      </pc:sldChg>
      <pc:sldChg chg="modSp mod">
        <pc:chgData name="MARSHALL LEWIS JAMAL JAIR" userId="e5cb21c0-3e05-4fcb-a20f-773d479a32ff" providerId="ADAL" clId="{3F09C67E-D767-4CBC-9FE9-26B992912B8A}" dt="2024-07-05T01:11:34.499" v="22" actId="20577"/>
        <pc:sldMkLst>
          <pc:docMk/>
          <pc:sldMk cId="2232267730" sldId="260"/>
        </pc:sldMkLst>
        <pc:spChg chg="mod">
          <ac:chgData name="MARSHALL LEWIS JAMAL JAIR" userId="e5cb21c0-3e05-4fcb-a20f-773d479a32ff" providerId="ADAL" clId="{3F09C67E-D767-4CBC-9FE9-26B992912B8A}" dt="2024-07-05T01:10:15.879" v="6" actId="20577"/>
          <ac:spMkLst>
            <pc:docMk/>
            <pc:sldMk cId="2232267730" sldId="260"/>
            <ac:spMk id="2" creationId="{EBE59922-26B1-66A1-15F9-248F78D51DB5}"/>
          </ac:spMkLst>
        </pc:spChg>
        <pc:spChg chg="mod">
          <ac:chgData name="MARSHALL LEWIS JAMAL JAIR" userId="e5cb21c0-3e05-4fcb-a20f-773d479a32ff" providerId="ADAL" clId="{3F09C67E-D767-4CBC-9FE9-26B992912B8A}" dt="2024-07-05T01:11:34.499" v="22" actId="20577"/>
          <ac:spMkLst>
            <pc:docMk/>
            <pc:sldMk cId="2232267730" sldId="260"/>
            <ac:spMk id="3" creationId="{8E7018AC-F765-8557-4297-49A4633D3AC2}"/>
          </ac:spMkLst>
        </pc:spChg>
      </pc:sldChg>
      <pc:sldChg chg="addSp delSp modSp new mod setBg">
        <pc:chgData name="MARSHALL LEWIS JAMAL JAIR" userId="e5cb21c0-3e05-4fcb-a20f-773d479a32ff" providerId="ADAL" clId="{3F09C67E-D767-4CBC-9FE9-26B992912B8A}" dt="2024-07-05T00:07:44.075" v="3" actId="26606"/>
        <pc:sldMkLst>
          <pc:docMk/>
          <pc:sldMk cId="3512929002" sldId="261"/>
        </pc:sldMkLst>
        <pc:spChg chg="del">
          <ac:chgData name="MARSHALL LEWIS JAMAL JAIR" userId="e5cb21c0-3e05-4fcb-a20f-773d479a32ff" providerId="ADAL" clId="{3F09C67E-D767-4CBC-9FE9-26B992912B8A}" dt="2024-07-05T00:07:40.670" v="2" actId="478"/>
          <ac:spMkLst>
            <pc:docMk/>
            <pc:sldMk cId="3512929002" sldId="261"/>
            <ac:spMk id="2" creationId="{113893BF-2BC5-D554-5ED0-332CABDD6447}"/>
          </ac:spMkLst>
        </pc:spChg>
        <pc:spChg chg="del">
          <ac:chgData name="MARSHALL LEWIS JAMAL JAIR" userId="e5cb21c0-3e05-4fcb-a20f-773d479a32ff" providerId="ADAL" clId="{3F09C67E-D767-4CBC-9FE9-26B992912B8A}" dt="2024-07-05T00:07:38.134" v="1"/>
          <ac:spMkLst>
            <pc:docMk/>
            <pc:sldMk cId="3512929002" sldId="261"/>
            <ac:spMk id="3" creationId="{7A562DD3-E51D-6CB8-EA4B-D0C7977EEC1A}"/>
          </ac:spMkLst>
        </pc:spChg>
        <pc:spChg chg="add">
          <ac:chgData name="MARSHALL LEWIS JAMAL JAIR" userId="e5cb21c0-3e05-4fcb-a20f-773d479a32ff" providerId="ADAL" clId="{3F09C67E-D767-4CBC-9FE9-26B992912B8A}" dt="2024-07-05T00:07:44.075" v="3" actId="26606"/>
          <ac:spMkLst>
            <pc:docMk/>
            <pc:sldMk cId="3512929002" sldId="261"/>
            <ac:spMk id="9" creationId="{F3060C83-F051-4F0E-ABAD-AA0DFC48B218}"/>
          </ac:spMkLst>
        </pc:spChg>
        <pc:spChg chg="add">
          <ac:chgData name="MARSHALL LEWIS JAMAL JAIR" userId="e5cb21c0-3e05-4fcb-a20f-773d479a32ff" providerId="ADAL" clId="{3F09C67E-D767-4CBC-9FE9-26B992912B8A}" dt="2024-07-05T00:07:44.075" v="3" actId="26606"/>
          <ac:spMkLst>
            <pc:docMk/>
            <pc:sldMk cId="3512929002" sldId="261"/>
            <ac:spMk id="11" creationId="{83C98ABE-055B-441F-B07E-44F97F083C39}"/>
          </ac:spMkLst>
        </pc:spChg>
        <pc:spChg chg="add">
          <ac:chgData name="MARSHALL LEWIS JAMAL JAIR" userId="e5cb21c0-3e05-4fcb-a20f-773d479a32ff" providerId="ADAL" clId="{3F09C67E-D767-4CBC-9FE9-26B992912B8A}" dt="2024-07-05T00:07:44.075" v="3" actId="26606"/>
          <ac:spMkLst>
            <pc:docMk/>
            <pc:sldMk cId="3512929002" sldId="261"/>
            <ac:spMk id="13" creationId="{29FDB030-9B49-4CED-8CCD-4D99382388AC}"/>
          </ac:spMkLst>
        </pc:spChg>
        <pc:spChg chg="add">
          <ac:chgData name="MARSHALL LEWIS JAMAL JAIR" userId="e5cb21c0-3e05-4fcb-a20f-773d479a32ff" providerId="ADAL" clId="{3F09C67E-D767-4CBC-9FE9-26B992912B8A}" dt="2024-07-05T00:07:44.075" v="3" actId="26606"/>
          <ac:spMkLst>
            <pc:docMk/>
            <pc:sldMk cId="3512929002" sldId="261"/>
            <ac:spMk id="15" creationId="{3783CA14-24A1-485C-8B30-D6A5D87987AD}"/>
          </ac:spMkLst>
        </pc:spChg>
        <pc:spChg chg="add">
          <ac:chgData name="MARSHALL LEWIS JAMAL JAIR" userId="e5cb21c0-3e05-4fcb-a20f-773d479a32ff" providerId="ADAL" clId="{3F09C67E-D767-4CBC-9FE9-26B992912B8A}" dt="2024-07-05T00:07:44.075" v="3" actId="26606"/>
          <ac:spMkLst>
            <pc:docMk/>
            <pc:sldMk cId="3512929002" sldId="261"/>
            <ac:spMk id="17" creationId="{9A97C86A-04D6-40F7-AE84-31AB43E6A846}"/>
          </ac:spMkLst>
        </pc:spChg>
        <pc:spChg chg="add">
          <ac:chgData name="MARSHALL LEWIS JAMAL JAIR" userId="e5cb21c0-3e05-4fcb-a20f-773d479a32ff" providerId="ADAL" clId="{3F09C67E-D767-4CBC-9FE9-26B992912B8A}" dt="2024-07-05T00:07:44.075" v="3" actId="26606"/>
          <ac:spMkLst>
            <pc:docMk/>
            <pc:sldMk cId="3512929002" sldId="261"/>
            <ac:spMk id="19" creationId="{FF9F2414-84E8-453E-B1F3-389FDE8192D9}"/>
          </ac:spMkLst>
        </pc:spChg>
        <pc:spChg chg="add">
          <ac:chgData name="MARSHALL LEWIS JAMAL JAIR" userId="e5cb21c0-3e05-4fcb-a20f-773d479a32ff" providerId="ADAL" clId="{3F09C67E-D767-4CBC-9FE9-26B992912B8A}" dt="2024-07-05T00:07:44.075" v="3" actId="26606"/>
          <ac:spMkLst>
            <pc:docMk/>
            <pc:sldMk cId="3512929002" sldId="261"/>
            <ac:spMk id="21" creationId="{3ECA69A1-7536-43AC-85EF-C7106179F5ED}"/>
          </ac:spMkLst>
        </pc:spChg>
        <pc:picChg chg="add mod">
          <ac:chgData name="MARSHALL LEWIS JAMAL JAIR" userId="e5cb21c0-3e05-4fcb-a20f-773d479a32ff" providerId="ADAL" clId="{3F09C67E-D767-4CBC-9FE9-26B992912B8A}" dt="2024-07-05T00:07:44.075" v="3" actId="26606"/>
          <ac:picMkLst>
            <pc:docMk/>
            <pc:sldMk cId="3512929002" sldId="261"/>
            <ac:picMk id="4" creationId="{8BA0AB8C-15B3-283F-724B-FF6EA8C6D69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13D01-2D7A-90B5-2C70-A334FA3D1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5248AF-7170-C0E7-2E81-F03D6FA98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ACE8D1-0A68-26AB-7295-D72FA82F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B6DB-A53A-414F-AD82-8B692FFA6302}" type="datetimeFigureOut">
              <a:rPr lang="es-CR" smtClean="0"/>
              <a:t>4/7/2024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586FE4-1657-3D90-CCEE-83B5FD6F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AE5417-B275-AF80-5B69-DB4B49F8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DE38-82E9-45CE-8397-014FA1F84F4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9611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48F0B-80A3-52C3-3FB1-E0BED808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CF552F-4275-2BD7-9149-9A745D859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12F1F8-2ED4-E8DF-9FB6-5E6E36BF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B6DB-A53A-414F-AD82-8B692FFA6302}" type="datetimeFigureOut">
              <a:rPr lang="es-CR" smtClean="0"/>
              <a:t>4/7/2024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C7A3AC-857B-4541-8FC1-965317F4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0E969A-68E4-4FDE-AC97-576F3C88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DE38-82E9-45CE-8397-014FA1F84F4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5210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474F2B-D172-EE9E-F62D-7D15A644E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AF75EA-2050-73D4-2078-65D762307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A606BA-F763-6065-7263-BE8FD3EB4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B6DB-A53A-414F-AD82-8B692FFA6302}" type="datetimeFigureOut">
              <a:rPr lang="es-CR" smtClean="0"/>
              <a:t>4/7/2024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A63068-6F52-B50E-0DB3-6671AC22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D4B5E2-3DDE-0098-1ECE-9091A15B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DE38-82E9-45CE-8397-014FA1F84F4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475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2AFD1-9448-E0FB-F399-BFB4B540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3F8E03-3834-FACD-1AB2-3043B9601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B78687-C601-069B-8C57-BEED922C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B6DB-A53A-414F-AD82-8B692FFA6302}" type="datetimeFigureOut">
              <a:rPr lang="es-CR" smtClean="0"/>
              <a:t>4/7/2024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7FB277-CE95-C9CE-9240-88C0A679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553AF1-7454-681F-3919-D51C0513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DE38-82E9-45CE-8397-014FA1F84F4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717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658FE-57D1-523A-A715-C92D828E3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DCF84B-6B63-DB3E-126E-1D2C35049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5FE598-0F41-9F7E-2739-20B1FB2E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B6DB-A53A-414F-AD82-8B692FFA6302}" type="datetimeFigureOut">
              <a:rPr lang="es-CR" smtClean="0"/>
              <a:t>4/7/2024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8D9F05-42AC-BB9E-887B-766D175E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640590-831D-9325-77D6-2FE176E9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DE38-82E9-45CE-8397-014FA1F84F4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9092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E6779-C53C-ABF9-933C-9F0FD12D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252458-CD0B-7E99-8C28-0CCA0BD29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54889F-47B4-37B5-BB18-983A0D939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9A9398-D678-02D7-9C80-60372CBB3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B6DB-A53A-414F-AD82-8B692FFA6302}" type="datetimeFigureOut">
              <a:rPr lang="es-CR" smtClean="0"/>
              <a:t>4/7/2024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57B981-28C0-50BC-32F9-E1D0AD57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DE6A11-EA85-8528-F105-5A28B355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DE38-82E9-45CE-8397-014FA1F84F4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0978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F5D92-9693-B1F7-BA98-08AAE2437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69F21E-D10E-B223-F837-2E68159EB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7AEDAC-9343-2749-CDB8-1A21F4C2C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7A53EDE-01A7-0436-D7B2-C6883B4E1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A9DCF16-11A6-337B-2508-75D9DC1EB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ACF03A-EFE9-D4C1-320F-765E29076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B6DB-A53A-414F-AD82-8B692FFA6302}" type="datetimeFigureOut">
              <a:rPr lang="es-CR" smtClean="0"/>
              <a:t>4/7/2024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A5919C6-FD64-189F-69DC-EE06EAD8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96490A-7E4B-845B-C4EE-4EB51E20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DE38-82E9-45CE-8397-014FA1F84F4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8082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FD7A8-BC1E-3777-0507-2B6BA196D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204AAC0-CF8F-E74A-4558-5FCEB5C1C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B6DB-A53A-414F-AD82-8B692FFA6302}" type="datetimeFigureOut">
              <a:rPr lang="es-CR" smtClean="0"/>
              <a:t>4/7/2024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5787D0C-661C-D1E1-555A-B3ECD530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D80224-AF00-0ECF-25E2-780A0EE2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DE38-82E9-45CE-8397-014FA1F84F4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5726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A3D6A77-40D6-F525-CAD6-D6E9518B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B6DB-A53A-414F-AD82-8B692FFA6302}" type="datetimeFigureOut">
              <a:rPr lang="es-CR" smtClean="0"/>
              <a:t>4/7/2024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3BDFC58-030A-5858-DA3F-5E37FAD0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2AAE52-0A2B-E86B-90BF-0FCD6853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DE38-82E9-45CE-8397-014FA1F84F4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0229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72D69-C391-986F-E580-9EC65B29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A4E79-97AA-BC3B-8BC9-30118381C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C04D94-5DF4-2076-7C62-2C3553E58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FB5322-6CC2-780A-C4E1-0F4A424D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B6DB-A53A-414F-AD82-8B692FFA6302}" type="datetimeFigureOut">
              <a:rPr lang="es-CR" smtClean="0"/>
              <a:t>4/7/2024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C2DF27-6FA5-CF1E-C4A6-2F71A51DF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544FCA-E7E6-581A-B02E-A1A3ACE0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DE38-82E9-45CE-8397-014FA1F84F4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767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774B3-F0A0-CC75-7F29-686CD054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5B6CB35-E043-74BF-9CB8-9C24CECE7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FC9A64-D534-A6EA-F674-AA7EEBD23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50404B-FB0B-52CE-D539-3A9D5BA8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B6DB-A53A-414F-AD82-8B692FFA6302}" type="datetimeFigureOut">
              <a:rPr lang="es-CR" smtClean="0"/>
              <a:t>4/7/2024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D6E8AD-680C-1E88-6536-1AF9F367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15B7D1-42F1-8F82-738B-9D32DB7B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DE38-82E9-45CE-8397-014FA1F84F4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1679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DB7727-03AB-7EC8-F4BF-FC8F4BFB3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47C1FB-9CEB-4833-A2C4-C828D8CB1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BE1287-1B06-2206-5333-FC2406B58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9CB6DB-A53A-414F-AD82-8B692FFA6302}" type="datetimeFigureOut">
              <a:rPr lang="es-CR" smtClean="0"/>
              <a:t>4/7/2024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03A475-32E7-B4D7-AFF4-633F515EA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3B654E-2AF9-9A18-34E7-F2E722214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74DE38-82E9-45CE-8397-014FA1F84F4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8514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0C17F6E-1CDF-A428-B4A7-EC9C28D35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11"/>
          <a:stretch/>
        </p:blipFill>
        <p:spPr>
          <a:xfrm>
            <a:off x="-1" y="-1"/>
            <a:ext cx="11416413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32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2B335E-10B2-8E10-8F0A-03A1ED368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1948171"/>
            <a:ext cx="4501057" cy="2661313"/>
          </a:xfrm>
        </p:spPr>
        <p:txBody>
          <a:bodyPr anchor="b">
            <a:normAutofit/>
          </a:bodyPr>
          <a:lstStyle/>
          <a:p>
            <a:pPr algn="l"/>
            <a:r>
              <a:rPr lang="es-CR" sz="4800" dirty="0">
                <a:solidFill>
                  <a:srgbClr val="FFFFFF"/>
                </a:solidFill>
              </a:rPr>
              <a:t>Koo Multi Language Tool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1B4134-3966-83D0-B51E-8BCDAD6E5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558" y="4814201"/>
            <a:ext cx="4501056" cy="1306820"/>
          </a:xfrm>
        </p:spPr>
        <p:txBody>
          <a:bodyPr anchor="t">
            <a:normAutofit/>
          </a:bodyPr>
          <a:lstStyle/>
          <a:p>
            <a:pPr algn="l"/>
            <a:r>
              <a:rPr lang="es-ES" dirty="0">
                <a:solidFill>
                  <a:srgbClr val="FFFFFF"/>
                </a:solidFill>
              </a:rPr>
              <a:t>Jamal Marshall Lewis</a:t>
            </a:r>
            <a:endParaRPr lang="es-C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0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7F94237-0536-4DB1-8C95-39E355CED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!!Rectangle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Esfera con una red de nodos conectados">
            <a:extLst>
              <a:ext uri="{FF2B5EF4-FFF2-40B4-BE49-F238E27FC236}">
                <a16:creationId xmlns:a16="http://schemas.microsoft.com/office/drawing/2014/main" id="{FAE5002D-090A-98DD-F23B-77D9FD5E04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430" b="23570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8DAC244-BCA0-E2EF-EA92-C4F160606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dirty="0">
                <a:solidFill>
                  <a:srgbClr val="FFFFFF"/>
                </a:solidFill>
              </a:rPr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738FB0-A347-9F9C-95C4-A3080FD7C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406" y="4600524"/>
            <a:ext cx="8611270" cy="65606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3500" dirty="0">
                <a:solidFill>
                  <a:srgbClr val="FFFFFF"/>
                </a:solidFill>
              </a:rPr>
              <a:t>Es </a:t>
            </a:r>
            <a:r>
              <a:rPr lang="es-CR" sz="3500" dirty="0">
                <a:solidFill>
                  <a:srgbClr val="FFFFFF"/>
                </a:solidFill>
              </a:rPr>
              <a:t>una</a:t>
            </a:r>
            <a:r>
              <a:rPr lang="en-US" sz="3500" dirty="0">
                <a:solidFill>
                  <a:srgbClr val="FFFFFF"/>
                </a:solidFill>
              </a:rPr>
              <a:t> herramienta de </a:t>
            </a:r>
            <a:r>
              <a:rPr lang="es-NI" sz="3500" dirty="0">
                <a:solidFill>
                  <a:srgbClr val="FFFFFF"/>
                </a:solidFill>
              </a:rPr>
              <a:t>traducción</a:t>
            </a:r>
            <a:r>
              <a:rPr lang="en-US" sz="3500" dirty="0">
                <a:solidFill>
                  <a:srgbClr val="FFFFFF"/>
                </a:solidFill>
              </a:rPr>
              <a:t> </a:t>
            </a:r>
            <a:r>
              <a:rPr lang="es-GT" sz="3500" dirty="0">
                <a:solidFill>
                  <a:srgbClr val="FFFFFF"/>
                </a:solidFill>
              </a:rPr>
              <a:t>autónoma</a:t>
            </a:r>
            <a:r>
              <a:rPr lang="en-US" sz="3500" dirty="0">
                <a:solidFill>
                  <a:srgbClr val="FFFFFF"/>
                </a:solidFill>
              </a:rPr>
              <a:t> de la red social </a:t>
            </a:r>
            <a:r>
              <a:rPr lang="en-US" sz="3500" dirty="0" err="1">
                <a:solidFill>
                  <a:srgbClr val="FFFFFF"/>
                </a:solidFill>
              </a:rPr>
              <a:t>alternativa</a:t>
            </a:r>
            <a:r>
              <a:rPr lang="en-US" sz="3500" dirty="0">
                <a:solidFill>
                  <a:srgbClr val="FFFFFF"/>
                </a:solidFill>
              </a:rPr>
              <a:t> Koo.</a:t>
            </a:r>
          </a:p>
        </p:txBody>
      </p:sp>
      <p:sp>
        <p:nvSpPr>
          <p:cNvPr id="2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901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05437A-38E0-3D1F-19CD-BE959EE8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s-ES" sz="5400" dirty="0"/>
              <a:t>¿Qué quiere lograr?</a:t>
            </a:r>
            <a:endParaRPr lang="es-CR" sz="5400" dirty="0"/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2E1413-1E9C-848F-BB5E-D313D8C8F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s-ES" sz="3500" dirty="0"/>
              <a:t>Crear una inclusión lingüística a lo largo del mundo uniendo personas sin importar el idioma que utilicen.</a:t>
            </a:r>
            <a:endParaRPr lang="es-CR" sz="3500" dirty="0"/>
          </a:p>
        </p:txBody>
      </p:sp>
      <p:pic>
        <p:nvPicPr>
          <p:cNvPr id="5" name="Picture 4" descr="Uno entre la multitud">
            <a:extLst>
              <a:ext uri="{FF2B5EF4-FFF2-40B4-BE49-F238E27FC236}">
                <a16:creationId xmlns:a16="http://schemas.microsoft.com/office/drawing/2014/main" id="{3D3597F3-AB4F-F6EF-8A22-3856ABBDA8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44" r="802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98113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spositivo móvil con aplicaciones">
            <a:extLst>
              <a:ext uri="{FF2B5EF4-FFF2-40B4-BE49-F238E27FC236}">
                <a16:creationId xmlns:a16="http://schemas.microsoft.com/office/drawing/2014/main" id="{75C852B1-F956-B739-B9C8-811455B95B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14" r="5243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E69B50-CD95-99E8-1FBE-6E820F2F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s-ES" sz="4000" dirty="0"/>
              <a:t>¿Qué llego a lograr?</a:t>
            </a:r>
            <a:endParaRPr lang="es-CR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5F9660-35B7-9390-43D0-486660B49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37"/>
            <a:ext cx="4659756" cy="3374137"/>
          </a:xfrm>
        </p:spPr>
        <p:txBody>
          <a:bodyPr anchor="ctr">
            <a:noAutofit/>
          </a:bodyPr>
          <a:lstStyle/>
          <a:p>
            <a:r>
              <a:rPr lang="es-ES" sz="3500" dirty="0"/>
              <a:t>La aplicación </a:t>
            </a:r>
            <a:r>
              <a:rPr lang="es-ES" sz="3500" dirty="0" err="1"/>
              <a:t>Koo</a:t>
            </a:r>
            <a:r>
              <a:rPr lang="es-ES" sz="3500" dirty="0"/>
              <a:t> llego a poseer más de 50 millones de descargas, y posee usuarios en más de 100 países estando disponible en 22 idiomas diferentes.</a:t>
            </a:r>
            <a:endParaRPr lang="es-CR" sz="3500" dirty="0"/>
          </a:p>
        </p:txBody>
      </p:sp>
    </p:spTree>
    <p:extLst>
      <p:ext uri="{BB962C8B-B14F-4D97-AF65-F5344CB8AC3E}">
        <p14:creationId xmlns:p14="http://schemas.microsoft.com/office/powerpoint/2010/main" val="217934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E59922-26B1-66A1-15F9-248F78D5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s-MX" dirty="0"/>
              <a:t>¿Que buscaba lograr a futuro?</a:t>
            </a:r>
            <a:endParaRPr lang="es-CR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7018AC-F765-8557-4297-49A4633D3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s-MX" dirty="0"/>
              <a:t>De cara al futuro, </a:t>
            </a:r>
            <a:r>
              <a:rPr lang="es-MX" dirty="0" err="1"/>
              <a:t>Koo</a:t>
            </a:r>
            <a:r>
              <a:rPr lang="es-MX" dirty="0"/>
              <a:t> planeaba continuar su expansión global, llevando su innovadora herramienta de traducción y su enfoque inclusivo a usuarios de todo el mundo. La plataforma tenia como objetivo añadir más idiomas y mejorar aún más la precisión y la usabilidad de sus herramientas de traducción.</a:t>
            </a:r>
            <a:endParaRPr lang="es-CR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6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BA0AB8C-15B3-283F-724B-FF6EA8C6D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34466"/>
            <a:ext cx="10905066" cy="4989066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29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140</Words>
  <Application>Microsoft Office PowerPoint</Application>
  <PresentationFormat>Panorámica</PresentationFormat>
  <Paragraphs>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Tema de Office</vt:lpstr>
      <vt:lpstr>Koo Multi Language Tool</vt:lpstr>
      <vt:lpstr>¿Qué es?</vt:lpstr>
      <vt:lpstr>¿Qué quiere lograr?</vt:lpstr>
      <vt:lpstr>¿Qué llego a lograr?</vt:lpstr>
      <vt:lpstr>¿Que buscaba lograr a futuro?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Koo Multi Language Tool</dc:title>
  <dc:creator>MARSHALL LEWIS JAMAL JAIR</dc:creator>
  <cp:lastModifiedBy>MARSHALL LEWIS JAMAL JAIR</cp:lastModifiedBy>
  <cp:revision>1</cp:revision>
  <dcterms:created xsi:type="dcterms:W3CDTF">2024-07-03T19:52:45Z</dcterms:created>
  <dcterms:modified xsi:type="dcterms:W3CDTF">2024-07-05T01:13:11Z</dcterms:modified>
</cp:coreProperties>
</file>