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jpeg" ContentType="image/jpe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6858000" cy="9906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A9F25FE-FAF7-4616-8452-D74F95984489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FEDE67C-F474-4D14-B5C5-BBE23BCA31A3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8760" cy="344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8760" cy="344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8760" cy="344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4" name="" descr=""/>
          <p:cNvPicPr/>
          <p:nvPr/>
        </p:nvPicPr>
        <p:blipFill>
          <a:blip r:embed="rId3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8760" cy="344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8760" cy="344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8760" cy="344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8760" cy="344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14440" y="1621080"/>
            <a:ext cx="5828760" cy="1598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8760" cy="344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8760" cy="344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8760" cy="344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8760" cy="3448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fr.linkedin.com/in/julien-moulis" TargetMode="Externa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1040" y="104760"/>
            <a:ext cx="448092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Julien MOULIS</a:t>
            </a:r>
            <a:endParaRPr b="0" lang="fr-F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julien.moulis@moulis.me</a:t>
            </a: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+33 (0)6 43 39 07 14</a:t>
            </a:r>
            <a:r>
              <a:rPr b="0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2809 route d’orange 74800 La-Roche-sur-Foron, France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1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Profil LinkedIn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Image 3" descr=""/>
          <p:cNvPicPr/>
          <p:nvPr/>
        </p:nvPicPr>
        <p:blipFill>
          <a:blip r:embed="rId2"/>
          <a:stretch/>
        </p:blipFill>
        <p:spPr>
          <a:xfrm>
            <a:off x="5869800" y="156240"/>
            <a:ext cx="773280" cy="923760"/>
          </a:xfrm>
          <a:prstGeom prst="rect">
            <a:avLst/>
          </a:prstGeom>
          <a:ln>
            <a:noFill/>
          </a:ln>
        </p:spPr>
      </p:pic>
      <p:graphicFrame>
        <p:nvGraphicFramePr>
          <p:cNvPr id="42" name="Table 2"/>
          <p:cNvGraphicFramePr/>
          <p:nvPr/>
        </p:nvGraphicFramePr>
        <p:xfrm>
          <a:off x="326880" y="2061000"/>
          <a:ext cx="3796560" cy="1646280"/>
        </p:xfrm>
        <a:graphic>
          <a:graphicData uri="http://schemas.openxmlformats.org/drawingml/2006/table">
            <a:tbl>
              <a:tblPr/>
              <a:tblGrid>
                <a:gridCol w="2333880"/>
                <a:gridCol w="1463040"/>
              </a:tblGrid>
              <a:tr h="418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Langages/Framework/Library/CMS                     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808080"/>
                      </a:solidFill>
                    </a:lnR>
                    <a:lnB w="12240">
                      <a:solidFill>
                        <a:srgbClr val="808080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NIVEAU</a:t>
                      </a:r>
                      <a:endParaRPr b="0" lang="fr-FR" sz="11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08080"/>
                      </a:solidFill>
                    </a:lnL>
                    <a:lnB w="12240">
                      <a:solidFill>
                        <a:srgbClr val="808080"/>
                      </a:solidFill>
                    </a:lnB>
                    <a:solidFill>
                      <a:srgbClr val="d0cece"/>
                    </a:solidFill>
                  </a:tcPr>
                </a:tc>
              </a:tr>
              <a:tr h="245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HTML5/CSS3 - BOOSTRAP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808080"/>
                      </a:solidFill>
                    </a:lnL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45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JAVASCRIPT - JQUERY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808080"/>
                      </a:solidFill>
                    </a:lnL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45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PHP - SYMFONY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808080"/>
                      </a:solidFill>
                    </a:lnL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45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MYSQL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808080"/>
                      </a:solidFill>
                    </a:lnL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45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Wordpress</a:t>
                      </a:r>
                      <a:endParaRPr b="0" lang="fr-FR" sz="1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solidFill>
                      <a:srgbClr val="e7e6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808080"/>
                      </a:solidFill>
                    </a:lnL>
                    <a:lnT w="12240">
                      <a:solidFill>
                        <a:srgbClr val="808080"/>
                      </a:solidFill>
                    </a:lnT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43" name="CustomShape 3"/>
          <p:cNvSpPr/>
          <p:nvPr/>
        </p:nvSpPr>
        <p:spPr>
          <a:xfrm>
            <a:off x="3054240" y="2549880"/>
            <a:ext cx="113760" cy="1137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3234240" y="2549880"/>
            <a:ext cx="113760" cy="1137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3594240" y="2549880"/>
            <a:ext cx="113760" cy="113760"/>
          </a:xfrm>
          <a:prstGeom prst="ellipse">
            <a:avLst/>
          </a:prstGeom>
          <a:solidFill>
            <a:srgbClr val="a5a5a5"/>
          </a:solidFill>
          <a:ln w="12600">
            <a:solidFill>
              <a:srgbClr val="7a7a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3773880" y="2549880"/>
            <a:ext cx="113760" cy="113760"/>
          </a:xfrm>
          <a:prstGeom prst="ellipse">
            <a:avLst/>
          </a:prstGeom>
          <a:solidFill>
            <a:srgbClr val="a5a5a5"/>
          </a:solidFill>
          <a:ln w="12600">
            <a:solidFill>
              <a:srgbClr val="7a7a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7"/>
          <p:cNvSpPr/>
          <p:nvPr/>
        </p:nvSpPr>
        <p:spPr>
          <a:xfrm>
            <a:off x="3595680" y="3264840"/>
            <a:ext cx="113760" cy="113760"/>
          </a:xfrm>
          <a:prstGeom prst="ellipse">
            <a:avLst/>
          </a:prstGeom>
          <a:solidFill>
            <a:srgbClr val="a5a5a5"/>
          </a:solidFill>
          <a:ln w="12600">
            <a:solidFill>
              <a:srgbClr val="7a7a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8"/>
          <p:cNvSpPr/>
          <p:nvPr/>
        </p:nvSpPr>
        <p:spPr>
          <a:xfrm>
            <a:off x="3775320" y="3264840"/>
            <a:ext cx="113760" cy="113760"/>
          </a:xfrm>
          <a:prstGeom prst="ellipse">
            <a:avLst/>
          </a:prstGeom>
          <a:solidFill>
            <a:srgbClr val="a5a5a5"/>
          </a:solidFill>
          <a:ln w="12600">
            <a:solidFill>
              <a:srgbClr val="7a7a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9"/>
          <p:cNvSpPr/>
          <p:nvPr/>
        </p:nvSpPr>
        <p:spPr>
          <a:xfrm>
            <a:off x="3240000" y="3269880"/>
            <a:ext cx="113760" cy="1137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0"/>
          <p:cNvSpPr/>
          <p:nvPr/>
        </p:nvSpPr>
        <p:spPr>
          <a:xfrm>
            <a:off x="3053880" y="3269880"/>
            <a:ext cx="113760" cy="1137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1"/>
          <p:cNvSpPr/>
          <p:nvPr/>
        </p:nvSpPr>
        <p:spPr>
          <a:xfrm>
            <a:off x="3413880" y="3269880"/>
            <a:ext cx="113760" cy="1137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2"/>
          <p:cNvSpPr/>
          <p:nvPr/>
        </p:nvSpPr>
        <p:spPr>
          <a:xfrm>
            <a:off x="3054240" y="3053880"/>
            <a:ext cx="113760" cy="1137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3"/>
          <p:cNvSpPr/>
          <p:nvPr/>
        </p:nvSpPr>
        <p:spPr>
          <a:xfrm>
            <a:off x="3234240" y="3053880"/>
            <a:ext cx="113760" cy="1137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4"/>
          <p:cNvSpPr/>
          <p:nvPr/>
        </p:nvSpPr>
        <p:spPr>
          <a:xfrm>
            <a:off x="3414240" y="3053880"/>
            <a:ext cx="113760" cy="1137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5"/>
          <p:cNvSpPr/>
          <p:nvPr/>
        </p:nvSpPr>
        <p:spPr>
          <a:xfrm>
            <a:off x="3593880" y="3053880"/>
            <a:ext cx="113760" cy="113760"/>
          </a:xfrm>
          <a:prstGeom prst="ellipse">
            <a:avLst/>
          </a:prstGeom>
          <a:solidFill>
            <a:srgbClr val="a5a5a5"/>
          </a:solidFill>
          <a:ln w="12600">
            <a:solidFill>
              <a:srgbClr val="7a7a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6"/>
          <p:cNvSpPr/>
          <p:nvPr/>
        </p:nvSpPr>
        <p:spPr>
          <a:xfrm>
            <a:off x="3773880" y="3053880"/>
            <a:ext cx="113760" cy="113760"/>
          </a:xfrm>
          <a:prstGeom prst="ellipse">
            <a:avLst/>
          </a:prstGeom>
          <a:solidFill>
            <a:srgbClr val="a5a5a5"/>
          </a:solidFill>
          <a:ln w="12600">
            <a:solidFill>
              <a:srgbClr val="7a7a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7"/>
          <p:cNvSpPr/>
          <p:nvPr/>
        </p:nvSpPr>
        <p:spPr>
          <a:xfrm>
            <a:off x="239760" y="4940280"/>
            <a:ext cx="8093880" cy="34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14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EXPÉRIENCES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Directeur des ventes France/Europe francophone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0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Jan 2015 – Nov 2016 - Fournier Habitat SA – Fabrication de meuble de cuisine - Annecy, France</a:t>
            </a:r>
            <a:r>
              <a:rPr b="0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Gestion de 110 magasins de vente de cuisine/salle de bain/rangement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Chef d’entreprise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1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Mars 2012 – Jan 2015 - Vivre Mobile – Téléphonie Mobile et Internet </a:t>
            </a:r>
            <a:r>
              <a:rPr b="0" i="1" lang="fr-FR" sz="11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i="1" lang="fr-FR" sz="11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- Bretagne, France</a:t>
            </a:r>
            <a:r>
              <a:rPr b="0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Création d’un réseau de 6 magasins spécialisés dans la distribution 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 </a:t>
            </a:r>
            <a:r>
              <a:rPr b="0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de produits et services de téléphonie mobile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Responsable ventes régionales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1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Jui 2010 – Fév 2012 - SFR - Distribution Téléphonie Mobile et Internet </a:t>
            </a:r>
            <a:r>
              <a:rPr b="0" i="1" lang="fr-FR" sz="11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i="1" lang="fr-FR" sz="11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- Bretagne, France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Gestion d’un portefeuille de 45 magasins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Responsable réseau</a:t>
            </a:r>
            <a:endParaRPr b="0" lang="fr-FR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100" spc="-1" strike="noStrike">
                <a:solidFill>
                  <a:srgbClr val="767171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Janv 2010 – Juil 2010 - LIDL – Grande distribution alimentaire - Bordeaux, France</a:t>
            </a:r>
            <a:r>
              <a:rPr b="0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Suivi de 4 magasins de distribution alimentaire 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>
            <a:off x="239760" y="8418240"/>
            <a:ext cx="2250720" cy="7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14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LANGUES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Anglais - Courant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Français (langue maternelle) 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9"/>
          <p:cNvSpPr/>
          <p:nvPr/>
        </p:nvSpPr>
        <p:spPr>
          <a:xfrm>
            <a:off x="127080" y="1734840"/>
            <a:ext cx="17125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14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</a:t>
            </a:r>
            <a:r>
              <a:rPr b="1" lang="fr-FR" sz="14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INFORMATIQUE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0"/>
          <p:cNvSpPr/>
          <p:nvPr/>
        </p:nvSpPr>
        <p:spPr>
          <a:xfrm>
            <a:off x="3055680" y="3528000"/>
            <a:ext cx="113760" cy="1137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1"/>
          <p:cNvSpPr/>
          <p:nvPr/>
        </p:nvSpPr>
        <p:spPr>
          <a:xfrm>
            <a:off x="3235680" y="3528000"/>
            <a:ext cx="113760" cy="1137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2"/>
          <p:cNvSpPr/>
          <p:nvPr/>
        </p:nvSpPr>
        <p:spPr>
          <a:xfrm>
            <a:off x="3415680" y="3528000"/>
            <a:ext cx="113760" cy="1137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3"/>
          <p:cNvSpPr/>
          <p:nvPr/>
        </p:nvSpPr>
        <p:spPr>
          <a:xfrm>
            <a:off x="3595680" y="3528000"/>
            <a:ext cx="113760" cy="1137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4"/>
          <p:cNvSpPr/>
          <p:nvPr/>
        </p:nvSpPr>
        <p:spPr>
          <a:xfrm>
            <a:off x="3775320" y="3528000"/>
            <a:ext cx="113760" cy="113760"/>
          </a:xfrm>
          <a:prstGeom prst="ellipse">
            <a:avLst/>
          </a:prstGeom>
          <a:solidFill>
            <a:srgbClr val="a5a5a5"/>
          </a:solidFill>
          <a:ln w="12600">
            <a:solidFill>
              <a:srgbClr val="7a7a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25"/>
          <p:cNvSpPr/>
          <p:nvPr/>
        </p:nvSpPr>
        <p:spPr>
          <a:xfrm>
            <a:off x="339480" y="5220360"/>
            <a:ext cx="5914080" cy="360"/>
          </a:xfrm>
          <a:prstGeom prst="line">
            <a:avLst/>
          </a:prstGeom>
          <a:ln w="19080">
            <a:solidFill>
              <a:srgbClr val="1f4e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6"/>
          <p:cNvSpPr/>
          <p:nvPr/>
        </p:nvSpPr>
        <p:spPr>
          <a:xfrm>
            <a:off x="239760" y="3868920"/>
            <a:ext cx="638748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14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FORMATION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Développeur Web (en cours)</a:t>
            </a:r>
            <a:r>
              <a:rPr b="0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 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2017 - 2018</a:t>
            </a:r>
            <a:r>
              <a:rPr b="0" lang="fr-FR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- O’CLOCK – Grande École Numérique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MASTER Ecole de management </a:t>
            </a:r>
            <a:r>
              <a:rPr b="0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r>
              <a:rPr b="0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	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2007 – 2010</a:t>
            </a:r>
            <a:r>
              <a:rPr b="0" lang="fr-FR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  - Kedges School</a:t>
            </a: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Line 27"/>
          <p:cNvSpPr/>
          <p:nvPr/>
        </p:nvSpPr>
        <p:spPr>
          <a:xfrm>
            <a:off x="342360" y="4152960"/>
            <a:ext cx="5914440" cy="360"/>
          </a:xfrm>
          <a:prstGeom prst="line">
            <a:avLst/>
          </a:prstGeom>
          <a:ln w="19080">
            <a:solidFill>
              <a:srgbClr val="1f4e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8"/>
          <p:cNvSpPr/>
          <p:nvPr/>
        </p:nvSpPr>
        <p:spPr>
          <a:xfrm>
            <a:off x="1584000" y="1025640"/>
            <a:ext cx="385020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Développeur Web Back-end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(en Formation)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Line 29"/>
          <p:cNvSpPr/>
          <p:nvPr/>
        </p:nvSpPr>
        <p:spPr>
          <a:xfrm>
            <a:off x="329040" y="8682840"/>
            <a:ext cx="5914440" cy="360"/>
          </a:xfrm>
          <a:prstGeom prst="line">
            <a:avLst/>
          </a:prstGeom>
          <a:ln w="19080">
            <a:solidFill>
              <a:srgbClr val="1f4e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30"/>
          <p:cNvSpPr/>
          <p:nvPr/>
        </p:nvSpPr>
        <p:spPr>
          <a:xfrm>
            <a:off x="320040" y="1995120"/>
            <a:ext cx="5914080" cy="360"/>
          </a:xfrm>
          <a:prstGeom prst="line">
            <a:avLst/>
          </a:prstGeom>
          <a:ln w="19080">
            <a:solidFill>
              <a:srgbClr val="1f4e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1"/>
          <p:cNvSpPr/>
          <p:nvPr/>
        </p:nvSpPr>
        <p:spPr>
          <a:xfrm>
            <a:off x="239760" y="9147600"/>
            <a:ext cx="2250720" cy="5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fr-FR" sz="14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HOBBIES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Golf – index 23,9 </a:t>
            </a:r>
            <a:endParaRPr b="0" lang="fr-F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Line 32"/>
          <p:cNvSpPr/>
          <p:nvPr/>
        </p:nvSpPr>
        <p:spPr>
          <a:xfrm>
            <a:off x="326880" y="9404640"/>
            <a:ext cx="5914440" cy="360"/>
          </a:xfrm>
          <a:prstGeom prst="line">
            <a:avLst/>
          </a:prstGeom>
          <a:ln w="19080">
            <a:solidFill>
              <a:srgbClr val="1f4e7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3"/>
          <p:cNvSpPr/>
          <p:nvPr/>
        </p:nvSpPr>
        <p:spPr>
          <a:xfrm>
            <a:off x="3054240" y="2808000"/>
            <a:ext cx="113760" cy="1137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4"/>
          <p:cNvSpPr/>
          <p:nvPr/>
        </p:nvSpPr>
        <p:spPr>
          <a:xfrm>
            <a:off x="3234240" y="2808000"/>
            <a:ext cx="113760" cy="1137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5"/>
          <p:cNvSpPr/>
          <p:nvPr/>
        </p:nvSpPr>
        <p:spPr>
          <a:xfrm>
            <a:off x="3414240" y="2808000"/>
            <a:ext cx="113760" cy="1137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6"/>
          <p:cNvSpPr/>
          <p:nvPr/>
        </p:nvSpPr>
        <p:spPr>
          <a:xfrm>
            <a:off x="3593880" y="2808000"/>
            <a:ext cx="113760" cy="113760"/>
          </a:xfrm>
          <a:prstGeom prst="ellipse">
            <a:avLst/>
          </a:prstGeom>
          <a:solidFill>
            <a:srgbClr val="a5a5a5"/>
          </a:solidFill>
          <a:ln w="12600">
            <a:solidFill>
              <a:srgbClr val="7a7a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7"/>
          <p:cNvSpPr/>
          <p:nvPr/>
        </p:nvSpPr>
        <p:spPr>
          <a:xfrm>
            <a:off x="3773880" y="2808000"/>
            <a:ext cx="113760" cy="113760"/>
          </a:xfrm>
          <a:prstGeom prst="ellipse">
            <a:avLst/>
          </a:prstGeom>
          <a:solidFill>
            <a:srgbClr val="a5a5a5"/>
          </a:solidFill>
          <a:ln w="12600">
            <a:solidFill>
              <a:srgbClr val="7a7a7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8"/>
          <p:cNvSpPr/>
          <p:nvPr/>
        </p:nvSpPr>
        <p:spPr>
          <a:xfrm>
            <a:off x="3414240" y="2550240"/>
            <a:ext cx="113760" cy="113760"/>
          </a:xfrm>
          <a:prstGeom prst="ellipse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2016-12-02T13:47:39Z</dcterms:created>
  <dc:creator>Julien MOULIS</dc:creator>
  <dc:description/>
  <dc:language>fr-FR</dc:language>
  <cp:lastModifiedBy>Julien Moulis</cp:lastModifiedBy>
  <cp:lastPrinted>2016-12-02T16:02:15Z</cp:lastPrinted>
  <dcterms:modified xsi:type="dcterms:W3CDTF">2017-07-12T07:35:05Z</dcterms:modified>
  <cp:revision>26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Format A4 (210 x 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