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26208038" cy="37079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1"/>
    <a:srgbClr val="FF3200"/>
    <a:srgbClr val="0066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A346B-8F48-4DF4-A5EB-3A9518212970}" v="25" dt="2021-10-24T15:03:50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76" autoAdjust="0"/>
  </p:normalViewPr>
  <p:slideViewPr>
    <p:cSldViewPr snapToGrid="0">
      <p:cViewPr varScale="1">
        <p:scale>
          <a:sx n="30" d="100"/>
          <a:sy n="30" d="100"/>
        </p:scale>
        <p:origin x="48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中 柊平" userId="60acd1ff06c79bed" providerId="LiveId" clId="{A5DA346B-8F48-4DF4-A5EB-3A9518212970}"/>
    <pc:docChg chg="undo redo custSel modSld">
      <pc:chgData name="田中 柊平" userId="60acd1ff06c79bed" providerId="LiveId" clId="{A5DA346B-8F48-4DF4-A5EB-3A9518212970}" dt="2021-10-24T15:27:04.833" v="1957" actId="1076"/>
      <pc:docMkLst>
        <pc:docMk/>
      </pc:docMkLst>
      <pc:sldChg chg="addSp delSp modSp mod">
        <pc:chgData name="田中 柊平" userId="60acd1ff06c79bed" providerId="LiveId" clId="{A5DA346B-8F48-4DF4-A5EB-3A9518212970}" dt="2021-10-24T15:27:04.833" v="1957" actId="1076"/>
        <pc:sldMkLst>
          <pc:docMk/>
          <pc:sldMk cId="397681851" sldId="257"/>
        </pc:sldMkLst>
        <pc:spChg chg="mod">
          <ac:chgData name="田中 柊平" userId="60acd1ff06c79bed" providerId="LiveId" clId="{A5DA346B-8F48-4DF4-A5EB-3A9518212970}" dt="2021-10-24T15:21:32.541" v="1911" actId="1076"/>
          <ac:spMkLst>
            <pc:docMk/>
            <pc:sldMk cId="397681851" sldId="257"/>
            <ac:spMk id="4" creationId="{D91A8FDB-59A0-4578-A339-B5CA15027628}"/>
          </ac:spMkLst>
        </pc:spChg>
        <pc:spChg chg="mod">
          <ac:chgData name="田中 柊平" userId="60acd1ff06c79bed" providerId="LiveId" clId="{A5DA346B-8F48-4DF4-A5EB-3A9518212970}" dt="2021-10-24T14:05:51.949" v="1185" actId="1076"/>
          <ac:spMkLst>
            <pc:docMk/>
            <pc:sldMk cId="397681851" sldId="257"/>
            <ac:spMk id="6" creationId="{311C1B7D-E8E3-4BB1-B2BA-EADC17C10D08}"/>
          </ac:spMkLst>
        </pc:spChg>
        <pc:spChg chg="add del mod">
          <ac:chgData name="田中 柊平" userId="60acd1ff06c79bed" providerId="LiveId" clId="{A5DA346B-8F48-4DF4-A5EB-3A9518212970}" dt="2021-10-24T01:02:53.925" v="53" actId="21"/>
          <ac:spMkLst>
            <pc:docMk/>
            <pc:sldMk cId="397681851" sldId="257"/>
            <ac:spMk id="7" creationId="{5DF5D1FA-436E-495D-86BD-8DA04D660749}"/>
          </ac:spMkLst>
        </pc:spChg>
        <pc:spChg chg="add mod">
          <ac:chgData name="田中 柊平" userId="60acd1ff06c79bed" providerId="LiveId" clId="{A5DA346B-8F48-4DF4-A5EB-3A9518212970}" dt="2021-10-24T15:06:01.815" v="1826" actId="1076"/>
          <ac:spMkLst>
            <pc:docMk/>
            <pc:sldMk cId="397681851" sldId="257"/>
            <ac:spMk id="9" creationId="{9C953072-B1D0-4F79-9248-B80521F2E618}"/>
          </ac:spMkLst>
        </pc:spChg>
        <pc:spChg chg="add mod">
          <ac:chgData name="田中 柊平" userId="60acd1ff06c79bed" providerId="LiveId" clId="{A5DA346B-8F48-4DF4-A5EB-3A9518212970}" dt="2021-10-24T01:10:02.794" v="222" actId="14100"/>
          <ac:spMkLst>
            <pc:docMk/>
            <pc:sldMk cId="397681851" sldId="257"/>
            <ac:spMk id="10" creationId="{7465FE74-5A1E-4DCF-A231-4C77C1B2109F}"/>
          </ac:spMkLst>
        </pc:spChg>
        <pc:spChg chg="add mod">
          <ac:chgData name="田中 柊平" userId="60acd1ff06c79bed" providerId="LiveId" clId="{A5DA346B-8F48-4DF4-A5EB-3A9518212970}" dt="2021-10-24T15:05:53.083" v="1825" actId="1076"/>
          <ac:spMkLst>
            <pc:docMk/>
            <pc:sldMk cId="397681851" sldId="257"/>
            <ac:spMk id="11" creationId="{C2D4F4E0-D228-4BD9-B089-70B1CA892B78}"/>
          </ac:spMkLst>
        </pc:spChg>
        <pc:spChg chg="add mod">
          <ac:chgData name="田中 柊平" userId="60acd1ff06c79bed" providerId="LiveId" clId="{A5DA346B-8F48-4DF4-A5EB-3A9518212970}" dt="2021-10-24T15:26:08.449" v="1952" actId="1076"/>
          <ac:spMkLst>
            <pc:docMk/>
            <pc:sldMk cId="397681851" sldId="257"/>
            <ac:spMk id="12" creationId="{DAFCD3C1-5405-4F77-8F63-E508A1FC9D32}"/>
          </ac:spMkLst>
        </pc:spChg>
        <pc:spChg chg="add mod">
          <ac:chgData name="田中 柊平" userId="60acd1ff06c79bed" providerId="LiveId" clId="{A5DA346B-8F48-4DF4-A5EB-3A9518212970}" dt="2021-10-24T15:26:10.908" v="1953" actId="1076"/>
          <ac:spMkLst>
            <pc:docMk/>
            <pc:sldMk cId="397681851" sldId="257"/>
            <ac:spMk id="13" creationId="{8E5DCF13-EE16-44B5-8B1C-41CD942BA4AE}"/>
          </ac:spMkLst>
        </pc:spChg>
        <pc:spChg chg="add mod">
          <ac:chgData name="田中 柊平" userId="60acd1ff06c79bed" providerId="LiveId" clId="{A5DA346B-8F48-4DF4-A5EB-3A9518212970}" dt="2021-10-24T15:25:58.658" v="1951" actId="1076"/>
          <ac:spMkLst>
            <pc:docMk/>
            <pc:sldMk cId="397681851" sldId="257"/>
            <ac:spMk id="14" creationId="{BCF05926-AC02-409C-9F1B-FCD92E4FCDEB}"/>
          </ac:spMkLst>
        </pc:spChg>
        <pc:spChg chg="add mod">
          <ac:chgData name="田中 柊平" userId="60acd1ff06c79bed" providerId="LiveId" clId="{A5DA346B-8F48-4DF4-A5EB-3A9518212970}" dt="2021-10-24T15:24:08.655" v="1932" actId="1076"/>
          <ac:spMkLst>
            <pc:docMk/>
            <pc:sldMk cId="397681851" sldId="257"/>
            <ac:spMk id="19" creationId="{FE0F7A6E-7B15-49B6-AB66-3D7FA7375113}"/>
          </ac:spMkLst>
        </pc:spChg>
        <pc:spChg chg="mod">
          <ac:chgData name="田中 柊平" userId="60acd1ff06c79bed" providerId="LiveId" clId="{A5DA346B-8F48-4DF4-A5EB-3A9518212970}" dt="2021-10-24T15:25:30.357" v="1947" actId="20577"/>
          <ac:spMkLst>
            <pc:docMk/>
            <pc:sldMk cId="397681851" sldId="257"/>
            <ac:spMk id="21" creationId="{74F56A30-1B3E-43FA-B10F-D84F0254E436}"/>
          </ac:spMkLst>
        </pc:spChg>
        <pc:spChg chg="add mod">
          <ac:chgData name="田中 柊平" userId="60acd1ff06c79bed" providerId="LiveId" clId="{A5DA346B-8F48-4DF4-A5EB-3A9518212970}" dt="2021-10-24T15:24:03.783" v="1931" actId="1076"/>
          <ac:spMkLst>
            <pc:docMk/>
            <pc:sldMk cId="397681851" sldId="257"/>
            <ac:spMk id="24" creationId="{FC21CFAA-8EDC-41D7-A9F7-FC7FBA6B9A62}"/>
          </ac:spMkLst>
        </pc:spChg>
        <pc:spChg chg="add del mod">
          <ac:chgData name="田中 柊平" userId="60acd1ff06c79bed" providerId="LiveId" clId="{A5DA346B-8F48-4DF4-A5EB-3A9518212970}" dt="2021-10-24T14:54:20.223" v="1675"/>
          <ac:spMkLst>
            <pc:docMk/>
            <pc:sldMk cId="397681851" sldId="257"/>
            <ac:spMk id="27" creationId="{68848ECD-F6E2-4CE8-A89B-2F3A3325402F}"/>
          </ac:spMkLst>
        </pc:spChg>
        <pc:spChg chg="add mod">
          <ac:chgData name="田中 柊平" userId="60acd1ff06c79bed" providerId="LiveId" clId="{A5DA346B-8F48-4DF4-A5EB-3A9518212970}" dt="2021-10-24T15:26:35.095" v="1954" actId="1076"/>
          <ac:spMkLst>
            <pc:docMk/>
            <pc:sldMk cId="397681851" sldId="257"/>
            <ac:spMk id="28" creationId="{BACF333E-324D-4B75-851A-6024EB3B37DC}"/>
          </ac:spMkLst>
        </pc:spChg>
        <pc:spChg chg="add mod">
          <ac:chgData name="田中 柊平" userId="60acd1ff06c79bed" providerId="LiveId" clId="{A5DA346B-8F48-4DF4-A5EB-3A9518212970}" dt="2021-10-24T15:21:05.079" v="1908" actId="1076"/>
          <ac:spMkLst>
            <pc:docMk/>
            <pc:sldMk cId="397681851" sldId="257"/>
            <ac:spMk id="29" creationId="{29D31EE8-547C-422B-83DB-4F73D97E2CD4}"/>
          </ac:spMkLst>
        </pc:spChg>
        <pc:spChg chg="mod">
          <ac:chgData name="田中 柊平" userId="60acd1ff06c79bed" providerId="LiveId" clId="{A5DA346B-8F48-4DF4-A5EB-3A9518212970}" dt="2021-10-24T15:25:53.234" v="1950" actId="1076"/>
          <ac:spMkLst>
            <pc:docMk/>
            <pc:sldMk cId="397681851" sldId="257"/>
            <ac:spMk id="48" creationId="{630BB214-DE83-44B5-A3C9-DCE9C9189F49}"/>
          </ac:spMkLst>
        </pc:spChg>
        <pc:spChg chg="del mod">
          <ac:chgData name="田中 柊平" userId="60acd1ff06c79bed" providerId="LiveId" clId="{A5DA346B-8F48-4DF4-A5EB-3A9518212970}" dt="2021-10-24T01:23:58.180" v="643" actId="21"/>
          <ac:spMkLst>
            <pc:docMk/>
            <pc:sldMk cId="397681851" sldId="257"/>
            <ac:spMk id="49" creationId="{5BE0382F-5D3A-4B62-ADC3-68ADB5D89569}"/>
          </ac:spMkLst>
        </pc:spChg>
        <pc:spChg chg="mod">
          <ac:chgData name="田中 柊平" userId="60acd1ff06c79bed" providerId="LiveId" clId="{A5DA346B-8F48-4DF4-A5EB-3A9518212970}" dt="2021-10-24T13:56:55.278" v="1008" actId="20577"/>
          <ac:spMkLst>
            <pc:docMk/>
            <pc:sldMk cId="397681851" sldId="257"/>
            <ac:spMk id="50" creationId="{1B6AFEFC-E499-49A9-B92E-1DDB287EBF16}"/>
          </ac:spMkLst>
        </pc:spChg>
        <pc:spChg chg="mod">
          <ac:chgData name="田中 柊平" userId="60acd1ff06c79bed" providerId="LiveId" clId="{A5DA346B-8F48-4DF4-A5EB-3A9518212970}" dt="2021-10-24T14:08:40.488" v="1331" actId="1076"/>
          <ac:spMkLst>
            <pc:docMk/>
            <pc:sldMk cId="397681851" sldId="257"/>
            <ac:spMk id="51" creationId="{A98171FE-CCF7-443D-99BE-A27B9DA19D74}"/>
          </ac:spMkLst>
        </pc:spChg>
        <pc:spChg chg="mod">
          <ac:chgData name="田中 柊平" userId="60acd1ff06c79bed" providerId="LiveId" clId="{A5DA346B-8F48-4DF4-A5EB-3A9518212970}" dt="2021-10-24T15:22:30.504" v="1919" actId="20577"/>
          <ac:spMkLst>
            <pc:docMk/>
            <pc:sldMk cId="397681851" sldId="257"/>
            <ac:spMk id="54" creationId="{2E675081-5208-4DCA-9929-10C179A303E6}"/>
          </ac:spMkLst>
        </pc:spChg>
        <pc:spChg chg="mod">
          <ac:chgData name="田中 柊平" userId="60acd1ff06c79bed" providerId="LiveId" clId="{A5DA346B-8F48-4DF4-A5EB-3A9518212970}" dt="2021-10-24T15:27:04.833" v="1957" actId="1076"/>
          <ac:spMkLst>
            <pc:docMk/>
            <pc:sldMk cId="397681851" sldId="257"/>
            <ac:spMk id="55" creationId="{518320EB-38AF-49EF-9849-1160AA574C46}"/>
          </ac:spMkLst>
        </pc:spChg>
        <pc:spChg chg="mod">
          <ac:chgData name="田中 柊平" userId="60acd1ff06c79bed" providerId="LiveId" clId="{A5DA346B-8F48-4DF4-A5EB-3A9518212970}" dt="2021-10-24T01:27:13.341" v="739" actId="14100"/>
          <ac:spMkLst>
            <pc:docMk/>
            <pc:sldMk cId="397681851" sldId="257"/>
            <ac:spMk id="56" creationId="{45C2F057-4712-4C38-8998-B28BC853E58E}"/>
          </ac:spMkLst>
        </pc:spChg>
        <pc:spChg chg="mod">
          <ac:chgData name="田中 柊平" userId="60acd1ff06c79bed" providerId="LiveId" clId="{A5DA346B-8F48-4DF4-A5EB-3A9518212970}" dt="2021-10-24T00:56:51.792" v="30" actId="1076"/>
          <ac:spMkLst>
            <pc:docMk/>
            <pc:sldMk cId="397681851" sldId="257"/>
            <ac:spMk id="58" creationId="{FC49774A-4953-46B3-BDBE-4A6ABD14E618}"/>
          </ac:spMkLst>
        </pc:spChg>
        <pc:spChg chg="mod">
          <ac:chgData name="田中 柊平" userId="60acd1ff06c79bed" providerId="LiveId" clId="{A5DA346B-8F48-4DF4-A5EB-3A9518212970}" dt="2021-10-24T01:24:57.864" v="647"/>
          <ac:spMkLst>
            <pc:docMk/>
            <pc:sldMk cId="397681851" sldId="257"/>
            <ac:spMk id="61" creationId="{1F56289A-946C-4989-BD12-14057EA343E1}"/>
          </ac:spMkLst>
        </pc:spChg>
        <pc:spChg chg="mod">
          <ac:chgData name="田中 柊平" userId="60acd1ff06c79bed" providerId="LiveId" clId="{A5DA346B-8F48-4DF4-A5EB-3A9518212970}" dt="2021-10-24T01:24:57.864" v="647"/>
          <ac:spMkLst>
            <pc:docMk/>
            <pc:sldMk cId="397681851" sldId="257"/>
            <ac:spMk id="62" creationId="{99EA8395-770B-4725-A018-56762DF97822}"/>
          </ac:spMkLst>
        </pc:spChg>
        <pc:spChg chg="mod">
          <ac:chgData name="田中 柊平" userId="60acd1ff06c79bed" providerId="LiveId" clId="{A5DA346B-8F48-4DF4-A5EB-3A9518212970}" dt="2021-10-24T01:27:28.207" v="757" actId="20577"/>
          <ac:spMkLst>
            <pc:docMk/>
            <pc:sldMk cId="397681851" sldId="257"/>
            <ac:spMk id="63" creationId="{2A6981A7-99B5-4D0D-B560-216589D04C41}"/>
          </ac:spMkLst>
        </pc:spChg>
        <pc:spChg chg="mod">
          <ac:chgData name="田中 柊平" userId="60acd1ff06c79bed" providerId="LiveId" clId="{A5DA346B-8F48-4DF4-A5EB-3A9518212970}" dt="2021-10-24T01:25:14.608" v="649"/>
          <ac:spMkLst>
            <pc:docMk/>
            <pc:sldMk cId="397681851" sldId="257"/>
            <ac:spMk id="65" creationId="{B8C2061F-585E-451A-99F4-5E92F514D5E0}"/>
          </ac:spMkLst>
        </pc:spChg>
        <pc:spChg chg="mod">
          <ac:chgData name="田中 柊平" userId="60acd1ff06c79bed" providerId="LiveId" clId="{A5DA346B-8F48-4DF4-A5EB-3A9518212970}" dt="2021-10-24T01:25:14.608" v="649"/>
          <ac:spMkLst>
            <pc:docMk/>
            <pc:sldMk cId="397681851" sldId="257"/>
            <ac:spMk id="66" creationId="{8C9DD987-D70A-41AC-B42F-D993F90CC968}"/>
          </ac:spMkLst>
        </pc:spChg>
        <pc:spChg chg="mod">
          <ac:chgData name="田中 柊平" userId="60acd1ff06c79bed" providerId="LiveId" clId="{A5DA346B-8F48-4DF4-A5EB-3A9518212970}" dt="2021-10-24T01:26:34.840" v="682" actId="20577"/>
          <ac:spMkLst>
            <pc:docMk/>
            <pc:sldMk cId="397681851" sldId="257"/>
            <ac:spMk id="67" creationId="{01AE22BC-3F67-430C-8566-07D21B7283EC}"/>
          </ac:spMkLst>
        </pc:spChg>
        <pc:spChg chg="mod">
          <ac:chgData name="田中 柊平" userId="60acd1ff06c79bed" providerId="LiveId" clId="{A5DA346B-8F48-4DF4-A5EB-3A9518212970}" dt="2021-10-24T15:24:37.855" v="1940" actId="404"/>
          <ac:spMkLst>
            <pc:docMk/>
            <pc:sldMk cId="397681851" sldId="257"/>
            <ac:spMk id="69" creationId="{ECE89511-D151-41DC-B625-8F00403E1D0B}"/>
          </ac:spMkLst>
        </pc:spChg>
        <pc:spChg chg="mod">
          <ac:chgData name="田中 柊平" userId="60acd1ff06c79bed" providerId="LiveId" clId="{A5DA346B-8F48-4DF4-A5EB-3A9518212970}" dt="2021-10-24T15:26:40.238" v="1955" actId="1076"/>
          <ac:spMkLst>
            <pc:docMk/>
            <pc:sldMk cId="397681851" sldId="257"/>
            <ac:spMk id="70" creationId="{F8B03B06-FC75-4E0D-8390-3BE6D307147E}"/>
          </ac:spMkLst>
        </pc:spChg>
        <pc:spChg chg="mod">
          <ac:chgData name="田中 柊平" userId="60acd1ff06c79bed" providerId="LiveId" clId="{A5DA346B-8F48-4DF4-A5EB-3A9518212970}" dt="2021-10-24T01:27:43.792" v="778" actId="14100"/>
          <ac:spMkLst>
            <pc:docMk/>
            <pc:sldMk cId="397681851" sldId="257"/>
            <ac:spMk id="71" creationId="{26809D2A-B428-4DB1-8211-51CEC50C78D8}"/>
          </ac:spMkLst>
        </pc:spChg>
        <pc:spChg chg="mod">
          <ac:chgData name="田中 柊平" userId="60acd1ff06c79bed" providerId="LiveId" clId="{A5DA346B-8F48-4DF4-A5EB-3A9518212970}" dt="2021-10-24T15:21:20.593" v="1909" actId="20577"/>
          <ac:spMkLst>
            <pc:docMk/>
            <pc:sldMk cId="397681851" sldId="257"/>
            <ac:spMk id="73" creationId="{63442BA3-EA45-40BC-87E5-1640942BD65F}"/>
          </ac:spMkLst>
        </pc:spChg>
        <pc:spChg chg="mod">
          <ac:chgData name="田中 柊平" userId="60acd1ff06c79bed" providerId="LiveId" clId="{A5DA346B-8F48-4DF4-A5EB-3A9518212970}" dt="2021-10-24T15:26:54.884" v="1956" actId="1076"/>
          <ac:spMkLst>
            <pc:docMk/>
            <pc:sldMk cId="397681851" sldId="257"/>
            <ac:spMk id="74" creationId="{0C3AA5D6-71F0-446C-A9CA-97194A7E8083}"/>
          </ac:spMkLst>
        </pc:spChg>
        <pc:spChg chg="mod">
          <ac:chgData name="田中 柊平" userId="60acd1ff06c79bed" providerId="LiveId" clId="{A5DA346B-8F48-4DF4-A5EB-3A9518212970}" dt="2021-10-24T01:26:17.917" v="665" actId="14100"/>
          <ac:spMkLst>
            <pc:docMk/>
            <pc:sldMk cId="397681851" sldId="257"/>
            <ac:spMk id="75" creationId="{100F0AAB-4667-4959-A662-3365564D8FDC}"/>
          </ac:spMkLst>
        </pc:spChg>
        <pc:spChg chg="mod">
          <ac:chgData name="田中 柊平" userId="60acd1ff06c79bed" providerId="LiveId" clId="{A5DA346B-8F48-4DF4-A5EB-3A9518212970}" dt="2021-10-24T13:48:33.719" v="792" actId="20577"/>
          <ac:spMkLst>
            <pc:docMk/>
            <pc:sldMk cId="397681851" sldId="257"/>
            <ac:spMk id="76" creationId="{01299543-61C4-4637-85E9-A5FC7E580491}"/>
          </ac:spMkLst>
        </pc:spChg>
        <pc:spChg chg="mod">
          <ac:chgData name="田中 柊平" userId="60acd1ff06c79bed" providerId="LiveId" clId="{A5DA346B-8F48-4DF4-A5EB-3A9518212970}" dt="2021-10-24T14:47:56.010" v="1596" actId="1076"/>
          <ac:spMkLst>
            <pc:docMk/>
            <pc:sldMk cId="397681851" sldId="257"/>
            <ac:spMk id="77" creationId="{B6C7BBCA-3474-46FD-9A99-32BD3FD1524F}"/>
          </ac:spMkLst>
        </pc:spChg>
        <pc:spChg chg="add del mod">
          <ac:chgData name="田中 柊平" userId="60acd1ff06c79bed" providerId="LiveId" clId="{A5DA346B-8F48-4DF4-A5EB-3A9518212970}" dt="2021-10-24T14:06:55.518" v="1251" actId="21"/>
          <ac:spMkLst>
            <pc:docMk/>
            <pc:sldMk cId="397681851" sldId="257"/>
            <ac:spMk id="79" creationId="{428BB2D7-E4CD-4342-85A5-D5CE50541DCC}"/>
          </ac:spMkLst>
        </pc:spChg>
        <pc:spChg chg="add mod">
          <ac:chgData name="田中 柊平" userId="60acd1ff06c79bed" providerId="LiveId" clId="{A5DA346B-8F48-4DF4-A5EB-3A9518212970}" dt="2021-10-24T15:24:03.783" v="1931" actId="1076"/>
          <ac:spMkLst>
            <pc:docMk/>
            <pc:sldMk cId="397681851" sldId="257"/>
            <ac:spMk id="85" creationId="{8634C0AC-DA1C-4286-994C-F11F4F742CF8}"/>
          </ac:spMkLst>
        </pc:spChg>
        <pc:spChg chg="add mod">
          <ac:chgData name="田中 柊平" userId="60acd1ff06c79bed" providerId="LiveId" clId="{A5DA346B-8F48-4DF4-A5EB-3A9518212970}" dt="2021-10-24T15:26:35.095" v="1954" actId="1076"/>
          <ac:spMkLst>
            <pc:docMk/>
            <pc:sldMk cId="397681851" sldId="257"/>
            <ac:spMk id="86" creationId="{7A1BF65C-FFF9-4F25-848C-23BED7026DAC}"/>
          </ac:spMkLst>
        </pc:spChg>
        <pc:spChg chg="add mod">
          <ac:chgData name="田中 柊平" userId="60acd1ff06c79bed" providerId="LiveId" clId="{A5DA346B-8F48-4DF4-A5EB-3A9518212970}" dt="2021-10-24T15:26:35.095" v="1954" actId="1076"/>
          <ac:spMkLst>
            <pc:docMk/>
            <pc:sldMk cId="397681851" sldId="257"/>
            <ac:spMk id="87" creationId="{EF5B5FAE-62E2-495E-9F4F-50CB8C583293}"/>
          </ac:spMkLst>
        </pc:spChg>
        <pc:spChg chg="add mod">
          <ac:chgData name="田中 柊平" userId="60acd1ff06c79bed" providerId="LiveId" clId="{A5DA346B-8F48-4DF4-A5EB-3A9518212970}" dt="2021-10-24T15:26:35.095" v="1954" actId="1076"/>
          <ac:spMkLst>
            <pc:docMk/>
            <pc:sldMk cId="397681851" sldId="257"/>
            <ac:spMk id="88" creationId="{70A951DB-5D78-47D1-B26E-D2C1E4493FD2}"/>
          </ac:spMkLst>
        </pc:spChg>
        <pc:spChg chg="add mod">
          <ac:chgData name="田中 柊平" userId="60acd1ff06c79bed" providerId="LiveId" clId="{A5DA346B-8F48-4DF4-A5EB-3A9518212970}" dt="2021-10-24T15:24:03.783" v="1931" actId="1076"/>
          <ac:spMkLst>
            <pc:docMk/>
            <pc:sldMk cId="397681851" sldId="257"/>
            <ac:spMk id="89" creationId="{ADD543D2-0DCF-4462-89C5-0521BE769D8F}"/>
          </ac:spMkLst>
        </pc:spChg>
        <pc:grpChg chg="mod">
          <ac:chgData name="田中 柊平" userId="60acd1ff06c79bed" providerId="LiveId" clId="{A5DA346B-8F48-4DF4-A5EB-3A9518212970}" dt="2021-10-24T01:20:47.107" v="575" actId="14100"/>
          <ac:grpSpMkLst>
            <pc:docMk/>
            <pc:sldMk cId="397681851" sldId="257"/>
            <ac:grpSpMk id="20" creationId="{9D3B6C3C-DA9B-421F-AF45-EBD965383B79}"/>
          </ac:grpSpMkLst>
        </pc:grpChg>
        <pc:grpChg chg="del mod">
          <ac:chgData name="田中 柊平" userId="60acd1ff06c79bed" providerId="LiveId" clId="{A5DA346B-8F48-4DF4-A5EB-3A9518212970}" dt="2021-10-24T01:23:58.180" v="643" actId="21"/>
          <ac:grpSpMkLst>
            <pc:docMk/>
            <pc:sldMk cId="397681851" sldId="257"/>
            <ac:grpSpMk id="25" creationId="{AA4A7263-FFB0-499C-A3C9-C0E7365FD986}"/>
          </ac:grpSpMkLst>
        </pc:grpChg>
        <pc:grpChg chg="mod">
          <ac:chgData name="田中 柊平" userId="60acd1ff06c79bed" providerId="LiveId" clId="{A5DA346B-8F48-4DF4-A5EB-3A9518212970}" dt="2021-10-24T00:56:45.133" v="29" actId="14100"/>
          <ac:grpSpMkLst>
            <pc:docMk/>
            <pc:sldMk cId="397681851" sldId="257"/>
            <ac:grpSpMk id="41" creationId="{4670F2A4-0A67-4B56-8704-769F32F96116}"/>
          </ac:grpSpMkLst>
        </pc:grpChg>
        <pc:grpChg chg="mod">
          <ac:chgData name="田中 柊平" userId="60acd1ff06c79bed" providerId="LiveId" clId="{A5DA346B-8F48-4DF4-A5EB-3A9518212970}" dt="2021-10-24T01:25:46.317" v="653" actId="1076"/>
          <ac:grpSpMkLst>
            <pc:docMk/>
            <pc:sldMk cId="397681851" sldId="257"/>
            <ac:grpSpMk id="53" creationId="{95736C6B-D8B7-45D0-B035-9A7A7DE9FC69}"/>
          </ac:grpSpMkLst>
        </pc:grpChg>
        <pc:grpChg chg="del mod">
          <ac:chgData name="田中 柊平" userId="60acd1ff06c79bed" providerId="LiveId" clId="{A5DA346B-8F48-4DF4-A5EB-3A9518212970}" dt="2021-10-24T01:23:58.180" v="643" actId="21"/>
          <ac:grpSpMkLst>
            <pc:docMk/>
            <pc:sldMk cId="397681851" sldId="257"/>
            <ac:grpSpMk id="57" creationId="{4EDE71B8-547E-4EA5-93AB-986576099AEA}"/>
          </ac:grpSpMkLst>
        </pc:grpChg>
        <pc:grpChg chg="add mod">
          <ac:chgData name="田中 柊平" userId="60acd1ff06c79bed" providerId="LiveId" clId="{A5DA346B-8F48-4DF4-A5EB-3A9518212970}" dt="2021-10-24T14:12:04.184" v="1340" actId="1076"/>
          <ac:grpSpMkLst>
            <pc:docMk/>
            <pc:sldMk cId="397681851" sldId="257"/>
            <ac:grpSpMk id="60" creationId="{BE7FF286-917F-4B16-AAA9-54CB7287C6AB}"/>
          </ac:grpSpMkLst>
        </pc:grpChg>
        <pc:grpChg chg="add mod">
          <ac:chgData name="田中 柊平" userId="60acd1ff06c79bed" providerId="LiveId" clId="{A5DA346B-8F48-4DF4-A5EB-3A9518212970}" dt="2021-10-24T01:25:23.104" v="650" actId="1076"/>
          <ac:grpSpMkLst>
            <pc:docMk/>
            <pc:sldMk cId="397681851" sldId="257"/>
            <ac:grpSpMk id="64" creationId="{93B2F445-FF83-410D-87C1-9F2441643BC3}"/>
          </ac:grpSpMkLst>
        </pc:grpChg>
        <pc:grpChg chg="add mod">
          <ac:chgData name="田中 柊平" userId="60acd1ff06c79bed" providerId="LiveId" clId="{A5DA346B-8F48-4DF4-A5EB-3A9518212970}" dt="2021-10-24T15:26:35.095" v="1954" actId="1076"/>
          <ac:grpSpMkLst>
            <pc:docMk/>
            <pc:sldMk cId="397681851" sldId="257"/>
            <ac:grpSpMk id="68" creationId="{4677A10E-9BF1-44E0-A9D9-29CE4273D499}"/>
          </ac:grpSpMkLst>
        </pc:grpChg>
        <pc:grpChg chg="add mod">
          <ac:chgData name="田中 柊平" userId="60acd1ff06c79bed" providerId="LiveId" clId="{A5DA346B-8F48-4DF4-A5EB-3A9518212970}" dt="2021-10-24T15:21:05.079" v="1908" actId="1076"/>
          <ac:grpSpMkLst>
            <pc:docMk/>
            <pc:sldMk cId="397681851" sldId="257"/>
            <ac:grpSpMk id="72" creationId="{B2EEEF12-476B-4B36-888E-AFFCD3201D16}"/>
          </ac:grpSpMkLst>
        </pc:grpChg>
        <pc:picChg chg="mod">
          <ac:chgData name="田中 柊平" userId="60acd1ff06c79bed" providerId="LiveId" clId="{A5DA346B-8F48-4DF4-A5EB-3A9518212970}" dt="2021-10-24T14:08:53.588" v="1332" actId="1076"/>
          <ac:picMkLst>
            <pc:docMk/>
            <pc:sldMk cId="397681851" sldId="257"/>
            <ac:picMk id="15" creationId="{8ACA6A97-1F72-4E0A-8507-7629DCE867CE}"/>
          </ac:picMkLst>
        </pc:picChg>
        <pc:picChg chg="add mod">
          <ac:chgData name="田中 柊平" userId="60acd1ff06c79bed" providerId="LiveId" clId="{A5DA346B-8F48-4DF4-A5EB-3A9518212970}" dt="2021-10-24T15:24:18.243" v="1934" actId="1076"/>
          <ac:picMkLst>
            <pc:docMk/>
            <pc:sldMk cId="397681851" sldId="257"/>
            <ac:picMk id="18" creationId="{C91DCD2C-84AD-436F-A7E0-6A34679BF8D7}"/>
          </ac:picMkLst>
        </pc:picChg>
        <pc:cxnChg chg="mod">
          <ac:chgData name="田中 柊平" userId="60acd1ff06c79bed" providerId="LiveId" clId="{A5DA346B-8F48-4DF4-A5EB-3A9518212970}" dt="2021-10-24T01:23:58.180" v="643" actId="21"/>
          <ac:cxnSpMkLst>
            <pc:docMk/>
            <pc:sldMk cId="397681851" sldId="257"/>
            <ac:cxnSpMk id="36" creationId="{E1D35B43-135C-4BA0-8B96-0FE9361F79C6}"/>
          </ac:cxnSpMkLst>
        </pc:cxnChg>
        <pc:cxnChg chg="mod">
          <ac:chgData name="田中 柊平" userId="60acd1ff06c79bed" providerId="LiveId" clId="{A5DA346B-8F48-4DF4-A5EB-3A9518212970}" dt="2021-10-24T00:57:35.318" v="33" actId="14100"/>
          <ac:cxnSpMkLst>
            <pc:docMk/>
            <pc:sldMk cId="397681851" sldId="257"/>
            <ac:cxnSpMk id="59" creationId="{72C87908-4443-4C67-A4DF-696BF7E747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CFD4-4A45-43F2-8AB9-04CEB621095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3A1F-100E-4403-80D5-D9B61A9DE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5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03A1F-100E-4403-80D5-D9B61A9DE48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09A4A69-898B-45B6-90AE-6597A0875A2F}"/>
              </a:ext>
            </a:extLst>
          </p:cNvPr>
          <p:cNvGrpSpPr/>
          <p:nvPr userDrawn="1"/>
        </p:nvGrpSpPr>
        <p:grpSpPr>
          <a:xfrm>
            <a:off x="20747252" y="36164524"/>
            <a:ext cx="4270792" cy="646331"/>
            <a:chOff x="20760859" y="36126424"/>
            <a:chExt cx="4270792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2BEC835-9D86-43C1-B457-BD1A3FB2F282}"/>
                </a:ext>
              </a:extLst>
            </p:cNvPr>
            <p:cNvSpPr txBox="1"/>
            <p:nvPr/>
          </p:nvSpPr>
          <p:spPr>
            <a:xfrm>
              <a:off x="21153666" y="36126424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3600" dirty="0">
                  <a:solidFill>
                    <a:srgbClr val="006699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卒業研究中間発表</a:t>
              </a:r>
              <a:endParaRPr kumimoji="1" lang="en-US" altLang="ja-JP" sz="3600" dirty="0">
                <a:solidFill>
                  <a:srgbClr val="00669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16EF4BDF-686D-4F34-83D5-1C4D8786D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60859" y="36239578"/>
              <a:ext cx="420021" cy="420021"/>
            </a:xfrm>
            <a:prstGeom prst="diamond">
              <a:avLst/>
            </a:prstGeom>
            <a:solidFill>
              <a:srgbClr val="FF3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25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803" y="1974134"/>
            <a:ext cx="22604433" cy="7166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803" y="9870630"/>
            <a:ext cx="22604433" cy="2352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802" y="34366969"/>
            <a:ext cx="5896809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A52B-B866-4713-8126-EE58C612994D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1413" y="34366969"/>
            <a:ext cx="8845213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09427" y="34366969"/>
            <a:ext cx="5896809" cy="1974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BEF8-AEA9-4C02-9884-9515AB3511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35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2620762" rtl="0" eaLnBrk="1" latinLnBrk="0" hangingPunct="1">
        <a:lnSpc>
          <a:spcPct val="90000"/>
        </a:lnSpc>
        <a:spcBef>
          <a:spcPct val="0"/>
        </a:spcBef>
        <a:buNone/>
        <a:defRPr kumimoji="1" sz="1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5190" indent="-655190" algn="l" defTabSz="2620762" rtl="0" eaLnBrk="1" latinLnBrk="0" hangingPunct="1">
        <a:lnSpc>
          <a:spcPct val="90000"/>
        </a:lnSpc>
        <a:spcBef>
          <a:spcPts val="2866"/>
        </a:spcBef>
        <a:buFont typeface="Arial" panose="020B0604020202020204" pitchFamily="34" charset="0"/>
        <a:buChar char="•"/>
        <a:defRPr kumimoji="1" sz="8025" kern="1200">
          <a:solidFill>
            <a:schemeClr val="tx1"/>
          </a:solidFill>
          <a:latin typeface="+mn-lt"/>
          <a:ea typeface="+mn-ea"/>
          <a:cs typeface="+mn-cs"/>
        </a:defRPr>
      </a:lvl1pPr>
      <a:lvl2pPr marL="1965571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6879" kern="1200">
          <a:solidFill>
            <a:schemeClr val="tx1"/>
          </a:solidFill>
          <a:latin typeface="+mn-lt"/>
          <a:ea typeface="+mn-ea"/>
          <a:cs typeface="+mn-cs"/>
        </a:defRPr>
      </a:lvl2pPr>
      <a:lvl3pPr marL="3275952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732" kern="1200">
          <a:solidFill>
            <a:schemeClr val="tx1"/>
          </a:solidFill>
          <a:latin typeface="+mn-lt"/>
          <a:ea typeface="+mn-ea"/>
          <a:cs typeface="+mn-cs"/>
        </a:defRPr>
      </a:lvl3pPr>
      <a:lvl4pPr marL="4586333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4pPr>
      <a:lvl5pPr marL="5896714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5pPr>
      <a:lvl6pPr marL="7207095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6pPr>
      <a:lvl7pPr marL="8517476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7pPr>
      <a:lvl8pPr marL="9827857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8pPr>
      <a:lvl9pPr marL="11138238" indent="-655190" algn="l" defTabSz="2620762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1pPr>
      <a:lvl2pPr marL="1310381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2pPr>
      <a:lvl3pPr marL="2620762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3pPr>
      <a:lvl4pPr marL="3931143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4pPr>
      <a:lvl5pPr marL="5241524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5pPr>
      <a:lvl6pPr marL="6551905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6pPr>
      <a:lvl7pPr marL="7862286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7pPr>
      <a:lvl8pPr marL="9172666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8pPr>
      <a:lvl9pPr marL="10483047" algn="l" defTabSz="2620762" rtl="0" eaLnBrk="1" latinLnBrk="0" hangingPunct="1">
        <a:defRPr kumimoji="1" sz="5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3645C4F-DA90-481E-93B1-746A73504BD8}"/>
              </a:ext>
            </a:extLst>
          </p:cNvPr>
          <p:cNvGrpSpPr/>
          <p:nvPr/>
        </p:nvGrpSpPr>
        <p:grpSpPr>
          <a:xfrm>
            <a:off x="891105" y="609601"/>
            <a:ext cx="24425827" cy="3265714"/>
            <a:chOff x="894732" y="3510082"/>
            <a:chExt cx="24425827" cy="108000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B725D39-8D4F-422D-9C7C-CDC137229197}"/>
                </a:ext>
              </a:extLst>
            </p:cNvPr>
            <p:cNvSpPr/>
            <p:nvPr/>
          </p:nvSpPr>
          <p:spPr>
            <a:xfrm>
              <a:off x="2046513" y="3510082"/>
              <a:ext cx="23274046" cy="10800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D6ADA75-C26B-492A-8496-2AD388DAE8AD}"/>
                </a:ext>
              </a:extLst>
            </p:cNvPr>
            <p:cNvSpPr/>
            <p:nvPr/>
          </p:nvSpPr>
          <p:spPr>
            <a:xfrm>
              <a:off x="894732" y="3510082"/>
              <a:ext cx="1151781" cy="108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62B47D8-3CBD-435C-9E5B-DF69A296BCAD}"/>
              </a:ext>
            </a:extLst>
          </p:cNvPr>
          <p:cNvSpPr txBox="1"/>
          <p:nvPr/>
        </p:nvSpPr>
        <p:spPr>
          <a:xfrm>
            <a:off x="2074865" y="590790"/>
            <a:ext cx="2184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Calibri" panose="020F0502020204030204" pitchFamily="34" charset="0"/>
              </a:rPr>
              <a:t>B-1</a:t>
            </a:r>
            <a:endParaRPr kumimoji="1" lang="ja-JP" altLang="en-US" sz="8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Calibri" panose="020F050202020403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71AE68C-35A6-47AA-A116-EBF11F65CE7F}"/>
              </a:ext>
            </a:extLst>
          </p:cNvPr>
          <p:cNvSpPr txBox="1"/>
          <p:nvPr/>
        </p:nvSpPr>
        <p:spPr>
          <a:xfrm>
            <a:off x="4331493" y="743167"/>
            <a:ext cx="19942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Calibri" panose="020F0502020204030204" pitchFamily="34" charset="0"/>
              </a:rPr>
              <a:t>携帯情報端末を利用した</a:t>
            </a:r>
            <a:endParaRPr kumimoji="1" lang="en-US" altLang="ja-JP" sz="72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Calibri" panose="020F0502020204030204" pitchFamily="34" charset="0"/>
            </a:endParaRPr>
          </a:p>
          <a:p>
            <a:r>
              <a:rPr kumimoji="1" lang="ja-JP" altLang="en-US" sz="72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Calibri" panose="020F0502020204030204" pitchFamily="34" charset="0"/>
              </a:rPr>
              <a:t>運動学習支援アプリケーションの開発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977467F-97C2-42A9-BD32-095D6E42BCE3}"/>
              </a:ext>
            </a:extLst>
          </p:cNvPr>
          <p:cNvSpPr txBox="1"/>
          <p:nvPr/>
        </p:nvSpPr>
        <p:spPr>
          <a:xfrm>
            <a:off x="12949237" y="2994869"/>
            <a:ext cx="1236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40</a:t>
            </a:r>
            <a:r>
              <a:rPr kumimoji="1" lang="ja-JP" altLang="en-US" sz="4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番　若月耕紀（視覚情報処理研究室 </a:t>
            </a:r>
            <a:r>
              <a:rPr kumimoji="1" lang="en-US" altLang="ja-JP" sz="4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 </a:t>
            </a:r>
            <a:r>
              <a:rPr kumimoji="1" lang="ja-JP" altLang="en-US" sz="4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高橋）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2C87908-4443-4C67-A4DF-696BF7E74754}"/>
              </a:ext>
            </a:extLst>
          </p:cNvPr>
          <p:cNvCxnSpPr>
            <a:cxnSpLocks/>
          </p:cNvCxnSpPr>
          <p:nvPr/>
        </p:nvCxnSpPr>
        <p:spPr>
          <a:xfrm>
            <a:off x="13104020" y="4326885"/>
            <a:ext cx="0" cy="31868115"/>
          </a:xfrm>
          <a:prstGeom prst="line">
            <a:avLst/>
          </a:prstGeom>
          <a:ln w="3810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8493AE0-1F4D-B0FC-AACD-2ED67DE3A40B}"/>
              </a:ext>
            </a:extLst>
          </p:cNvPr>
          <p:cNvGrpSpPr/>
          <p:nvPr/>
        </p:nvGrpSpPr>
        <p:grpSpPr>
          <a:xfrm>
            <a:off x="903422" y="4244997"/>
            <a:ext cx="11990170" cy="8668555"/>
            <a:chOff x="951042" y="4244997"/>
            <a:chExt cx="11990170" cy="8668555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4F56A30-1B3E-43FA-B10F-D84F0254E436}"/>
                </a:ext>
              </a:extLst>
            </p:cNvPr>
            <p:cNvSpPr txBox="1"/>
            <p:nvPr/>
          </p:nvSpPr>
          <p:spPr>
            <a:xfrm>
              <a:off x="980160" y="5353552"/>
              <a:ext cx="11880000" cy="7560000"/>
            </a:xfrm>
            <a:prstGeom prst="rect">
              <a:avLst/>
            </a:prstGeom>
            <a:noFill/>
            <a:ln w="79375" cap="sq">
              <a:solidFill>
                <a:srgbClr val="006699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F54EDF6-383D-46D7-92BE-402EEC9F4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042" y="4413846"/>
              <a:ext cx="900000" cy="90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20AB95D-F844-41CD-A989-F22825C38CA4}"/>
                </a:ext>
              </a:extLst>
            </p:cNvPr>
            <p:cNvSpPr txBox="1"/>
            <p:nvPr/>
          </p:nvSpPr>
          <p:spPr>
            <a:xfrm>
              <a:off x="1851236" y="4244997"/>
              <a:ext cx="56861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66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研究背景・目的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CF05926-AC02-409C-9F1B-FCD92E4FCDEB}"/>
                </a:ext>
              </a:extLst>
            </p:cNvPr>
            <p:cNvSpPr txBox="1"/>
            <p:nvPr/>
          </p:nvSpPr>
          <p:spPr>
            <a:xfrm>
              <a:off x="1158635" y="5466661"/>
              <a:ext cx="11761313" cy="37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スマートフォンやノートパソコンは，学校における体育の授業などに広く活用されている</a:t>
              </a:r>
              <a:endParaRPr kumimoji="1" lang="en-US" altLang="ja-JP" sz="4000" dirty="0"/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既存のシステムでは，フォームを意識して行う動作や，一連の流れに従って行う動作を学習するには操作に手間がかかり，効率が悪い</a:t>
              </a:r>
              <a:endParaRPr kumimoji="1" lang="en-US" altLang="ja-JP" sz="4000" dirty="0"/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C2229468-0184-A03A-7739-A78E9071796C}"/>
                </a:ext>
              </a:extLst>
            </p:cNvPr>
            <p:cNvSpPr/>
            <p:nvPr/>
          </p:nvSpPr>
          <p:spPr>
            <a:xfrm rot="5400000">
              <a:off x="6330273" y="9047848"/>
              <a:ext cx="1159312" cy="1573949"/>
            </a:xfrm>
            <a:prstGeom prst="rightArrow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942CE41-9D54-3173-B956-A99FD58DB43A}"/>
                </a:ext>
              </a:extLst>
            </p:cNvPr>
            <p:cNvSpPr txBox="1"/>
            <p:nvPr/>
          </p:nvSpPr>
          <p:spPr>
            <a:xfrm>
              <a:off x="1179899" y="10516899"/>
              <a:ext cx="11761313" cy="2266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b="1" dirty="0">
                  <a:solidFill>
                    <a:srgbClr val="006699"/>
                  </a:solidFill>
                </a:rPr>
                <a:t>遅延映像</a:t>
              </a:r>
              <a:r>
                <a:rPr kumimoji="1" lang="ja-JP" altLang="en-US" sz="4000" dirty="0"/>
                <a:t>を提示し，自分の動作を効率的に把握できるアプリケーションの開発を行う</a:t>
              </a:r>
              <a:endParaRPr kumimoji="1" lang="en-US" altLang="ja-JP" sz="4000" dirty="0"/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開発手法は</a:t>
              </a:r>
              <a:r>
                <a:rPr kumimoji="1" lang="ja-JP" altLang="en-US" sz="4000" b="1" dirty="0">
                  <a:solidFill>
                    <a:srgbClr val="FF3301"/>
                  </a:solidFill>
                </a:rPr>
                <a:t>アジャイル開発</a:t>
              </a:r>
              <a:r>
                <a:rPr kumimoji="1" lang="ja-JP" altLang="en-US" sz="4000" dirty="0"/>
                <a:t>に従う</a:t>
              </a:r>
              <a:endParaRPr kumimoji="1" lang="en-US" altLang="ja-JP" sz="40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107CCD5-331F-A85F-B467-F858B6943663}"/>
              </a:ext>
            </a:extLst>
          </p:cNvPr>
          <p:cNvGrpSpPr/>
          <p:nvPr/>
        </p:nvGrpSpPr>
        <p:grpSpPr>
          <a:xfrm>
            <a:off x="13364923" y="32380572"/>
            <a:ext cx="11993966" cy="3587612"/>
            <a:chOff x="13457794" y="32199597"/>
            <a:chExt cx="11993966" cy="3587612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CE89511-D151-41DC-B625-8F00403E1D0B}"/>
                </a:ext>
              </a:extLst>
            </p:cNvPr>
            <p:cNvSpPr txBox="1"/>
            <p:nvPr/>
          </p:nvSpPr>
          <p:spPr>
            <a:xfrm>
              <a:off x="13486383" y="33267209"/>
              <a:ext cx="11880000" cy="2520000"/>
            </a:xfrm>
            <a:prstGeom prst="rect">
              <a:avLst/>
            </a:prstGeom>
            <a:noFill/>
            <a:ln w="79375" cap="sq">
              <a:solidFill>
                <a:srgbClr val="006699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  <a:p>
              <a:pPr algn="just"/>
              <a:endParaRPr lang="en-US" altLang="ja-JP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F8B03B06-FC75-4E0D-8390-3BE6D3071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57794" y="32328563"/>
              <a:ext cx="900000" cy="90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6809D2A-B428-4DB1-8211-51CEC50C78D8}"/>
                </a:ext>
              </a:extLst>
            </p:cNvPr>
            <p:cNvSpPr txBox="1"/>
            <p:nvPr/>
          </p:nvSpPr>
          <p:spPr>
            <a:xfrm>
              <a:off x="14357460" y="32199597"/>
              <a:ext cx="899340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今後の計画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2962275-CA5F-7B3A-FE25-71A94D0547B0}"/>
                </a:ext>
              </a:extLst>
            </p:cNvPr>
            <p:cNvSpPr txBox="1"/>
            <p:nvPr/>
          </p:nvSpPr>
          <p:spPr>
            <a:xfrm>
              <a:off x="13690447" y="33394087"/>
              <a:ext cx="11761313" cy="2266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基本機能である遅延再生機能の実装</a:t>
              </a:r>
              <a:endParaRPr kumimoji="1" lang="en-US" altLang="ja-JP" sz="4000" dirty="0"/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en-US" altLang="ja-JP" sz="4000" dirty="0"/>
                <a:t>1</a:t>
              </a:r>
              <a:r>
                <a:rPr kumimoji="1" lang="ja-JP" altLang="en-US" sz="4000" dirty="0"/>
                <a:t>回目の評価と改善</a:t>
              </a:r>
              <a:endParaRPr kumimoji="1" lang="en-US" altLang="ja-JP" sz="4000" dirty="0"/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追加機能の実装，評価，改善を繰り返す</a:t>
              </a:r>
              <a:endParaRPr kumimoji="1" lang="en-US" altLang="ja-JP" sz="40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88443B1-BC75-F776-27CC-B183AA8D947D}"/>
              </a:ext>
            </a:extLst>
          </p:cNvPr>
          <p:cNvGrpSpPr/>
          <p:nvPr/>
        </p:nvGrpSpPr>
        <p:grpSpPr>
          <a:xfrm>
            <a:off x="902359" y="13207956"/>
            <a:ext cx="11911199" cy="8766092"/>
            <a:chOff x="938074" y="13888436"/>
            <a:chExt cx="11911199" cy="8766092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F56289A-946C-4989-BD12-14057EA343E1}"/>
                </a:ext>
              </a:extLst>
            </p:cNvPr>
            <p:cNvSpPr txBox="1"/>
            <p:nvPr/>
          </p:nvSpPr>
          <p:spPr>
            <a:xfrm>
              <a:off x="969273" y="14986528"/>
              <a:ext cx="11880000" cy="7668000"/>
            </a:xfrm>
            <a:prstGeom prst="rect">
              <a:avLst/>
            </a:prstGeom>
            <a:noFill/>
            <a:ln w="79375" cap="sq">
              <a:solidFill>
                <a:srgbClr val="006699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99EA8395-770B-4725-A018-56762DF97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8074" y="14049202"/>
              <a:ext cx="900000" cy="90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2A6981A7-99B5-4D0D-B560-216589D04C41}"/>
                </a:ext>
              </a:extLst>
            </p:cNvPr>
            <p:cNvSpPr txBox="1"/>
            <p:nvPr/>
          </p:nvSpPr>
          <p:spPr>
            <a:xfrm>
              <a:off x="1826702" y="13888436"/>
              <a:ext cx="1070039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開発環境と実行環境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3A8D77A-2FB6-DF93-57BF-E81AEB9B1AD8}"/>
                </a:ext>
              </a:extLst>
            </p:cNvPr>
            <p:cNvSpPr txBox="1"/>
            <p:nvPr/>
          </p:nvSpPr>
          <p:spPr>
            <a:xfrm>
              <a:off x="1017427" y="15170674"/>
              <a:ext cx="11761313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開発環境</a:t>
              </a:r>
              <a:r>
                <a:rPr kumimoji="1" lang="en-US" altLang="ja-JP" sz="4000" dirty="0"/>
                <a:t>】</a:t>
              </a:r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  <a:p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実行環境</a:t>
              </a:r>
              <a:r>
                <a:rPr kumimoji="1" lang="en-US" altLang="ja-JP" sz="4000" dirty="0"/>
                <a:t>】</a:t>
              </a:r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  <a:p>
              <a:endParaRPr kumimoji="1" lang="en-US" altLang="ja-JP" sz="40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6804DFA-BAFB-0417-DFC9-B6B2D39681E1}"/>
              </a:ext>
            </a:extLst>
          </p:cNvPr>
          <p:cNvGrpSpPr/>
          <p:nvPr/>
        </p:nvGrpSpPr>
        <p:grpSpPr>
          <a:xfrm>
            <a:off x="13365084" y="24543068"/>
            <a:ext cx="11908731" cy="7561417"/>
            <a:chOff x="13465096" y="23661676"/>
            <a:chExt cx="11908731" cy="7561417"/>
          </a:xfrm>
        </p:grpSpPr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F8AE244C-C634-FB56-B55E-F58F15C55CAC}"/>
                </a:ext>
              </a:extLst>
            </p:cNvPr>
            <p:cNvSpPr txBox="1"/>
            <p:nvPr/>
          </p:nvSpPr>
          <p:spPr>
            <a:xfrm>
              <a:off x="13493827" y="24743093"/>
              <a:ext cx="11880000" cy="6480000"/>
            </a:xfrm>
            <a:prstGeom prst="rect">
              <a:avLst/>
            </a:prstGeom>
            <a:noFill/>
            <a:ln w="79375" cap="sq">
              <a:solidFill>
                <a:srgbClr val="006699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US" altLang="ja-JP" sz="2000" dirty="0"/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4FB10CBB-62F9-657F-71E8-5D9FD03E2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65096" y="23804767"/>
              <a:ext cx="900000" cy="90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6563693A-B924-DAA8-29ED-730BF0816283}"/>
                </a:ext>
              </a:extLst>
            </p:cNvPr>
            <p:cNvSpPr txBox="1"/>
            <p:nvPr/>
          </p:nvSpPr>
          <p:spPr>
            <a:xfrm>
              <a:off x="14367620" y="23661676"/>
              <a:ext cx="899340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評価方法</a:t>
              </a:r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B745FCE8-FE16-C3B2-47F6-BCD39AF7542C}"/>
                </a:ext>
              </a:extLst>
            </p:cNvPr>
            <p:cNvSpPr txBox="1"/>
            <p:nvPr/>
          </p:nvSpPr>
          <p:spPr>
            <a:xfrm>
              <a:off x="13657057" y="24925539"/>
              <a:ext cx="11618617" cy="615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アジャイル開発を進める段階での評価</a:t>
              </a:r>
              <a:r>
                <a:rPr kumimoji="1" lang="en-US" altLang="ja-JP" sz="4000" dirty="0"/>
                <a:t>】</a:t>
              </a:r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本校の体育教員に，新しく実装した機能や改善した機能の評価を依頼する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endParaRPr kumimoji="1" lang="en-US" altLang="ja-JP" sz="1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最終段階での評価</a:t>
              </a:r>
              <a:r>
                <a:rPr kumimoji="1" lang="en-US" altLang="ja-JP" sz="4000" dirty="0"/>
                <a:t>】</a:t>
              </a:r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本校の体育教員と学生に，アプリケーションの使用感についてアンケート調査を行う</a:t>
              </a:r>
              <a:endParaRPr kumimoji="1" lang="en-US" altLang="ja-JP" sz="4000" dirty="0"/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処理速度の計測</a:t>
              </a:r>
              <a:endParaRPr kumimoji="1" lang="en-US" altLang="ja-JP" sz="4000" dirty="0"/>
            </a:p>
            <a:p>
              <a:pPr marL="571500" indent="-5715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4000" dirty="0"/>
                <a:t>人物の大きさを適切に合わせられているか評価</a:t>
              </a:r>
              <a:endParaRPr kumimoji="1" lang="en-US" altLang="ja-JP" sz="4000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66E336-59AC-B286-4361-0D55596A49F8}"/>
              </a:ext>
            </a:extLst>
          </p:cNvPr>
          <p:cNvGrpSpPr/>
          <p:nvPr/>
        </p:nvGrpSpPr>
        <p:grpSpPr>
          <a:xfrm>
            <a:off x="13364347" y="4258483"/>
            <a:ext cx="11909849" cy="20111148"/>
            <a:chOff x="13364347" y="4258483"/>
            <a:chExt cx="11909849" cy="20111148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E675081-5208-4DCA-9929-10C179A303E6}"/>
                </a:ext>
              </a:extLst>
            </p:cNvPr>
            <p:cNvSpPr txBox="1"/>
            <p:nvPr/>
          </p:nvSpPr>
          <p:spPr>
            <a:xfrm>
              <a:off x="13394196" y="5353391"/>
              <a:ext cx="11880000" cy="18900000"/>
            </a:xfrm>
            <a:prstGeom prst="rect">
              <a:avLst/>
            </a:prstGeom>
            <a:noFill/>
            <a:ln w="79375" cap="sq">
              <a:solidFill>
                <a:srgbClr val="006699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18320EB-38AF-49EF-9849-1160AA574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64347" y="4414757"/>
              <a:ext cx="900000" cy="90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45C2F057-4712-4C38-8998-B28BC853E58E}"/>
                </a:ext>
              </a:extLst>
            </p:cNvPr>
            <p:cNvSpPr txBox="1"/>
            <p:nvPr/>
          </p:nvSpPr>
          <p:spPr>
            <a:xfrm>
              <a:off x="14265273" y="4258483"/>
              <a:ext cx="1098139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追加機能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DF23DD84-E10E-AB68-2336-0C92771F0A54}"/>
                </a:ext>
              </a:extLst>
            </p:cNvPr>
            <p:cNvSpPr txBox="1"/>
            <p:nvPr/>
          </p:nvSpPr>
          <p:spPr>
            <a:xfrm>
              <a:off x="13512647" y="5434719"/>
              <a:ext cx="11761313" cy="1186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再生速度設定</a:t>
              </a:r>
              <a:r>
                <a:rPr kumimoji="1" lang="en-US" altLang="ja-JP" sz="4000" dirty="0"/>
                <a:t>】</a:t>
              </a:r>
            </a:p>
            <a:p>
              <a:pPr>
                <a:lnSpc>
                  <a:spcPct val="120000"/>
                </a:lnSpc>
              </a:pPr>
              <a:r>
                <a:rPr kumimoji="1" lang="ja-JP" altLang="en-US" sz="4000" dirty="0"/>
                <a:t>動画撮影時のフレームレートを調整する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ja-JP" altLang="en-US" sz="4000" dirty="0"/>
                <a:t>・</a:t>
              </a:r>
              <a:r>
                <a:rPr kumimoji="1" lang="en-US" altLang="ja-JP" sz="4000" dirty="0"/>
                <a:t>15fps</a:t>
              </a:r>
              <a:r>
                <a:rPr kumimoji="1" lang="ja-JP" altLang="en-US" sz="4000" dirty="0"/>
                <a:t>の動画を</a:t>
              </a:r>
              <a:r>
                <a:rPr kumimoji="1" lang="en-US" altLang="ja-JP" sz="4000" dirty="0"/>
                <a:t>30fps</a:t>
              </a:r>
              <a:r>
                <a:rPr kumimoji="1" lang="ja-JP" altLang="en-US" sz="4000" dirty="0"/>
                <a:t>で再生　　   　　</a:t>
              </a:r>
              <a:r>
                <a:rPr kumimoji="1" lang="en-US" altLang="ja-JP" sz="4000" dirty="0"/>
                <a:t>2</a:t>
              </a:r>
              <a:r>
                <a:rPr kumimoji="1" lang="ja-JP" altLang="en-US" sz="4000" dirty="0"/>
                <a:t>倍速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ja-JP" altLang="en-US" sz="4000" dirty="0"/>
                <a:t>・</a:t>
              </a:r>
              <a:r>
                <a:rPr kumimoji="1" lang="en-US" altLang="ja-JP" sz="4000" dirty="0"/>
                <a:t>120fps</a:t>
              </a:r>
              <a:r>
                <a:rPr kumimoji="1" lang="ja-JP" altLang="en-US" sz="4000" dirty="0"/>
                <a:t>の動画を</a:t>
              </a:r>
              <a:r>
                <a:rPr kumimoji="1" lang="en-US" altLang="ja-JP" sz="4000" dirty="0"/>
                <a:t>30fps</a:t>
              </a:r>
              <a:r>
                <a:rPr kumimoji="1" lang="ja-JP" altLang="en-US" sz="4000" dirty="0"/>
                <a:t>で再生　     　　</a:t>
              </a:r>
              <a:r>
                <a:rPr kumimoji="1" lang="en-US" altLang="ja-JP" sz="4000" dirty="0"/>
                <a:t>0.25</a:t>
              </a:r>
              <a:r>
                <a:rPr kumimoji="1" lang="ja-JP" altLang="en-US" sz="4000" dirty="0"/>
                <a:t>倍速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0.25</a:t>
              </a:r>
              <a:r>
                <a:rPr kumimoji="1" lang="ja-JP" altLang="en-US" sz="4000" dirty="0"/>
                <a:t>倍から</a:t>
              </a:r>
              <a:r>
                <a:rPr kumimoji="1" lang="en-US" altLang="ja-JP" sz="4000" dirty="0"/>
                <a:t>2</a:t>
              </a:r>
              <a:r>
                <a:rPr kumimoji="1" lang="ja-JP" altLang="en-US" sz="4000" dirty="0"/>
                <a:t>倍まで任意に変更できるようにする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endParaRPr kumimoji="1" lang="en-US" altLang="ja-JP" sz="1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学習者同士の動画の比較</a:t>
              </a:r>
              <a:r>
                <a:rPr kumimoji="1" lang="en-US" altLang="ja-JP" sz="4000" dirty="0"/>
                <a:t>】</a:t>
              </a:r>
            </a:p>
            <a:p>
              <a:pPr marL="742950" indent="-742950">
                <a:lnSpc>
                  <a:spcPct val="120000"/>
                </a:lnSpc>
                <a:buAutoNum type="arabicPeriod"/>
              </a:pPr>
              <a:r>
                <a:rPr kumimoji="1" lang="en-US" altLang="ja-JP" sz="4000" dirty="0" err="1"/>
                <a:t>OpenPose</a:t>
              </a:r>
              <a:r>
                <a:rPr kumimoji="1" lang="ja-JP" altLang="en-US" sz="4000" dirty="0"/>
                <a:t>を利用し，比較したい</a:t>
              </a:r>
              <a:r>
                <a:rPr kumimoji="1" lang="en-US" altLang="ja-JP" sz="4000" dirty="0"/>
                <a:t>2</a:t>
              </a:r>
              <a:r>
                <a:rPr kumimoji="1" lang="ja-JP" altLang="en-US" sz="4000" dirty="0"/>
                <a:t>つの動画に対して関節点の検出を行う</a:t>
              </a:r>
              <a:endParaRPr kumimoji="1" lang="en-US" altLang="ja-JP" sz="4000" dirty="0"/>
            </a:p>
            <a:p>
              <a:pPr marL="742950" indent="-742950">
                <a:lnSpc>
                  <a:spcPct val="120000"/>
                </a:lnSpc>
                <a:buAutoNum type="arabicPeriod"/>
              </a:pPr>
              <a:r>
                <a:rPr kumimoji="1" lang="ja-JP" altLang="en-US" sz="4000" dirty="0"/>
                <a:t>推定した関節点を基に，動画の人物のサイズが概ね同じサイズになるように拡大，縮小を行う</a:t>
              </a:r>
              <a:endParaRPr kumimoji="1" lang="en-US" altLang="ja-JP" sz="4000" dirty="0"/>
            </a:p>
            <a:p>
              <a:pPr marL="742950" indent="-742950">
                <a:lnSpc>
                  <a:spcPct val="120000"/>
                </a:lnSpc>
                <a:buAutoNum type="arabicPeriod"/>
              </a:pPr>
              <a:r>
                <a:rPr kumimoji="1" lang="en-US" altLang="ja-JP" sz="4000" dirty="0"/>
                <a:t>2</a:t>
              </a:r>
              <a:r>
                <a:rPr kumimoji="1" lang="ja-JP" altLang="en-US" sz="4000" dirty="0"/>
                <a:t>つの動画を隣合わせて表示させるか，重ねて表示させるかを選択する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endParaRPr kumimoji="1" lang="en-US" altLang="ja-JP" sz="1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動画の共有</a:t>
              </a:r>
              <a:r>
                <a:rPr kumimoji="1" lang="en-US" altLang="ja-JP" sz="4000" dirty="0"/>
                <a:t>】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P2P (Peer to Peer) </a:t>
              </a:r>
              <a:r>
                <a:rPr kumimoji="1" lang="ja-JP" altLang="en-US" sz="4000" dirty="0"/>
                <a:t>ネットワークを用いて実装する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P2P</a:t>
              </a:r>
              <a:r>
                <a:rPr kumimoji="1" lang="ja-JP" altLang="en-US" sz="4000" dirty="0"/>
                <a:t>方式は耐障害性が高く，匿名性が高い</a:t>
              </a:r>
              <a:endParaRPr kumimoji="1" lang="en-US" altLang="ja-JP" sz="4000" dirty="0"/>
            </a:p>
          </p:txBody>
        </p:sp>
        <p:sp>
          <p:nvSpPr>
            <p:cNvPr id="129" name="矢印: 右 128">
              <a:extLst>
                <a:ext uri="{FF2B5EF4-FFF2-40B4-BE49-F238E27FC236}">
                  <a16:creationId xmlns:a16="http://schemas.microsoft.com/office/drawing/2014/main" id="{F6AAEC52-1DEE-41D5-9623-10F04406BAFE}"/>
                </a:ext>
              </a:extLst>
            </p:cNvPr>
            <p:cNvSpPr/>
            <p:nvPr/>
          </p:nvSpPr>
          <p:spPr>
            <a:xfrm>
              <a:off x="20060920" y="7186178"/>
              <a:ext cx="2127504" cy="301735"/>
            </a:xfrm>
            <a:prstGeom prst="rightArrow">
              <a:avLst>
                <a:gd name="adj1" fmla="val 42118"/>
                <a:gd name="adj2" fmla="val 172313"/>
              </a:avLst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矢印: 右 129">
              <a:extLst>
                <a:ext uri="{FF2B5EF4-FFF2-40B4-BE49-F238E27FC236}">
                  <a16:creationId xmlns:a16="http://schemas.microsoft.com/office/drawing/2014/main" id="{02C5BCD5-232F-D93B-A4AF-A4B473C0D0AA}"/>
                </a:ext>
              </a:extLst>
            </p:cNvPr>
            <p:cNvSpPr/>
            <p:nvPr/>
          </p:nvSpPr>
          <p:spPr>
            <a:xfrm>
              <a:off x="20286472" y="7864611"/>
              <a:ext cx="1908048" cy="301735"/>
            </a:xfrm>
            <a:prstGeom prst="rightArrow">
              <a:avLst>
                <a:gd name="adj1" fmla="val 42118"/>
                <a:gd name="adj2" fmla="val 172313"/>
              </a:avLst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3539F20-FF15-13C2-615A-A4A94DBAED65}"/>
                </a:ext>
              </a:extLst>
            </p:cNvPr>
            <p:cNvGrpSpPr/>
            <p:nvPr/>
          </p:nvGrpSpPr>
          <p:grpSpPr>
            <a:xfrm>
              <a:off x="13740383" y="16816052"/>
              <a:ext cx="11124941" cy="7553579"/>
              <a:chOff x="13655323" y="15867987"/>
              <a:chExt cx="11124941" cy="7553579"/>
            </a:xfrm>
          </p:grpSpPr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26348B25-AAA3-F75A-3FEA-BCB91F85358B}"/>
                  </a:ext>
                </a:extLst>
              </p:cNvPr>
              <p:cNvSpPr/>
              <p:nvPr/>
            </p:nvSpPr>
            <p:spPr>
              <a:xfrm>
                <a:off x="19331291" y="16121737"/>
                <a:ext cx="5348736" cy="694145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92D655CA-1A05-E8CD-4926-CE06108B6C0B}"/>
                  </a:ext>
                </a:extLst>
              </p:cNvPr>
              <p:cNvSpPr/>
              <p:nvPr/>
            </p:nvSpPr>
            <p:spPr>
              <a:xfrm>
                <a:off x="13787737" y="16121737"/>
                <a:ext cx="5348736" cy="694145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5" name="グラフィックス 134" descr="コンピューター 単色塗りつぶし">
                <a:extLst>
                  <a:ext uri="{FF2B5EF4-FFF2-40B4-BE49-F238E27FC236}">
                    <a16:creationId xmlns:a16="http://schemas.microsoft.com/office/drawing/2014/main" id="{40874951-0E53-A3A7-FBC8-7BB5369A2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73548" y="19617069"/>
                <a:ext cx="1469267" cy="1469267"/>
              </a:xfrm>
              <a:prstGeom prst="rect">
                <a:avLst/>
              </a:prstGeom>
            </p:spPr>
          </p:pic>
          <p:pic>
            <p:nvPicPr>
              <p:cNvPr id="136" name="グラフィックス 135" descr="ノート PC 単色塗りつぶし">
                <a:extLst>
                  <a:ext uri="{FF2B5EF4-FFF2-40B4-BE49-F238E27FC236}">
                    <a16:creationId xmlns:a16="http://schemas.microsoft.com/office/drawing/2014/main" id="{1E1565DC-610A-550D-FA8F-56DEF7CD8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758192" y="19636185"/>
                <a:ext cx="1469268" cy="1469268"/>
              </a:xfrm>
              <a:prstGeom prst="rect">
                <a:avLst/>
              </a:prstGeom>
            </p:spPr>
          </p:pic>
          <p:pic>
            <p:nvPicPr>
              <p:cNvPr id="137" name="グラフィックス 136" descr="ノート PC 単色塗りつぶし">
                <a:extLst>
                  <a:ext uri="{FF2B5EF4-FFF2-40B4-BE49-F238E27FC236}">
                    <a16:creationId xmlns:a16="http://schemas.microsoft.com/office/drawing/2014/main" id="{0D2AF08D-D222-F479-30B5-BA6164902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197484" y="19630726"/>
                <a:ext cx="1469268" cy="1469268"/>
              </a:xfrm>
              <a:prstGeom prst="rect">
                <a:avLst/>
              </a:prstGeom>
            </p:spPr>
          </p:pic>
          <p:pic>
            <p:nvPicPr>
              <p:cNvPr id="138" name="グラフィックス 137" descr="スマート フォン 単色塗りつぶし">
                <a:extLst>
                  <a:ext uri="{FF2B5EF4-FFF2-40B4-BE49-F238E27FC236}">
                    <a16:creationId xmlns:a16="http://schemas.microsoft.com/office/drawing/2014/main" id="{53C9383D-F80E-6113-F9DC-BE7F7F489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666752" y="19633455"/>
                <a:ext cx="1469268" cy="1469268"/>
              </a:xfrm>
              <a:prstGeom prst="rect">
                <a:avLst/>
              </a:prstGeom>
            </p:spPr>
          </p:pic>
          <p:pic>
            <p:nvPicPr>
              <p:cNvPr id="139" name="グラフィックス 138" descr="データベース 単色塗りつぶし">
                <a:extLst>
                  <a:ext uri="{FF2B5EF4-FFF2-40B4-BE49-F238E27FC236}">
                    <a16:creationId xmlns:a16="http://schemas.microsoft.com/office/drawing/2014/main" id="{9D49802E-2A84-F5CE-6B28-CFDE00915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666752" y="16716767"/>
                <a:ext cx="1469268" cy="1469268"/>
              </a:xfrm>
              <a:prstGeom prst="rect">
                <a:avLst/>
              </a:prstGeom>
              <a:effectLst/>
            </p:spPr>
          </p:pic>
          <p:pic>
            <p:nvPicPr>
              <p:cNvPr id="140" name="グラフィックス 139" descr="コンピューター 単色塗りつぶし">
                <a:extLst>
                  <a:ext uri="{FF2B5EF4-FFF2-40B4-BE49-F238E27FC236}">
                    <a16:creationId xmlns:a16="http://schemas.microsoft.com/office/drawing/2014/main" id="{716559A1-53FF-8010-2587-1D35C1BC7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136020" y="19636185"/>
                <a:ext cx="1469267" cy="1469267"/>
              </a:xfrm>
              <a:prstGeom prst="rect">
                <a:avLst/>
              </a:prstGeom>
            </p:spPr>
          </p:pic>
          <p:pic>
            <p:nvPicPr>
              <p:cNvPr id="141" name="グラフィックス 140" descr="スマート フォン 単色塗りつぶし">
                <a:extLst>
                  <a:ext uri="{FF2B5EF4-FFF2-40B4-BE49-F238E27FC236}">
                    <a16:creationId xmlns:a16="http://schemas.microsoft.com/office/drawing/2014/main" id="{CC03EBBE-9079-603E-5916-D3FCC839B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261164" y="16716767"/>
                <a:ext cx="1469268" cy="1469268"/>
              </a:xfrm>
              <a:prstGeom prst="rect">
                <a:avLst/>
              </a:prstGeom>
            </p:spPr>
          </p:pic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F31CBA98-191F-EF28-590F-E390AE1A786A}"/>
                  </a:ext>
                </a:extLst>
              </p:cNvPr>
              <p:cNvSpPr txBox="1"/>
              <p:nvPr/>
            </p:nvSpPr>
            <p:spPr>
              <a:xfrm>
                <a:off x="14197483" y="15867987"/>
                <a:ext cx="450975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/>
                  <a:t>クライアント・サーバ方式</a:t>
                </a:r>
              </a:p>
            </p:txBody>
          </p:sp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299B44E0-EFF0-7EDC-1B33-26DFB64720D2}"/>
                  </a:ext>
                </a:extLst>
              </p:cNvPr>
              <p:cNvSpPr txBox="1"/>
              <p:nvPr/>
            </p:nvSpPr>
            <p:spPr>
              <a:xfrm>
                <a:off x="21049981" y="15867987"/>
                <a:ext cx="177277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/>
                  <a:t>P2P</a:t>
                </a:r>
                <a:r>
                  <a:rPr kumimoji="1" lang="ja-JP" altLang="en-US" sz="2800" b="1" dirty="0"/>
                  <a:t>方式</a:t>
                </a: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F55A133D-4CA6-637F-FC62-5F6029497843}"/>
                  </a:ext>
                </a:extLst>
              </p:cNvPr>
              <p:cNvSpPr txBox="1"/>
              <p:nvPr/>
            </p:nvSpPr>
            <p:spPr>
              <a:xfrm>
                <a:off x="17073889" y="17121017"/>
                <a:ext cx="1299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サーバ</a:t>
                </a:r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CDF7FD47-0836-8DC1-3F91-752F6B59C298}"/>
                  </a:ext>
                </a:extLst>
              </p:cNvPr>
              <p:cNvSpPr txBox="1"/>
              <p:nvPr/>
            </p:nvSpPr>
            <p:spPr>
              <a:xfrm>
                <a:off x="15235826" y="21215458"/>
                <a:ext cx="2331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クライアント</a:t>
                </a: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6A15D674-A81E-2AF4-D00C-E3939DF76892}"/>
                  </a:ext>
                </a:extLst>
              </p:cNvPr>
              <p:cNvSpPr txBox="1"/>
              <p:nvPr/>
            </p:nvSpPr>
            <p:spPr>
              <a:xfrm>
                <a:off x="22448231" y="17213312"/>
                <a:ext cx="905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ピア</a:t>
                </a: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E16BA97-EE8C-C812-5640-50DD47A7020B}"/>
                  </a:ext>
                </a:extLst>
              </p:cNvPr>
              <p:cNvSpPr txBox="1"/>
              <p:nvPr/>
            </p:nvSpPr>
            <p:spPr>
              <a:xfrm>
                <a:off x="19988293" y="21020793"/>
                <a:ext cx="905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ピア</a:t>
                </a:r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ECCDC86-1CB1-14B1-1FD6-049AC645D259}"/>
                  </a:ext>
                </a:extLst>
              </p:cNvPr>
              <p:cNvSpPr txBox="1"/>
              <p:nvPr/>
            </p:nvSpPr>
            <p:spPr>
              <a:xfrm>
                <a:off x="23073958" y="20991025"/>
                <a:ext cx="9032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ピア</a:t>
                </a: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5EE34374-C5A2-862B-D84E-A99D1C8CD523}"/>
                  </a:ext>
                </a:extLst>
              </p:cNvPr>
              <p:cNvSpPr txBox="1"/>
              <p:nvPr/>
            </p:nvSpPr>
            <p:spPr>
              <a:xfrm>
                <a:off x="13825390" y="22015123"/>
                <a:ext cx="5253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・サーバにすべての情報が集約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・中央集権的</a:t>
                </a: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ABF3C08C-148A-862D-F9AC-18FB59CAE232}"/>
                  </a:ext>
                </a:extLst>
              </p:cNvPr>
              <p:cNvSpPr txBox="1"/>
              <p:nvPr/>
            </p:nvSpPr>
            <p:spPr>
              <a:xfrm>
                <a:off x="19424349" y="22043053"/>
                <a:ext cx="49444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・すべてのピアが情報を共有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・非中央集権的</a:t>
                </a:r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54D7C1F2-3637-9C3B-3C4D-7899833111DB}"/>
                  </a:ext>
                </a:extLst>
              </p:cNvPr>
              <p:cNvSpPr txBox="1"/>
              <p:nvPr/>
            </p:nvSpPr>
            <p:spPr>
              <a:xfrm>
                <a:off x="17723406" y="21948940"/>
                <a:ext cx="1259894" cy="50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1" dirty="0"/>
                  <a:t>　</a:t>
                </a:r>
              </a:p>
            </p:txBody>
          </p:sp>
          <p:sp>
            <p:nvSpPr>
              <p:cNvPr id="152" name="矢印: 左右 151">
                <a:extLst>
                  <a:ext uri="{FF2B5EF4-FFF2-40B4-BE49-F238E27FC236}">
                    <a16:creationId xmlns:a16="http://schemas.microsoft.com/office/drawing/2014/main" id="{A81473EE-8D31-FA0B-EC03-1DDA95EAF1B4}"/>
                  </a:ext>
                </a:extLst>
              </p:cNvPr>
              <p:cNvSpPr/>
              <p:nvPr/>
            </p:nvSpPr>
            <p:spPr>
              <a:xfrm rot="18345674">
                <a:off x="20290007" y="18866240"/>
                <a:ext cx="1517189" cy="333729"/>
              </a:xfrm>
              <a:prstGeom prst="leftRightArrow">
                <a:avLst>
                  <a:gd name="adj1" fmla="val 27141"/>
                  <a:gd name="adj2" fmla="val 989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62"/>
              </a:p>
            </p:txBody>
          </p:sp>
          <p:sp>
            <p:nvSpPr>
              <p:cNvPr id="153" name="矢印: 左右 152">
                <a:extLst>
                  <a:ext uri="{FF2B5EF4-FFF2-40B4-BE49-F238E27FC236}">
                    <a16:creationId xmlns:a16="http://schemas.microsoft.com/office/drawing/2014/main" id="{9A7E195B-6630-0953-C444-37AC67E66F20}"/>
                  </a:ext>
                </a:extLst>
              </p:cNvPr>
              <p:cNvSpPr/>
              <p:nvPr/>
            </p:nvSpPr>
            <p:spPr>
              <a:xfrm>
                <a:off x="21241004" y="20188055"/>
                <a:ext cx="1517189" cy="333729"/>
              </a:xfrm>
              <a:prstGeom prst="leftRightArrow">
                <a:avLst>
                  <a:gd name="adj1" fmla="val 27141"/>
                  <a:gd name="adj2" fmla="val 989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62"/>
              </a:p>
            </p:txBody>
          </p:sp>
          <p:sp>
            <p:nvSpPr>
              <p:cNvPr id="154" name="矢印: 左右 153">
                <a:extLst>
                  <a:ext uri="{FF2B5EF4-FFF2-40B4-BE49-F238E27FC236}">
                    <a16:creationId xmlns:a16="http://schemas.microsoft.com/office/drawing/2014/main" id="{D742C38C-2691-300F-8B8C-6BE7A4F43D79}"/>
                  </a:ext>
                </a:extLst>
              </p:cNvPr>
              <p:cNvSpPr/>
              <p:nvPr/>
            </p:nvSpPr>
            <p:spPr>
              <a:xfrm rot="13879125">
                <a:off x="22131372" y="18831756"/>
                <a:ext cx="1517189" cy="333729"/>
              </a:xfrm>
              <a:prstGeom prst="leftRightArrow">
                <a:avLst>
                  <a:gd name="adj1" fmla="val 27141"/>
                  <a:gd name="adj2" fmla="val 989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62"/>
              </a:p>
            </p:txBody>
          </p:sp>
          <p:sp>
            <p:nvSpPr>
              <p:cNvPr id="155" name="矢印: 左右 154">
                <a:extLst>
                  <a:ext uri="{FF2B5EF4-FFF2-40B4-BE49-F238E27FC236}">
                    <a16:creationId xmlns:a16="http://schemas.microsoft.com/office/drawing/2014/main" id="{28F70462-51DE-ED4B-1D7D-ABF273C92842}"/>
                  </a:ext>
                </a:extLst>
              </p:cNvPr>
              <p:cNvSpPr/>
              <p:nvPr/>
            </p:nvSpPr>
            <p:spPr>
              <a:xfrm rot="16200000">
                <a:off x="15761213" y="18680290"/>
                <a:ext cx="1280344" cy="333729"/>
              </a:xfrm>
              <a:prstGeom prst="leftRightArrow">
                <a:avLst>
                  <a:gd name="adj1" fmla="val 27141"/>
                  <a:gd name="adj2" fmla="val 989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62"/>
              </a:p>
            </p:txBody>
          </p:sp>
          <p:sp>
            <p:nvSpPr>
              <p:cNvPr id="156" name="矢印: 左右 155">
                <a:extLst>
                  <a:ext uri="{FF2B5EF4-FFF2-40B4-BE49-F238E27FC236}">
                    <a16:creationId xmlns:a16="http://schemas.microsoft.com/office/drawing/2014/main" id="{C856C551-2E89-3139-9228-33FFBD9B55AC}"/>
                  </a:ext>
                </a:extLst>
              </p:cNvPr>
              <p:cNvSpPr/>
              <p:nvPr/>
            </p:nvSpPr>
            <p:spPr>
              <a:xfrm rot="18223639">
                <a:off x="14719441" y="18700339"/>
                <a:ext cx="1580435" cy="333729"/>
              </a:xfrm>
              <a:prstGeom prst="leftRightArrow">
                <a:avLst>
                  <a:gd name="adj1" fmla="val 27141"/>
                  <a:gd name="adj2" fmla="val 989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62"/>
              </a:p>
            </p:txBody>
          </p:sp>
          <p:sp>
            <p:nvSpPr>
              <p:cNvPr id="157" name="矢印: 左右 156">
                <a:extLst>
                  <a:ext uri="{FF2B5EF4-FFF2-40B4-BE49-F238E27FC236}">
                    <a16:creationId xmlns:a16="http://schemas.microsoft.com/office/drawing/2014/main" id="{DAB72D5E-8769-865B-D28B-E18C4F7F9CBC}"/>
                  </a:ext>
                </a:extLst>
              </p:cNvPr>
              <p:cNvSpPr/>
              <p:nvPr/>
            </p:nvSpPr>
            <p:spPr>
              <a:xfrm rot="14165518">
                <a:off x="16500352" y="18666617"/>
                <a:ext cx="1580435" cy="333729"/>
              </a:xfrm>
              <a:prstGeom prst="leftRightArrow">
                <a:avLst>
                  <a:gd name="adj1" fmla="val 27141"/>
                  <a:gd name="adj2" fmla="val 989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62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C2526864-5789-371C-459A-07936D454489}"/>
                  </a:ext>
                </a:extLst>
              </p:cNvPr>
              <p:cNvSpPr txBox="1"/>
              <p:nvPr/>
            </p:nvSpPr>
            <p:spPr>
              <a:xfrm>
                <a:off x="24647850" y="19709708"/>
                <a:ext cx="132414" cy="264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20152FB8-7B38-80DA-D998-881982D58B07}"/>
                  </a:ext>
                </a:extLst>
              </p:cNvPr>
              <p:cNvSpPr txBox="1"/>
              <p:nvPr/>
            </p:nvSpPr>
            <p:spPr>
              <a:xfrm>
                <a:off x="13655323" y="19262211"/>
                <a:ext cx="132414" cy="264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1FC56D94-2ABB-5D0B-893E-35198EBDAA03}"/>
                  </a:ext>
                </a:extLst>
              </p:cNvPr>
              <p:cNvSpPr txBox="1"/>
              <p:nvPr/>
            </p:nvSpPr>
            <p:spPr>
              <a:xfrm>
                <a:off x="19183726" y="23156831"/>
                <a:ext cx="132414" cy="264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E0BDA7C-608E-A1F6-1149-CF2C5E738253}"/>
              </a:ext>
            </a:extLst>
          </p:cNvPr>
          <p:cNvGrpSpPr/>
          <p:nvPr/>
        </p:nvGrpSpPr>
        <p:grpSpPr>
          <a:xfrm>
            <a:off x="902473" y="22304960"/>
            <a:ext cx="11911085" cy="13668636"/>
            <a:chOff x="902473" y="22304960"/>
            <a:chExt cx="11911085" cy="1366863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B8C2061F-585E-451A-99F4-5E92F514D5E0}"/>
                </a:ext>
              </a:extLst>
            </p:cNvPr>
            <p:cNvSpPr txBox="1"/>
            <p:nvPr/>
          </p:nvSpPr>
          <p:spPr>
            <a:xfrm>
              <a:off x="933558" y="23373596"/>
              <a:ext cx="11880000" cy="12600000"/>
            </a:xfrm>
            <a:prstGeom prst="rect">
              <a:avLst/>
            </a:prstGeom>
            <a:noFill/>
            <a:ln w="79375" cap="sq">
              <a:solidFill>
                <a:srgbClr val="006699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just"/>
              <a:endPara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8C9DD987-D70A-41AC-B42F-D993F90CC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473" y="22435212"/>
              <a:ext cx="900000" cy="900000"/>
            </a:xfrm>
            <a:prstGeom prst="rect">
              <a:avLst/>
            </a:prstGeom>
            <a:solidFill>
              <a:srgbClr val="FF3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1AE22BC-3F67-430C-8566-07D21B7283EC}"/>
                </a:ext>
              </a:extLst>
            </p:cNvPr>
            <p:cNvSpPr txBox="1"/>
            <p:nvPr/>
          </p:nvSpPr>
          <p:spPr>
            <a:xfrm>
              <a:off x="1804749" y="22304960"/>
              <a:ext cx="477490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基本機能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826339E-D244-75F6-E2FA-C73D7D77D268}"/>
                </a:ext>
              </a:extLst>
            </p:cNvPr>
            <p:cNvGrpSpPr/>
            <p:nvPr/>
          </p:nvGrpSpPr>
          <p:grpSpPr>
            <a:xfrm>
              <a:off x="1946212" y="27407104"/>
              <a:ext cx="9889192" cy="8357208"/>
              <a:chOff x="1946212" y="27374682"/>
              <a:chExt cx="9889192" cy="8357208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DA73F42-92EE-47F4-8A24-38E7FA51504F}"/>
                  </a:ext>
                </a:extLst>
              </p:cNvPr>
              <p:cNvSpPr/>
              <p:nvPr/>
            </p:nvSpPr>
            <p:spPr>
              <a:xfrm>
                <a:off x="5293380" y="28747973"/>
                <a:ext cx="2750827" cy="9957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アングルを合わせる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0895BC-A970-0237-3419-825AED301A22}"/>
                  </a:ext>
                </a:extLst>
              </p:cNvPr>
              <p:cNvSpPr/>
              <p:nvPr/>
            </p:nvSpPr>
            <p:spPr>
              <a:xfrm>
                <a:off x="1946212" y="30126619"/>
                <a:ext cx="2758561" cy="9957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遅延時間分動画を</a:t>
                </a:r>
                <a:endParaRPr kumimoji="1" lang="en-US" altLang="ja-JP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キャッシュし続ける</a:t>
                </a:r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4ACBC5FC-494B-FBD0-241D-FC19DA784DE1}"/>
                  </a:ext>
                </a:extLst>
              </p:cNvPr>
              <p:cNvSpPr/>
              <p:nvPr/>
            </p:nvSpPr>
            <p:spPr>
              <a:xfrm>
                <a:off x="5293381" y="27374682"/>
                <a:ext cx="2758561" cy="9957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遅延再生機能を使う</a:t>
                </a:r>
              </a:p>
            </p:txBody>
          </p: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5763A33D-B5F9-6BA2-BE0B-130F3BE567AE}"/>
                  </a:ext>
                </a:extLst>
              </p:cNvPr>
              <p:cNvCxnSpPr>
                <a:cxnSpLocks/>
                <a:stCxn id="20" idx="2"/>
                <a:endCxn id="12" idx="0"/>
              </p:cNvCxnSpPr>
              <p:nvPr/>
            </p:nvCxnSpPr>
            <p:spPr>
              <a:xfrm flipH="1">
                <a:off x="6668794" y="28370473"/>
                <a:ext cx="3868" cy="3775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46A8E91C-B1A1-3994-263B-2F8B47242C71}"/>
                  </a:ext>
                </a:extLst>
              </p:cNvPr>
              <p:cNvSpPr/>
              <p:nvPr/>
            </p:nvSpPr>
            <p:spPr>
              <a:xfrm>
                <a:off x="8866143" y="31724361"/>
                <a:ext cx="2743088" cy="9957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遅延再生機能を終わる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0038E13-4461-6EFE-053B-B62ECC4C8F3D}"/>
                  </a:ext>
                </a:extLst>
              </p:cNvPr>
              <p:cNvSpPr txBox="1"/>
              <p:nvPr/>
            </p:nvSpPr>
            <p:spPr>
              <a:xfrm>
                <a:off x="6117696" y="30909895"/>
                <a:ext cx="654840" cy="53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Y</a:t>
                </a:r>
                <a:endParaRPr kumimoji="1" lang="en-US" altLang="ja-JP" sz="4400" dirty="0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1E66D6F-8962-1B24-AF98-DF68F53F5314}"/>
                  </a:ext>
                </a:extLst>
              </p:cNvPr>
              <p:cNvSpPr txBox="1"/>
              <p:nvPr/>
            </p:nvSpPr>
            <p:spPr>
              <a:xfrm>
                <a:off x="7733548" y="30118222"/>
                <a:ext cx="621321" cy="53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N</a:t>
                </a:r>
              </a:p>
            </p:txBody>
          </p:sp>
          <p:sp>
            <p:nvSpPr>
              <p:cNvPr id="43" name="ひし形 42">
                <a:extLst>
                  <a:ext uri="{FF2B5EF4-FFF2-40B4-BE49-F238E27FC236}">
                    <a16:creationId xmlns:a16="http://schemas.microsoft.com/office/drawing/2014/main" id="{364C87B0-1948-83BF-CE94-580C781CDD5C}"/>
                  </a:ext>
                </a:extLst>
              </p:cNvPr>
              <p:cNvSpPr/>
              <p:nvPr/>
            </p:nvSpPr>
            <p:spPr>
              <a:xfrm>
                <a:off x="5293380" y="30122421"/>
                <a:ext cx="2750826" cy="99579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遅延再生</a:t>
                </a:r>
                <a:r>
                  <a:rPr kumimoji="1" lang="en-US" altLang="ja-JP" b="1" dirty="0">
                    <a:solidFill>
                      <a:sysClr val="windowText" lastClr="000000"/>
                    </a:solidFill>
                  </a:rPr>
                  <a:t>ON</a:t>
                </a:r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状態？</a:t>
                </a:r>
              </a:p>
            </p:txBody>
          </p: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01A95502-EFF6-945F-E01E-E7482761B860}"/>
                  </a:ext>
                </a:extLst>
              </p:cNvPr>
              <p:cNvCxnSpPr>
                <a:cxnSpLocks/>
                <a:stCxn id="12" idx="2"/>
                <a:endCxn id="43" idx="0"/>
              </p:cNvCxnSpPr>
              <p:nvPr/>
            </p:nvCxnSpPr>
            <p:spPr>
              <a:xfrm flipH="1">
                <a:off x="6668794" y="29743764"/>
                <a:ext cx="1" cy="3786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AD63C95C-8681-43E8-58B1-BF1028247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682" y="31186172"/>
                <a:ext cx="0" cy="5349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D2CC0ABD-DBE4-F36C-3406-329675514B1E}"/>
                  </a:ext>
                </a:extLst>
              </p:cNvPr>
              <p:cNvSpPr/>
              <p:nvPr/>
            </p:nvSpPr>
            <p:spPr>
              <a:xfrm>
                <a:off x="5283233" y="31724361"/>
                <a:ext cx="2758562" cy="9957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キャッシュしていた</a:t>
                </a:r>
                <a:endParaRPr kumimoji="1" lang="en-US" altLang="ja-JP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動画を順次表示する</a:t>
                </a: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C0342880-107C-75D9-2AD8-72911099B2AD}"/>
                  </a:ext>
                </a:extLst>
              </p:cNvPr>
              <p:cNvSpPr/>
              <p:nvPr/>
            </p:nvSpPr>
            <p:spPr>
              <a:xfrm>
                <a:off x="5293380" y="34397315"/>
                <a:ext cx="2758562" cy="9957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表示し終えた動画を</a:t>
                </a:r>
                <a:endParaRPr kumimoji="1" lang="en-US" altLang="ja-JP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ストレージに保存する</a:t>
                </a: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FD56F423-DCB0-A9DA-C74C-A46B54FE3FDA}"/>
                  </a:ext>
                </a:extLst>
              </p:cNvPr>
              <p:cNvCxnSpPr>
                <a:cxnSpLocks/>
                <a:stCxn id="46" idx="2"/>
                <a:endCxn id="90" idx="0"/>
              </p:cNvCxnSpPr>
              <p:nvPr/>
            </p:nvCxnSpPr>
            <p:spPr>
              <a:xfrm>
                <a:off x="6662514" y="32720152"/>
                <a:ext cx="6279" cy="3607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9D2B6B5C-3E1E-1932-EB09-151D65AB5FDE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10237687" y="30620317"/>
                <a:ext cx="484" cy="110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9AF921E8-6EAC-EF9F-7ADF-0B8BFEEE3753}"/>
                  </a:ext>
                </a:extLst>
              </p:cNvPr>
              <p:cNvCxnSpPr>
                <a:stCxn id="13" idx="3"/>
                <a:endCxn id="43" idx="1"/>
              </p:cNvCxnSpPr>
              <p:nvPr/>
            </p:nvCxnSpPr>
            <p:spPr>
              <a:xfrm flipV="1">
                <a:off x="4704773" y="30620317"/>
                <a:ext cx="588608" cy="41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A347920A-C29D-C77F-B0DE-145F0F46C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4871" y="30620317"/>
                <a:ext cx="22133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6575F561-2C4B-07D3-8687-4AE822176BDD}"/>
                  </a:ext>
                </a:extLst>
              </p:cNvPr>
              <p:cNvCxnSpPr>
                <a:cxnSpLocks/>
                <a:stCxn id="90" idx="2"/>
                <a:endCxn id="47" idx="0"/>
              </p:cNvCxnSpPr>
              <p:nvPr/>
            </p:nvCxnSpPr>
            <p:spPr>
              <a:xfrm>
                <a:off x="6668793" y="34076677"/>
                <a:ext cx="3868" cy="3206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ひし形 89">
                <a:extLst>
                  <a:ext uri="{FF2B5EF4-FFF2-40B4-BE49-F238E27FC236}">
                    <a16:creationId xmlns:a16="http://schemas.microsoft.com/office/drawing/2014/main" id="{ACD3A846-D944-AAF1-F044-D1500EE0C3B9}"/>
                  </a:ext>
                </a:extLst>
              </p:cNvPr>
              <p:cNvSpPr/>
              <p:nvPr/>
            </p:nvSpPr>
            <p:spPr>
              <a:xfrm>
                <a:off x="5293380" y="33080886"/>
                <a:ext cx="2750826" cy="99579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保存容量</a:t>
                </a:r>
                <a:endParaRPr kumimoji="1" lang="en-US" altLang="ja-JP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足りてる？</a:t>
                </a:r>
              </a:p>
            </p:txBody>
          </p: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3BFCB5D1-876B-E844-4AC9-878848EFE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9378" y="31371855"/>
                <a:ext cx="3351679" cy="47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943AE7F7-47D1-BBCC-398C-9348B2255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7682" y="31118212"/>
                <a:ext cx="0" cy="5591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>
                <a:extLst>
                  <a:ext uri="{FF2B5EF4-FFF2-40B4-BE49-F238E27FC236}">
                    <a16:creationId xmlns:a16="http://schemas.microsoft.com/office/drawing/2014/main" id="{D96F05B3-F0D2-CAF0-8EDF-CFD256E297A4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3325492" y="31122410"/>
                <a:ext cx="1" cy="2494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998D2C4C-9EA3-FB11-8E8D-61E503891C51}"/>
                  </a:ext>
                </a:extLst>
              </p:cNvPr>
              <p:cNvCxnSpPr>
                <a:cxnSpLocks/>
                <a:stCxn id="90" idx="1"/>
                <a:endCxn id="95" idx="3"/>
              </p:cNvCxnSpPr>
              <p:nvPr/>
            </p:nvCxnSpPr>
            <p:spPr>
              <a:xfrm flipH="1" flipV="1">
                <a:off x="4704774" y="33576875"/>
                <a:ext cx="588606" cy="19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20C5A94-0A81-4441-F58E-290FCC78CF3B}"/>
                  </a:ext>
                </a:extLst>
              </p:cNvPr>
              <p:cNvSpPr/>
              <p:nvPr/>
            </p:nvSpPr>
            <p:spPr>
              <a:xfrm>
                <a:off x="1946212" y="33078979"/>
                <a:ext cx="2758562" cy="9957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古いデータを削除する</a:t>
                </a:r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1FBCFB18-C023-13D5-A46F-464CEA438A73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V="1">
                <a:off x="3325493" y="32827913"/>
                <a:ext cx="0" cy="2510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D7F4FEAA-D619-F092-B6D3-9F8DA5645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5823" y="32827913"/>
                <a:ext cx="333219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6C2F0558-5C4B-76F0-65F6-C8BA88D8184E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V="1">
                <a:off x="6672662" y="35393106"/>
                <a:ext cx="0" cy="3288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8EDE9DB5-C33C-4ECB-FFA5-CDBF0984B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927" y="35731890"/>
                <a:ext cx="168994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20ADF40-4B70-9D5C-A9C0-203A00715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4868" y="31481036"/>
                <a:ext cx="0" cy="4250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3EE0080A-583D-A011-5F0F-355B64AE8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349" y="31481036"/>
                <a:ext cx="169960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DF7E34FE-B841-E2BA-A02C-8783F25852EB}"/>
                  </a:ext>
                </a:extLst>
              </p:cNvPr>
              <p:cNvSpPr txBox="1"/>
              <p:nvPr/>
            </p:nvSpPr>
            <p:spPr>
              <a:xfrm>
                <a:off x="6751281" y="33936147"/>
                <a:ext cx="654840" cy="53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Y</a:t>
                </a:r>
                <a:endParaRPr kumimoji="1" lang="en-US" altLang="ja-JP" sz="4400" dirty="0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909A1885-F5C1-7809-4955-37CA8915A3F2}"/>
                  </a:ext>
                </a:extLst>
              </p:cNvPr>
              <p:cNvSpPr txBox="1"/>
              <p:nvPr/>
            </p:nvSpPr>
            <p:spPr>
              <a:xfrm>
                <a:off x="5158258" y="33554997"/>
                <a:ext cx="621321" cy="53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N</a:t>
                </a: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A108F667-1ACD-2EFB-624B-5EAC7423CB07}"/>
                  </a:ext>
                </a:extLst>
              </p:cNvPr>
              <p:cNvSpPr txBox="1"/>
              <p:nvPr/>
            </p:nvSpPr>
            <p:spPr>
              <a:xfrm>
                <a:off x="11299044" y="32359063"/>
                <a:ext cx="536360" cy="656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　　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p:grp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6E8E091-E739-036F-BB92-FF5142B4C3EC}"/>
                </a:ext>
              </a:extLst>
            </p:cNvPr>
            <p:cNvSpPr txBox="1"/>
            <p:nvPr/>
          </p:nvSpPr>
          <p:spPr>
            <a:xfrm>
              <a:off x="1162406" y="23539943"/>
              <a:ext cx="11618617" cy="37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【</a:t>
              </a:r>
              <a:r>
                <a:rPr kumimoji="1" lang="ja-JP" altLang="en-US" sz="4000" b="1" dirty="0"/>
                <a:t>遅延再生機能</a:t>
              </a:r>
              <a:r>
                <a:rPr kumimoji="1" lang="en-US" altLang="ja-JP" sz="4000" dirty="0"/>
                <a:t>】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1. </a:t>
              </a:r>
              <a:r>
                <a:rPr kumimoji="1" lang="ja-JP" altLang="en-US" sz="4000" dirty="0"/>
                <a:t>動画のデータを遅延時間分キャッシュ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2.</a:t>
              </a:r>
              <a:r>
                <a:rPr kumimoji="1" lang="ja-JP" altLang="en-US" sz="4000" dirty="0"/>
                <a:t> キャッシュしていたデータを表示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3.</a:t>
              </a:r>
              <a:r>
                <a:rPr kumimoji="1" lang="ja-JP" altLang="en-US" sz="4000" dirty="0"/>
                <a:t> 表示後はストレージに保存</a:t>
              </a:r>
              <a:endParaRPr kumimoji="1" lang="en-US" altLang="ja-JP" sz="4000" dirty="0"/>
            </a:p>
            <a:p>
              <a:pPr>
                <a:lnSpc>
                  <a:spcPct val="120000"/>
                </a:lnSpc>
              </a:pPr>
              <a:r>
                <a:rPr kumimoji="1" lang="en-US" altLang="ja-JP" sz="4000" dirty="0"/>
                <a:t>4.</a:t>
              </a:r>
              <a:r>
                <a:rPr kumimoji="1" lang="ja-JP" altLang="en-US" sz="4000" dirty="0"/>
                <a:t> ストレージが不足した場合は古いデータを削除</a:t>
              </a:r>
              <a:endParaRPr kumimoji="1" lang="en-US" altLang="ja-JP" sz="4000" dirty="0"/>
            </a:p>
          </p:txBody>
        </p:sp>
      </p:grp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15BB382-9035-BAF8-9761-3E0879776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10571"/>
              </p:ext>
            </p:extLst>
          </p:nvPr>
        </p:nvGraphicFramePr>
        <p:xfrm>
          <a:off x="1216894" y="15249304"/>
          <a:ext cx="11290828" cy="2183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14">
                  <a:extLst>
                    <a:ext uri="{9D8B030D-6E8A-4147-A177-3AD203B41FA5}">
                      <a16:colId xmlns:a16="http://schemas.microsoft.com/office/drawing/2014/main" val="4082775518"/>
                    </a:ext>
                  </a:extLst>
                </a:gridCol>
                <a:gridCol w="5645414">
                  <a:extLst>
                    <a:ext uri="{9D8B030D-6E8A-4147-A177-3AD203B41FA5}">
                      <a16:colId xmlns:a16="http://schemas.microsoft.com/office/drawing/2014/main" val="1985120187"/>
                    </a:ext>
                  </a:extLst>
                </a:gridCol>
              </a:tblGrid>
              <a:tr h="7277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0" dirty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ja-JP" altLang="en-US" sz="4000" b="0" dirty="0">
                          <a:solidFill>
                            <a:schemeClr val="tx1"/>
                          </a:solidFill>
                        </a:rPr>
                        <a:t>のバージョン</a:t>
                      </a:r>
                    </a:p>
                  </a:txBody>
                  <a:tcPr marL="75820" marR="75820" marT="37910" marB="3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0" dirty="0">
                          <a:solidFill>
                            <a:sysClr val="windowText" lastClr="000000"/>
                          </a:solidFill>
                        </a:rPr>
                        <a:t>Windows11</a:t>
                      </a:r>
                      <a:endParaRPr kumimoji="1" lang="ja-JP" altLang="en-US" sz="4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820" marR="75820" marT="37910" marB="3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03709"/>
                  </a:ext>
                </a:extLst>
              </a:tr>
              <a:tr h="7277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solidFill>
                            <a:schemeClr val="tx1"/>
                          </a:solidFill>
                        </a:rPr>
                        <a:t>フレームワーク</a:t>
                      </a:r>
                    </a:p>
                  </a:txBody>
                  <a:tcPr marL="75820" marR="75820" marT="37910" marB="3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Flutter</a:t>
                      </a:r>
                      <a:endParaRPr kumimoji="1" lang="ja-JP" altLang="en-US" sz="4000" dirty="0"/>
                    </a:p>
                  </a:txBody>
                  <a:tcPr marL="75820" marR="75820" marT="37910" marB="3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681380"/>
                  </a:ext>
                </a:extLst>
              </a:tr>
              <a:tr h="7277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/>
                        <a:t>開発言語</a:t>
                      </a:r>
                    </a:p>
                  </a:txBody>
                  <a:tcPr marL="75820" marR="75820" marT="37910" marB="3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Dart</a:t>
                      </a:r>
                      <a:endParaRPr kumimoji="1" lang="ja-JP" altLang="en-US" sz="4000" dirty="0"/>
                    </a:p>
                  </a:txBody>
                  <a:tcPr marL="75820" marR="75820" marT="37910" marB="3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90611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9B3DC0E2-3A17-2BE6-23E4-21B737A88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6887"/>
              </p:ext>
            </p:extLst>
          </p:nvPr>
        </p:nvGraphicFramePr>
        <p:xfrm>
          <a:off x="1270140" y="18274104"/>
          <a:ext cx="11184336" cy="341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68">
                  <a:extLst>
                    <a:ext uri="{9D8B030D-6E8A-4147-A177-3AD203B41FA5}">
                      <a16:colId xmlns:a16="http://schemas.microsoft.com/office/drawing/2014/main" val="3343636367"/>
                    </a:ext>
                  </a:extLst>
                </a:gridCol>
                <a:gridCol w="5592168">
                  <a:extLst>
                    <a:ext uri="{9D8B030D-6E8A-4147-A177-3AD203B41FA5}">
                      <a16:colId xmlns:a16="http://schemas.microsoft.com/office/drawing/2014/main" val="97767826"/>
                    </a:ext>
                  </a:extLst>
                </a:gridCol>
              </a:tblGrid>
              <a:tr h="4053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0" dirty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ja-JP" altLang="en-US" sz="4000" b="0" dirty="0">
                          <a:solidFill>
                            <a:schemeClr val="tx1"/>
                          </a:solidFill>
                        </a:rPr>
                        <a:t>のバージョン</a:t>
                      </a:r>
                      <a:endParaRPr kumimoji="1" lang="en-US" altLang="ja-JP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0" dirty="0">
                          <a:solidFill>
                            <a:schemeClr val="tx1"/>
                          </a:solidFill>
                        </a:rPr>
                        <a:t>Android 12</a:t>
                      </a:r>
                      <a:endParaRPr kumimoji="1" lang="ja-JP" altLang="en-US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84331"/>
                  </a:ext>
                </a:extLst>
              </a:tr>
              <a:tr h="4053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/>
                        <a:t>メモリ</a:t>
                      </a:r>
                      <a:endParaRPr kumimoji="1" lang="en-US" altLang="ja-JP" sz="4000" dirty="0"/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12GB</a:t>
                      </a:r>
                      <a:endParaRPr kumimoji="1" lang="ja-JP" altLang="en-US" sz="4000" dirty="0"/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43651"/>
                  </a:ext>
                </a:extLst>
              </a:tr>
              <a:tr h="4053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/>
                        <a:t>ストレージ</a:t>
                      </a:r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128GB</a:t>
                      </a:r>
                      <a:endParaRPr kumimoji="1" lang="ja-JP" altLang="en-US" sz="4000" dirty="0"/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630988"/>
                  </a:ext>
                </a:extLst>
              </a:tr>
              <a:tr h="4053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/>
                        <a:t>リフレッシュレート</a:t>
                      </a:r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120Hz</a:t>
                      </a:r>
                      <a:endParaRPr kumimoji="1" lang="ja-JP" altLang="en-US" sz="4000" dirty="0"/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11331"/>
                  </a:ext>
                </a:extLst>
              </a:tr>
              <a:tr h="4053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/>
                        <a:t>背面カメラ</a:t>
                      </a:r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/>
                        <a:t>最大</a:t>
                      </a:r>
                      <a:r>
                        <a:rPr kumimoji="1" lang="en-US" altLang="ja-JP" sz="4000" dirty="0"/>
                        <a:t>240fps</a:t>
                      </a:r>
                      <a:endParaRPr kumimoji="1" lang="ja-JP" altLang="en-US" sz="4000" dirty="0"/>
                    </a:p>
                  </a:txBody>
                  <a:tcPr marL="73564" marR="73564" marT="36782" marB="367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5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515</Words>
  <Application>Microsoft Office PowerPoint</Application>
  <PresentationFormat>ユーザー設定</PresentationFormat>
  <Paragraphs>169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Ec5-27 ec29122h</dc:creator>
  <cp:lastModifiedBy>Ec5-40 ec30123u(長岡高専)</cp:lastModifiedBy>
  <cp:revision>23</cp:revision>
  <dcterms:created xsi:type="dcterms:W3CDTF">2021-10-22T06:31:24Z</dcterms:created>
  <dcterms:modified xsi:type="dcterms:W3CDTF">2022-10-11T03:39:47Z</dcterms:modified>
</cp:coreProperties>
</file>