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7" r:id="rId2"/>
  </p:sldIdLst>
  <p:sldSz cx="26208038" cy="37079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1"/>
    <a:srgbClr val="FF3200"/>
    <a:srgbClr val="006699"/>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DA346B-8F48-4DF4-A5EB-3A9518212970}" v="25" dt="2021-10-24T15:03:50.29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859" autoAdjust="0"/>
    <p:restoredTop sz="94676" autoAdjust="0"/>
  </p:normalViewPr>
  <p:slideViewPr>
    <p:cSldViewPr snapToGrid="0">
      <p:cViewPr varScale="1">
        <p:scale>
          <a:sx n="21" d="100"/>
          <a:sy n="21" d="100"/>
        </p:scale>
        <p:origin x="810" y="36"/>
      </p:cViewPr>
      <p:guideLst/>
    </p:cSldViewPr>
  </p:slideViewPr>
  <p:notesTextViewPr>
    <p:cViewPr>
      <p:scale>
        <a:sx n="1" d="1"/>
        <a:sy n="1" d="1"/>
      </p:scale>
      <p:origin x="0" y="0"/>
    </p:cViewPr>
  </p:notesTextViewPr>
  <p:notesViewPr>
    <p:cSldViewPr snapToGrid="0">
      <p:cViewPr varScale="1">
        <p:scale>
          <a:sx n="97" d="100"/>
          <a:sy n="97" d="100"/>
        </p:scale>
        <p:origin x="3618" y="102"/>
      </p:cViewPr>
      <p:guideLst/>
    </p:cSldViewPr>
  </p:notes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田中 柊平" userId="60acd1ff06c79bed" providerId="LiveId" clId="{A5DA346B-8F48-4DF4-A5EB-3A9518212970}"/>
    <pc:docChg chg="undo redo custSel modSld">
      <pc:chgData name="田中 柊平" userId="60acd1ff06c79bed" providerId="LiveId" clId="{A5DA346B-8F48-4DF4-A5EB-3A9518212970}" dt="2021-10-24T15:27:04.833" v="1957" actId="1076"/>
      <pc:docMkLst>
        <pc:docMk/>
      </pc:docMkLst>
      <pc:sldChg chg="addSp delSp modSp mod">
        <pc:chgData name="田中 柊平" userId="60acd1ff06c79bed" providerId="LiveId" clId="{A5DA346B-8F48-4DF4-A5EB-3A9518212970}" dt="2021-10-24T15:27:04.833" v="1957" actId="1076"/>
        <pc:sldMkLst>
          <pc:docMk/>
          <pc:sldMk cId="397681851" sldId="257"/>
        </pc:sldMkLst>
        <pc:spChg chg="mod">
          <ac:chgData name="田中 柊平" userId="60acd1ff06c79bed" providerId="LiveId" clId="{A5DA346B-8F48-4DF4-A5EB-3A9518212970}" dt="2021-10-24T15:21:32.541" v="1911" actId="1076"/>
          <ac:spMkLst>
            <pc:docMk/>
            <pc:sldMk cId="397681851" sldId="257"/>
            <ac:spMk id="4" creationId="{D91A8FDB-59A0-4578-A339-B5CA15027628}"/>
          </ac:spMkLst>
        </pc:spChg>
        <pc:spChg chg="mod">
          <ac:chgData name="田中 柊平" userId="60acd1ff06c79bed" providerId="LiveId" clId="{A5DA346B-8F48-4DF4-A5EB-3A9518212970}" dt="2021-10-24T14:05:51.949" v="1185" actId="1076"/>
          <ac:spMkLst>
            <pc:docMk/>
            <pc:sldMk cId="397681851" sldId="257"/>
            <ac:spMk id="6" creationId="{311C1B7D-E8E3-4BB1-B2BA-EADC17C10D08}"/>
          </ac:spMkLst>
        </pc:spChg>
        <pc:spChg chg="add del mod">
          <ac:chgData name="田中 柊平" userId="60acd1ff06c79bed" providerId="LiveId" clId="{A5DA346B-8F48-4DF4-A5EB-3A9518212970}" dt="2021-10-24T01:02:53.925" v="53" actId="21"/>
          <ac:spMkLst>
            <pc:docMk/>
            <pc:sldMk cId="397681851" sldId="257"/>
            <ac:spMk id="7" creationId="{5DF5D1FA-436E-495D-86BD-8DA04D660749}"/>
          </ac:spMkLst>
        </pc:spChg>
        <pc:spChg chg="add mod">
          <ac:chgData name="田中 柊平" userId="60acd1ff06c79bed" providerId="LiveId" clId="{A5DA346B-8F48-4DF4-A5EB-3A9518212970}" dt="2021-10-24T15:06:01.815" v="1826" actId="1076"/>
          <ac:spMkLst>
            <pc:docMk/>
            <pc:sldMk cId="397681851" sldId="257"/>
            <ac:spMk id="9" creationId="{9C953072-B1D0-4F79-9248-B80521F2E618}"/>
          </ac:spMkLst>
        </pc:spChg>
        <pc:spChg chg="add mod">
          <ac:chgData name="田中 柊平" userId="60acd1ff06c79bed" providerId="LiveId" clId="{A5DA346B-8F48-4DF4-A5EB-3A9518212970}" dt="2021-10-24T01:10:02.794" v="222" actId="14100"/>
          <ac:spMkLst>
            <pc:docMk/>
            <pc:sldMk cId="397681851" sldId="257"/>
            <ac:spMk id="10" creationId="{7465FE74-5A1E-4DCF-A231-4C77C1B2109F}"/>
          </ac:spMkLst>
        </pc:spChg>
        <pc:spChg chg="add mod">
          <ac:chgData name="田中 柊平" userId="60acd1ff06c79bed" providerId="LiveId" clId="{A5DA346B-8F48-4DF4-A5EB-3A9518212970}" dt="2021-10-24T15:05:53.083" v="1825" actId="1076"/>
          <ac:spMkLst>
            <pc:docMk/>
            <pc:sldMk cId="397681851" sldId="257"/>
            <ac:spMk id="11" creationId="{C2D4F4E0-D228-4BD9-B089-70B1CA892B78}"/>
          </ac:spMkLst>
        </pc:spChg>
        <pc:spChg chg="add mod">
          <ac:chgData name="田中 柊平" userId="60acd1ff06c79bed" providerId="LiveId" clId="{A5DA346B-8F48-4DF4-A5EB-3A9518212970}" dt="2021-10-24T15:26:08.449" v="1952" actId="1076"/>
          <ac:spMkLst>
            <pc:docMk/>
            <pc:sldMk cId="397681851" sldId="257"/>
            <ac:spMk id="12" creationId="{DAFCD3C1-5405-4F77-8F63-E508A1FC9D32}"/>
          </ac:spMkLst>
        </pc:spChg>
        <pc:spChg chg="add mod">
          <ac:chgData name="田中 柊平" userId="60acd1ff06c79bed" providerId="LiveId" clId="{A5DA346B-8F48-4DF4-A5EB-3A9518212970}" dt="2021-10-24T15:26:10.908" v="1953" actId="1076"/>
          <ac:spMkLst>
            <pc:docMk/>
            <pc:sldMk cId="397681851" sldId="257"/>
            <ac:spMk id="13" creationId="{8E5DCF13-EE16-44B5-8B1C-41CD942BA4AE}"/>
          </ac:spMkLst>
        </pc:spChg>
        <pc:spChg chg="add mod">
          <ac:chgData name="田中 柊平" userId="60acd1ff06c79bed" providerId="LiveId" clId="{A5DA346B-8F48-4DF4-A5EB-3A9518212970}" dt="2021-10-24T15:25:58.658" v="1951" actId="1076"/>
          <ac:spMkLst>
            <pc:docMk/>
            <pc:sldMk cId="397681851" sldId="257"/>
            <ac:spMk id="14" creationId="{BCF05926-AC02-409C-9F1B-FCD92E4FCDEB}"/>
          </ac:spMkLst>
        </pc:spChg>
        <pc:spChg chg="add mod">
          <ac:chgData name="田中 柊平" userId="60acd1ff06c79bed" providerId="LiveId" clId="{A5DA346B-8F48-4DF4-A5EB-3A9518212970}" dt="2021-10-24T15:24:08.655" v="1932" actId="1076"/>
          <ac:spMkLst>
            <pc:docMk/>
            <pc:sldMk cId="397681851" sldId="257"/>
            <ac:spMk id="19" creationId="{FE0F7A6E-7B15-49B6-AB66-3D7FA7375113}"/>
          </ac:spMkLst>
        </pc:spChg>
        <pc:spChg chg="mod">
          <ac:chgData name="田中 柊平" userId="60acd1ff06c79bed" providerId="LiveId" clId="{A5DA346B-8F48-4DF4-A5EB-3A9518212970}" dt="2021-10-24T15:25:30.357" v="1947" actId="20577"/>
          <ac:spMkLst>
            <pc:docMk/>
            <pc:sldMk cId="397681851" sldId="257"/>
            <ac:spMk id="21" creationId="{74F56A30-1B3E-43FA-B10F-D84F0254E436}"/>
          </ac:spMkLst>
        </pc:spChg>
        <pc:spChg chg="add mod">
          <ac:chgData name="田中 柊平" userId="60acd1ff06c79bed" providerId="LiveId" clId="{A5DA346B-8F48-4DF4-A5EB-3A9518212970}" dt="2021-10-24T15:24:03.783" v="1931" actId="1076"/>
          <ac:spMkLst>
            <pc:docMk/>
            <pc:sldMk cId="397681851" sldId="257"/>
            <ac:spMk id="24" creationId="{FC21CFAA-8EDC-41D7-A9F7-FC7FBA6B9A62}"/>
          </ac:spMkLst>
        </pc:spChg>
        <pc:spChg chg="add del mod">
          <ac:chgData name="田中 柊平" userId="60acd1ff06c79bed" providerId="LiveId" clId="{A5DA346B-8F48-4DF4-A5EB-3A9518212970}" dt="2021-10-24T14:54:20.223" v="1675"/>
          <ac:spMkLst>
            <pc:docMk/>
            <pc:sldMk cId="397681851" sldId="257"/>
            <ac:spMk id="27" creationId="{68848ECD-F6E2-4CE8-A89B-2F3A3325402F}"/>
          </ac:spMkLst>
        </pc:spChg>
        <pc:spChg chg="add mod">
          <ac:chgData name="田中 柊平" userId="60acd1ff06c79bed" providerId="LiveId" clId="{A5DA346B-8F48-4DF4-A5EB-3A9518212970}" dt="2021-10-24T15:26:35.095" v="1954" actId="1076"/>
          <ac:spMkLst>
            <pc:docMk/>
            <pc:sldMk cId="397681851" sldId="257"/>
            <ac:spMk id="28" creationId="{BACF333E-324D-4B75-851A-6024EB3B37DC}"/>
          </ac:spMkLst>
        </pc:spChg>
        <pc:spChg chg="add mod">
          <ac:chgData name="田中 柊平" userId="60acd1ff06c79bed" providerId="LiveId" clId="{A5DA346B-8F48-4DF4-A5EB-3A9518212970}" dt="2021-10-24T15:21:05.079" v="1908" actId="1076"/>
          <ac:spMkLst>
            <pc:docMk/>
            <pc:sldMk cId="397681851" sldId="257"/>
            <ac:spMk id="29" creationId="{29D31EE8-547C-422B-83DB-4F73D97E2CD4}"/>
          </ac:spMkLst>
        </pc:spChg>
        <pc:spChg chg="mod">
          <ac:chgData name="田中 柊平" userId="60acd1ff06c79bed" providerId="LiveId" clId="{A5DA346B-8F48-4DF4-A5EB-3A9518212970}" dt="2021-10-24T15:25:53.234" v="1950" actId="1076"/>
          <ac:spMkLst>
            <pc:docMk/>
            <pc:sldMk cId="397681851" sldId="257"/>
            <ac:spMk id="48" creationId="{630BB214-DE83-44B5-A3C9-DCE9C9189F49}"/>
          </ac:spMkLst>
        </pc:spChg>
        <pc:spChg chg="del mod">
          <ac:chgData name="田中 柊平" userId="60acd1ff06c79bed" providerId="LiveId" clId="{A5DA346B-8F48-4DF4-A5EB-3A9518212970}" dt="2021-10-24T01:23:58.180" v="643" actId="21"/>
          <ac:spMkLst>
            <pc:docMk/>
            <pc:sldMk cId="397681851" sldId="257"/>
            <ac:spMk id="49" creationId="{5BE0382F-5D3A-4B62-ADC3-68ADB5D89569}"/>
          </ac:spMkLst>
        </pc:spChg>
        <pc:spChg chg="mod">
          <ac:chgData name="田中 柊平" userId="60acd1ff06c79bed" providerId="LiveId" clId="{A5DA346B-8F48-4DF4-A5EB-3A9518212970}" dt="2021-10-24T13:56:55.278" v="1008" actId="20577"/>
          <ac:spMkLst>
            <pc:docMk/>
            <pc:sldMk cId="397681851" sldId="257"/>
            <ac:spMk id="50" creationId="{1B6AFEFC-E499-49A9-B92E-1DDB287EBF16}"/>
          </ac:spMkLst>
        </pc:spChg>
        <pc:spChg chg="mod">
          <ac:chgData name="田中 柊平" userId="60acd1ff06c79bed" providerId="LiveId" clId="{A5DA346B-8F48-4DF4-A5EB-3A9518212970}" dt="2021-10-24T14:08:40.488" v="1331" actId="1076"/>
          <ac:spMkLst>
            <pc:docMk/>
            <pc:sldMk cId="397681851" sldId="257"/>
            <ac:spMk id="51" creationId="{A98171FE-CCF7-443D-99BE-A27B9DA19D74}"/>
          </ac:spMkLst>
        </pc:spChg>
        <pc:spChg chg="mod">
          <ac:chgData name="田中 柊平" userId="60acd1ff06c79bed" providerId="LiveId" clId="{A5DA346B-8F48-4DF4-A5EB-3A9518212970}" dt="2021-10-24T15:22:30.504" v="1919" actId="20577"/>
          <ac:spMkLst>
            <pc:docMk/>
            <pc:sldMk cId="397681851" sldId="257"/>
            <ac:spMk id="54" creationId="{2E675081-5208-4DCA-9929-10C179A303E6}"/>
          </ac:spMkLst>
        </pc:spChg>
        <pc:spChg chg="mod">
          <ac:chgData name="田中 柊平" userId="60acd1ff06c79bed" providerId="LiveId" clId="{A5DA346B-8F48-4DF4-A5EB-3A9518212970}" dt="2021-10-24T15:27:04.833" v="1957" actId="1076"/>
          <ac:spMkLst>
            <pc:docMk/>
            <pc:sldMk cId="397681851" sldId="257"/>
            <ac:spMk id="55" creationId="{518320EB-38AF-49EF-9849-1160AA574C46}"/>
          </ac:spMkLst>
        </pc:spChg>
        <pc:spChg chg="mod">
          <ac:chgData name="田中 柊平" userId="60acd1ff06c79bed" providerId="LiveId" clId="{A5DA346B-8F48-4DF4-A5EB-3A9518212970}" dt="2021-10-24T01:27:13.341" v="739" actId="14100"/>
          <ac:spMkLst>
            <pc:docMk/>
            <pc:sldMk cId="397681851" sldId="257"/>
            <ac:spMk id="56" creationId="{45C2F057-4712-4C38-8998-B28BC853E58E}"/>
          </ac:spMkLst>
        </pc:spChg>
        <pc:spChg chg="mod">
          <ac:chgData name="田中 柊平" userId="60acd1ff06c79bed" providerId="LiveId" clId="{A5DA346B-8F48-4DF4-A5EB-3A9518212970}" dt="2021-10-24T00:56:51.792" v="30" actId="1076"/>
          <ac:spMkLst>
            <pc:docMk/>
            <pc:sldMk cId="397681851" sldId="257"/>
            <ac:spMk id="58" creationId="{FC49774A-4953-46B3-BDBE-4A6ABD14E618}"/>
          </ac:spMkLst>
        </pc:spChg>
        <pc:spChg chg="mod">
          <ac:chgData name="田中 柊平" userId="60acd1ff06c79bed" providerId="LiveId" clId="{A5DA346B-8F48-4DF4-A5EB-3A9518212970}" dt="2021-10-24T01:24:57.864" v="647"/>
          <ac:spMkLst>
            <pc:docMk/>
            <pc:sldMk cId="397681851" sldId="257"/>
            <ac:spMk id="61" creationId="{1F56289A-946C-4989-BD12-14057EA343E1}"/>
          </ac:spMkLst>
        </pc:spChg>
        <pc:spChg chg="mod">
          <ac:chgData name="田中 柊平" userId="60acd1ff06c79bed" providerId="LiveId" clId="{A5DA346B-8F48-4DF4-A5EB-3A9518212970}" dt="2021-10-24T01:24:57.864" v="647"/>
          <ac:spMkLst>
            <pc:docMk/>
            <pc:sldMk cId="397681851" sldId="257"/>
            <ac:spMk id="62" creationId="{99EA8395-770B-4725-A018-56762DF97822}"/>
          </ac:spMkLst>
        </pc:spChg>
        <pc:spChg chg="mod">
          <ac:chgData name="田中 柊平" userId="60acd1ff06c79bed" providerId="LiveId" clId="{A5DA346B-8F48-4DF4-A5EB-3A9518212970}" dt="2021-10-24T01:27:28.207" v="757" actId="20577"/>
          <ac:spMkLst>
            <pc:docMk/>
            <pc:sldMk cId="397681851" sldId="257"/>
            <ac:spMk id="63" creationId="{2A6981A7-99B5-4D0D-B560-216589D04C41}"/>
          </ac:spMkLst>
        </pc:spChg>
        <pc:spChg chg="mod">
          <ac:chgData name="田中 柊平" userId="60acd1ff06c79bed" providerId="LiveId" clId="{A5DA346B-8F48-4DF4-A5EB-3A9518212970}" dt="2021-10-24T01:25:14.608" v="649"/>
          <ac:spMkLst>
            <pc:docMk/>
            <pc:sldMk cId="397681851" sldId="257"/>
            <ac:spMk id="65" creationId="{B8C2061F-585E-451A-99F4-5E92F514D5E0}"/>
          </ac:spMkLst>
        </pc:spChg>
        <pc:spChg chg="mod">
          <ac:chgData name="田中 柊平" userId="60acd1ff06c79bed" providerId="LiveId" clId="{A5DA346B-8F48-4DF4-A5EB-3A9518212970}" dt="2021-10-24T01:25:14.608" v="649"/>
          <ac:spMkLst>
            <pc:docMk/>
            <pc:sldMk cId="397681851" sldId="257"/>
            <ac:spMk id="66" creationId="{8C9DD987-D70A-41AC-B42F-D993F90CC968}"/>
          </ac:spMkLst>
        </pc:spChg>
        <pc:spChg chg="mod">
          <ac:chgData name="田中 柊平" userId="60acd1ff06c79bed" providerId="LiveId" clId="{A5DA346B-8F48-4DF4-A5EB-3A9518212970}" dt="2021-10-24T01:26:34.840" v="682" actId="20577"/>
          <ac:spMkLst>
            <pc:docMk/>
            <pc:sldMk cId="397681851" sldId="257"/>
            <ac:spMk id="67" creationId="{01AE22BC-3F67-430C-8566-07D21B7283EC}"/>
          </ac:spMkLst>
        </pc:spChg>
        <pc:spChg chg="mod">
          <ac:chgData name="田中 柊平" userId="60acd1ff06c79bed" providerId="LiveId" clId="{A5DA346B-8F48-4DF4-A5EB-3A9518212970}" dt="2021-10-24T15:24:37.855" v="1940" actId="404"/>
          <ac:spMkLst>
            <pc:docMk/>
            <pc:sldMk cId="397681851" sldId="257"/>
            <ac:spMk id="69" creationId="{ECE89511-D151-41DC-B625-8F00403E1D0B}"/>
          </ac:spMkLst>
        </pc:spChg>
        <pc:spChg chg="mod">
          <ac:chgData name="田中 柊平" userId="60acd1ff06c79bed" providerId="LiveId" clId="{A5DA346B-8F48-4DF4-A5EB-3A9518212970}" dt="2021-10-24T15:26:40.238" v="1955" actId="1076"/>
          <ac:spMkLst>
            <pc:docMk/>
            <pc:sldMk cId="397681851" sldId="257"/>
            <ac:spMk id="70" creationId="{F8B03B06-FC75-4E0D-8390-3BE6D307147E}"/>
          </ac:spMkLst>
        </pc:spChg>
        <pc:spChg chg="mod">
          <ac:chgData name="田中 柊平" userId="60acd1ff06c79bed" providerId="LiveId" clId="{A5DA346B-8F48-4DF4-A5EB-3A9518212970}" dt="2021-10-24T01:27:43.792" v="778" actId="14100"/>
          <ac:spMkLst>
            <pc:docMk/>
            <pc:sldMk cId="397681851" sldId="257"/>
            <ac:spMk id="71" creationId="{26809D2A-B428-4DB1-8211-51CEC50C78D8}"/>
          </ac:spMkLst>
        </pc:spChg>
        <pc:spChg chg="mod">
          <ac:chgData name="田中 柊平" userId="60acd1ff06c79bed" providerId="LiveId" clId="{A5DA346B-8F48-4DF4-A5EB-3A9518212970}" dt="2021-10-24T15:21:20.593" v="1909" actId="20577"/>
          <ac:spMkLst>
            <pc:docMk/>
            <pc:sldMk cId="397681851" sldId="257"/>
            <ac:spMk id="73" creationId="{63442BA3-EA45-40BC-87E5-1640942BD65F}"/>
          </ac:spMkLst>
        </pc:spChg>
        <pc:spChg chg="mod">
          <ac:chgData name="田中 柊平" userId="60acd1ff06c79bed" providerId="LiveId" clId="{A5DA346B-8F48-4DF4-A5EB-3A9518212970}" dt="2021-10-24T15:26:54.884" v="1956" actId="1076"/>
          <ac:spMkLst>
            <pc:docMk/>
            <pc:sldMk cId="397681851" sldId="257"/>
            <ac:spMk id="74" creationId="{0C3AA5D6-71F0-446C-A9CA-97194A7E8083}"/>
          </ac:spMkLst>
        </pc:spChg>
        <pc:spChg chg="mod">
          <ac:chgData name="田中 柊平" userId="60acd1ff06c79bed" providerId="LiveId" clId="{A5DA346B-8F48-4DF4-A5EB-3A9518212970}" dt="2021-10-24T01:26:17.917" v="665" actId="14100"/>
          <ac:spMkLst>
            <pc:docMk/>
            <pc:sldMk cId="397681851" sldId="257"/>
            <ac:spMk id="75" creationId="{100F0AAB-4667-4959-A662-3365564D8FDC}"/>
          </ac:spMkLst>
        </pc:spChg>
        <pc:spChg chg="mod">
          <ac:chgData name="田中 柊平" userId="60acd1ff06c79bed" providerId="LiveId" clId="{A5DA346B-8F48-4DF4-A5EB-3A9518212970}" dt="2021-10-24T13:48:33.719" v="792" actId="20577"/>
          <ac:spMkLst>
            <pc:docMk/>
            <pc:sldMk cId="397681851" sldId="257"/>
            <ac:spMk id="76" creationId="{01299543-61C4-4637-85E9-A5FC7E580491}"/>
          </ac:spMkLst>
        </pc:spChg>
        <pc:spChg chg="mod">
          <ac:chgData name="田中 柊平" userId="60acd1ff06c79bed" providerId="LiveId" clId="{A5DA346B-8F48-4DF4-A5EB-3A9518212970}" dt="2021-10-24T14:47:56.010" v="1596" actId="1076"/>
          <ac:spMkLst>
            <pc:docMk/>
            <pc:sldMk cId="397681851" sldId="257"/>
            <ac:spMk id="77" creationId="{B6C7BBCA-3474-46FD-9A99-32BD3FD1524F}"/>
          </ac:spMkLst>
        </pc:spChg>
        <pc:spChg chg="add del mod">
          <ac:chgData name="田中 柊平" userId="60acd1ff06c79bed" providerId="LiveId" clId="{A5DA346B-8F48-4DF4-A5EB-3A9518212970}" dt="2021-10-24T14:06:55.518" v="1251" actId="21"/>
          <ac:spMkLst>
            <pc:docMk/>
            <pc:sldMk cId="397681851" sldId="257"/>
            <ac:spMk id="79" creationId="{428BB2D7-E4CD-4342-85A5-D5CE50541DCC}"/>
          </ac:spMkLst>
        </pc:spChg>
        <pc:spChg chg="add mod">
          <ac:chgData name="田中 柊平" userId="60acd1ff06c79bed" providerId="LiveId" clId="{A5DA346B-8F48-4DF4-A5EB-3A9518212970}" dt="2021-10-24T15:24:03.783" v="1931" actId="1076"/>
          <ac:spMkLst>
            <pc:docMk/>
            <pc:sldMk cId="397681851" sldId="257"/>
            <ac:spMk id="85" creationId="{8634C0AC-DA1C-4286-994C-F11F4F742CF8}"/>
          </ac:spMkLst>
        </pc:spChg>
        <pc:spChg chg="add mod">
          <ac:chgData name="田中 柊平" userId="60acd1ff06c79bed" providerId="LiveId" clId="{A5DA346B-8F48-4DF4-A5EB-3A9518212970}" dt="2021-10-24T15:26:35.095" v="1954" actId="1076"/>
          <ac:spMkLst>
            <pc:docMk/>
            <pc:sldMk cId="397681851" sldId="257"/>
            <ac:spMk id="86" creationId="{7A1BF65C-FFF9-4F25-848C-23BED7026DAC}"/>
          </ac:spMkLst>
        </pc:spChg>
        <pc:spChg chg="add mod">
          <ac:chgData name="田中 柊平" userId="60acd1ff06c79bed" providerId="LiveId" clId="{A5DA346B-8F48-4DF4-A5EB-3A9518212970}" dt="2021-10-24T15:26:35.095" v="1954" actId="1076"/>
          <ac:spMkLst>
            <pc:docMk/>
            <pc:sldMk cId="397681851" sldId="257"/>
            <ac:spMk id="87" creationId="{EF5B5FAE-62E2-495E-9F4F-50CB8C583293}"/>
          </ac:spMkLst>
        </pc:spChg>
        <pc:spChg chg="add mod">
          <ac:chgData name="田中 柊平" userId="60acd1ff06c79bed" providerId="LiveId" clId="{A5DA346B-8F48-4DF4-A5EB-3A9518212970}" dt="2021-10-24T15:26:35.095" v="1954" actId="1076"/>
          <ac:spMkLst>
            <pc:docMk/>
            <pc:sldMk cId="397681851" sldId="257"/>
            <ac:spMk id="88" creationId="{70A951DB-5D78-47D1-B26E-D2C1E4493FD2}"/>
          </ac:spMkLst>
        </pc:spChg>
        <pc:spChg chg="add mod">
          <ac:chgData name="田中 柊平" userId="60acd1ff06c79bed" providerId="LiveId" clId="{A5DA346B-8F48-4DF4-A5EB-3A9518212970}" dt="2021-10-24T15:24:03.783" v="1931" actId="1076"/>
          <ac:spMkLst>
            <pc:docMk/>
            <pc:sldMk cId="397681851" sldId="257"/>
            <ac:spMk id="89" creationId="{ADD543D2-0DCF-4462-89C5-0521BE769D8F}"/>
          </ac:spMkLst>
        </pc:spChg>
        <pc:grpChg chg="mod">
          <ac:chgData name="田中 柊平" userId="60acd1ff06c79bed" providerId="LiveId" clId="{A5DA346B-8F48-4DF4-A5EB-3A9518212970}" dt="2021-10-24T01:20:47.107" v="575" actId="14100"/>
          <ac:grpSpMkLst>
            <pc:docMk/>
            <pc:sldMk cId="397681851" sldId="257"/>
            <ac:grpSpMk id="20" creationId="{9D3B6C3C-DA9B-421F-AF45-EBD965383B79}"/>
          </ac:grpSpMkLst>
        </pc:grpChg>
        <pc:grpChg chg="del mod">
          <ac:chgData name="田中 柊平" userId="60acd1ff06c79bed" providerId="LiveId" clId="{A5DA346B-8F48-4DF4-A5EB-3A9518212970}" dt="2021-10-24T01:23:58.180" v="643" actId="21"/>
          <ac:grpSpMkLst>
            <pc:docMk/>
            <pc:sldMk cId="397681851" sldId="257"/>
            <ac:grpSpMk id="25" creationId="{AA4A7263-FFB0-499C-A3C9-C0E7365FD986}"/>
          </ac:grpSpMkLst>
        </pc:grpChg>
        <pc:grpChg chg="mod">
          <ac:chgData name="田中 柊平" userId="60acd1ff06c79bed" providerId="LiveId" clId="{A5DA346B-8F48-4DF4-A5EB-3A9518212970}" dt="2021-10-24T00:56:45.133" v="29" actId="14100"/>
          <ac:grpSpMkLst>
            <pc:docMk/>
            <pc:sldMk cId="397681851" sldId="257"/>
            <ac:grpSpMk id="41" creationId="{4670F2A4-0A67-4B56-8704-769F32F96116}"/>
          </ac:grpSpMkLst>
        </pc:grpChg>
        <pc:grpChg chg="mod">
          <ac:chgData name="田中 柊平" userId="60acd1ff06c79bed" providerId="LiveId" clId="{A5DA346B-8F48-4DF4-A5EB-3A9518212970}" dt="2021-10-24T01:25:46.317" v="653" actId="1076"/>
          <ac:grpSpMkLst>
            <pc:docMk/>
            <pc:sldMk cId="397681851" sldId="257"/>
            <ac:grpSpMk id="53" creationId="{95736C6B-D8B7-45D0-B035-9A7A7DE9FC69}"/>
          </ac:grpSpMkLst>
        </pc:grpChg>
        <pc:grpChg chg="del mod">
          <ac:chgData name="田中 柊平" userId="60acd1ff06c79bed" providerId="LiveId" clId="{A5DA346B-8F48-4DF4-A5EB-3A9518212970}" dt="2021-10-24T01:23:58.180" v="643" actId="21"/>
          <ac:grpSpMkLst>
            <pc:docMk/>
            <pc:sldMk cId="397681851" sldId="257"/>
            <ac:grpSpMk id="57" creationId="{4EDE71B8-547E-4EA5-93AB-986576099AEA}"/>
          </ac:grpSpMkLst>
        </pc:grpChg>
        <pc:grpChg chg="add mod">
          <ac:chgData name="田中 柊平" userId="60acd1ff06c79bed" providerId="LiveId" clId="{A5DA346B-8F48-4DF4-A5EB-3A9518212970}" dt="2021-10-24T14:12:04.184" v="1340" actId="1076"/>
          <ac:grpSpMkLst>
            <pc:docMk/>
            <pc:sldMk cId="397681851" sldId="257"/>
            <ac:grpSpMk id="60" creationId="{BE7FF286-917F-4B16-AAA9-54CB7287C6AB}"/>
          </ac:grpSpMkLst>
        </pc:grpChg>
        <pc:grpChg chg="add mod">
          <ac:chgData name="田中 柊平" userId="60acd1ff06c79bed" providerId="LiveId" clId="{A5DA346B-8F48-4DF4-A5EB-3A9518212970}" dt="2021-10-24T01:25:23.104" v="650" actId="1076"/>
          <ac:grpSpMkLst>
            <pc:docMk/>
            <pc:sldMk cId="397681851" sldId="257"/>
            <ac:grpSpMk id="64" creationId="{93B2F445-FF83-410D-87C1-9F2441643BC3}"/>
          </ac:grpSpMkLst>
        </pc:grpChg>
        <pc:grpChg chg="add mod">
          <ac:chgData name="田中 柊平" userId="60acd1ff06c79bed" providerId="LiveId" clId="{A5DA346B-8F48-4DF4-A5EB-3A9518212970}" dt="2021-10-24T15:26:35.095" v="1954" actId="1076"/>
          <ac:grpSpMkLst>
            <pc:docMk/>
            <pc:sldMk cId="397681851" sldId="257"/>
            <ac:grpSpMk id="68" creationId="{4677A10E-9BF1-44E0-A9D9-29CE4273D499}"/>
          </ac:grpSpMkLst>
        </pc:grpChg>
        <pc:grpChg chg="add mod">
          <ac:chgData name="田中 柊平" userId="60acd1ff06c79bed" providerId="LiveId" clId="{A5DA346B-8F48-4DF4-A5EB-3A9518212970}" dt="2021-10-24T15:21:05.079" v="1908" actId="1076"/>
          <ac:grpSpMkLst>
            <pc:docMk/>
            <pc:sldMk cId="397681851" sldId="257"/>
            <ac:grpSpMk id="72" creationId="{B2EEEF12-476B-4B36-888E-AFFCD3201D16}"/>
          </ac:grpSpMkLst>
        </pc:grpChg>
        <pc:picChg chg="mod">
          <ac:chgData name="田中 柊平" userId="60acd1ff06c79bed" providerId="LiveId" clId="{A5DA346B-8F48-4DF4-A5EB-3A9518212970}" dt="2021-10-24T14:08:53.588" v="1332" actId="1076"/>
          <ac:picMkLst>
            <pc:docMk/>
            <pc:sldMk cId="397681851" sldId="257"/>
            <ac:picMk id="15" creationId="{8ACA6A97-1F72-4E0A-8507-7629DCE867CE}"/>
          </ac:picMkLst>
        </pc:picChg>
        <pc:picChg chg="add mod">
          <ac:chgData name="田中 柊平" userId="60acd1ff06c79bed" providerId="LiveId" clId="{A5DA346B-8F48-4DF4-A5EB-3A9518212970}" dt="2021-10-24T15:24:18.243" v="1934" actId="1076"/>
          <ac:picMkLst>
            <pc:docMk/>
            <pc:sldMk cId="397681851" sldId="257"/>
            <ac:picMk id="18" creationId="{C91DCD2C-84AD-436F-A7E0-6A34679BF8D7}"/>
          </ac:picMkLst>
        </pc:picChg>
        <pc:cxnChg chg="mod">
          <ac:chgData name="田中 柊平" userId="60acd1ff06c79bed" providerId="LiveId" clId="{A5DA346B-8F48-4DF4-A5EB-3A9518212970}" dt="2021-10-24T01:23:58.180" v="643" actId="21"/>
          <ac:cxnSpMkLst>
            <pc:docMk/>
            <pc:sldMk cId="397681851" sldId="257"/>
            <ac:cxnSpMk id="36" creationId="{E1D35B43-135C-4BA0-8B96-0FE9361F79C6}"/>
          </ac:cxnSpMkLst>
        </pc:cxnChg>
        <pc:cxnChg chg="mod">
          <ac:chgData name="田中 柊平" userId="60acd1ff06c79bed" providerId="LiveId" clId="{A5DA346B-8F48-4DF4-A5EB-3A9518212970}" dt="2021-10-24T00:57:35.318" v="33" actId="14100"/>
          <ac:cxnSpMkLst>
            <pc:docMk/>
            <pc:sldMk cId="397681851" sldId="257"/>
            <ac:cxnSpMk id="59" creationId="{72C87908-4443-4C67-A4DF-696BF7E74754}"/>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4DCFD4-4A45-43F2-8AB9-04CEB6210951}" type="datetimeFigureOut">
              <a:rPr kumimoji="1" lang="ja-JP" altLang="en-US" smtClean="0"/>
              <a:t>2023/10/8</a:t>
            </a:fld>
            <a:endParaRPr kumimoji="1" lang="ja-JP" altLang="en-US"/>
          </a:p>
        </p:txBody>
      </p:sp>
      <p:sp>
        <p:nvSpPr>
          <p:cNvPr id="4" name="スライド イメージ プレースホルダー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A03A1F-100E-4403-80D5-D9B61A9DE480}" type="slidenum">
              <a:rPr kumimoji="1" lang="ja-JP" altLang="en-US" smtClean="0"/>
              <a:t>‹#›</a:t>
            </a:fld>
            <a:endParaRPr kumimoji="1" lang="ja-JP" altLang="en-US"/>
          </a:p>
        </p:txBody>
      </p:sp>
    </p:spTree>
    <p:extLst>
      <p:ext uri="{BB962C8B-B14F-4D97-AF65-F5344CB8AC3E}">
        <p14:creationId xmlns:p14="http://schemas.microsoft.com/office/powerpoint/2010/main" val="94445680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3A03A1F-100E-4403-80D5-D9B61A9DE480}" type="slidenum">
              <a:rPr kumimoji="1" lang="ja-JP" altLang="en-US" smtClean="0"/>
              <a:t>1</a:t>
            </a:fld>
            <a:endParaRPr kumimoji="1" lang="ja-JP" altLang="en-US"/>
          </a:p>
        </p:txBody>
      </p:sp>
    </p:spTree>
    <p:extLst>
      <p:ext uri="{BB962C8B-B14F-4D97-AF65-F5344CB8AC3E}">
        <p14:creationId xmlns:p14="http://schemas.microsoft.com/office/powerpoint/2010/main" val="2300111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grpSp>
        <p:nvGrpSpPr>
          <p:cNvPr id="22" name="グループ化 21">
            <a:extLst>
              <a:ext uri="{FF2B5EF4-FFF2-40B4-BE49-F238E27FC236}">
                <a16:creationId xmlns:a16="http://schemas.microsoft.com/office/drawing/2014/main" id="{A09A4A69-898B-45B6-90AE-6597A0875A2F}"/>
              </a:ext>
            </a:extLst>
          </p:cNvPr>
          <p:cNvGrpSpPr/>
          <p:nvPr userDrawn="1"/>
        </p:nvGrpSpPr>
        <p:grpSpPr>
          <a:xfrm>
            <a:off x="20747252" y="36164524"/>
            <a:ext cx="4270792" cy="646331"/>
            <a:chOff x="20760859" y="36126424"/>
            <a:chExt cx="4270792" cy="646331"/>
          </a:xfrm>
        </p:grpSpPr>
        <p:sp>
          <p:nvSpPr>
            <p:cNvPr id="23" name="テキスト ボックス 22">
              <a:extLst>
                <a:ext uri="{FF2B5EF4-FFF2-40B4-BE49-F238E27FC236}">
                  <a16:creationId xmlns:a16="http://schemas.microsoft.com/office/drawing/2014/main" id="{42BEC835-9D86-43C1-B457-BD1A3FB2F282}"/>
                </a:ext>
              </a:extLst>
            </p:cNvPr>
            <p:cNvSpPr txBox="1"/>
            <p:nvPr/>
          </p:nvSpPr>
          <p:spPr>
            <a:xfrm>
              <a:off x="21153666" y="36126424"/>
              <a:ext cx="3877985" cy="646331"/>
            </a:xfrm>
            <a:prstGeom prst="rect">
              <a:avLst/>
            </a:prstGeom>
            <a:noFill/>
          </p:spPr>
          <p:txBody>
            <a:bodyPr wrap="none" rtlCol="0">
              <a:spAutoFit/>
            </a:bodyPr>
            <a:lstStyle/>
            <a:p>
              <a:pPr algn="ctr"/>
              <a:r>
                <a:rPr kumimoji="1" lang="ja-JP" altLang="en-US" sz="3600" dirty="0">
                  <a:solidFill>
                    <a:srgbClr val="006699"/>
                  </a:solidFill>
                  <a:latin typeface="ＭＳ ゴシック" panose="020B0609070205080204" pitchFamily="49" charset="-128"/>
                  <a:ea typeface="ＭＳ ゴシック" panose="020B0609070205080204" pitchFamily="49" charset="-128"/>
                </a:rPr>
                <a:t>卒業研究中間発表</a:t>
              </a:r>
              <a:endParaRPr kumimoji="1" lang="en-US" altLang="ja-JP" sz="3600" dirty="0">
                <a:solidFill>
                  <a:srgbClr val="006699"/>
                </a:solidFill>
                <a:latin typeface="ＭＳ ゴシック" panose="020B0609070205080204" pitchFamily="49" charset="-128"/>
                <a:ea typeface="ＭＳ ゴシック" panose="020B0609070205080204" pitchFamily="49" charset="-128"/>
              </a:endParaRPr>
            </a:p>
          </p:txBody>
        </p:sp>
        <p:sp>
          <p:nvSpPr>
            <p:cNvPr id="24" name="ひし形 23">
              <a:extLst>
                <a:ext uri="{FF2B5EF4-FFF2-40B4-BE49-F238E27FC236}">
                  <a16:creationId xmlns:a16="http://schemas.microsoft.com/office/drawing/2014/main" id="{16EF4BDF-686D-4F34-83D5-1C4D8786D447}"/>
                </a:ext>
              </a:extLst>
            </p:cNvPr>
            <p:cNvSpPr>
              <a:spLocks noChangeAspect="1"/>
            </p:cNvSpPr>
            <p:nvPr/>
          </p:nvSpPr>
          <p:spPr>
            <a:xfrm>
              <a:off x="20760859" y="36239578"/>
              <a:ext cx="420021" cy="420021"/>
            </a:xfrm>
            <a:prstGeom prst="diamond">
              <a:avLst/>
            </a:prstGeom>
            <a:solidFill>
              <a:srgbClr val="FF3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65025281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01803" y="1974134"/>
            <a:ext cx="22604433" cy="7166939"/>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801803" y="9870630"/>
            <a:ext cx="22604433" cy="23526436"/>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801802" y="34366969"/>
            <a:ext cx="5896809" cy="1974126"/>
          </a:xfrm>
          <a:prstGeom prst="rect">
            <a:avLst/>
          </a:prstGeom>
        </p:spPr>
        <p:txBody>
          <a:bodyPr vert="horz" lIns="91440" tIns="45720" rIns="91440" bIns="45720" rtlCol="0" anchor="ctr"/>
          <a:lstStyle>
            <a:lvl1pPr algn="l">
              <a:defRPr sz="3439">
                <a:solidFill>
                  <a:schemeClr val="tx1">
                    <a:tint val="75000"/>
                  </a:schemeClr>
                </a:solidFill>
              </a:defRPr>
            </a:lvl1pPr>
          </a:lstStyle>
          <a:p>
            <a:fld id="{AFBAA52B-B866-4713-8126-EE58C612994D}" type="datetimeFigureOut">
              <a:rPr kumimoji="1" lang="ja-JP" altLang="en-US" smtClean="0"/>
              <a:t>2023/10/8</a:t>
            </a:fld>
            <a:endParaRPr kumimoji="1" lang="ja-JP" altLang="en-US"/>
          </a:p>
        </p:txBody>
      </p:sp>
      <p:sp>
        <p:nvSpPr>
          <p:cNvPr id="5" name="Footer Placeholder 4"/>
          <p:cNvSpPr>
            <a:spLocks noGrp="1"/>
          </p:cNvSpPr>
          <p:nvPr>
            <p:ph type="ftr" sz="quarter" idx="3"/>
          </p:nvPr>
        </p:nvSpPr>
        <p:spPr>
          <a:xfrm>
            <a:off x="8681413" y="34366969"/>
            <a:ext cx="8845213" cy="1974126"/>
          </a:xfrm>
          <a:prstGeom prst="rect">
            <a:avLst/>
          </a:prstGeom>
        </p:spPr>
        <p:txBody>
          <a:bodyPr vert="horz" lIns="91440" tIns="45720" rIns="91440" bIns="45720" rtlCol="0" anchor="ctr"/>
          <a:lstStyle>
            <a:lvl1pPr algn="ctr">
              <a:defRPr sz="3439">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8509427" y="34366969"/>
            <a:ext cx="5896809" cy="1974126"/>
          </a:xfrm>
          <a:prstGeom prst="rect">
            <a:avLst/>
          </a:prstGeom>
        </p:spPr>
        <p:txBody>
          <a:bodyPr vert="horz" lIns="91440" tIns="45720" rIns="91440" bIns="45720" rtlCol="0" anchor="ctr"/>
          <a:lstStyle>
            <a:lvl1pPr algn="r">
              <a:defRPr sz="3439">
                <a:solidFill>
                  <a:schemeClr val="tx1">
                    <a:tint val="75000"/>
                  </a:schemeClr>
                </a:solidFill>
              </a:defRPr>
            </a:lvl1pPr>
          </a:lstStyle>
          <a:p>
            <a:fld id="{2DD6BEF8-AEA9-4C02-9884-9515AB35119F}" type="slidenum">
              <a:rPr kumimoji="1" lang="ja-JP" altLang="en-US" smtClean="0"/>
              <a:t>‹#›</a:t>
            </a:fld>
            <a:endParaRPr kumimoji="1" lang="ja-JP" altLang="en-US"/>
          </a:p>
        </p:txBody>
      </p:sp>
    </p:spTree>
    <p:extLst>
      <p:ext uri="{BB962C8B-B14F-4D97-AF65-F5344CB8AC3E}">
        <p14:creationId xmlns:p14="http://schemas.microsoft.com/office/powerpoint/2010/main" val="903356702"/>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2620762" rtl="0" eaLnBrk="1" latinLnBrk="0" hangingPunct="1">
        <a:lnSpc>
          <a:spcPct val="90000"/>
        </a:lnSpc>
        <a:spcBef>
          <a:spcPct val="0"/>
        </a:spcBef>
        <a:buNone/>
        <a:defRPr kumimoji="1" sz="12611" kern="1200">
          <a:solidFill>
            <a:schemeClr val="tx1"/>
          </a:solidFill>
          <a:latin typeface="+mj-lt"/>
          <a:ea typeface="+mj-ea"/>
          <a:cs typeface="+mj-cs"/>
        </a:defRPr>
      </a:lvl1pPr>
    </p:titleStyle>
    <p:bodyStyle>
      <a:lvl1pPr marL="655190" indent="-655190" algn="l" defTabSz="2620762" rtl="0" eaLnBrk="1" latinLnBrk="0" hangingPunct="1">
        <a:lnSpc>
          <a:spcPct val="90000"/>
        </a:lnSpc>
        <a:spcBef>
          <a:spcPts val="2866"/>
        </a:spcBef>
        <a:buFont typeface="Arial" panose="020B0604020202020204" pitchFamily="34" charset="0"/>
        <a:buChar char="•"/>
        <a:defRPr kumimoji="1" sz="8025" kern="1200">
          <a:solidFill>
            <a:schemeClr val="tx1"/>
          </a:solidFill>
          <a:latin typeface="+mn-lt"/>
          <a:ea typeface="+mn-ea"/>
          <a:cs typeface="+mn-cs"/>
        </a:defRPr>
      </a:lvl1pPr>
      <a:lvl2pPr marL="1965571" indent="-655190" algn="l" defTabSz="2620762" rtl="0" eaLnBrk="1" latinLnBrk="0" hangingPunct="1">
        <a:lnSpc>
          <a:spcPct val="90000"/>
        </a:lnSpc>
        <a:spcBef>
          <a:spcPts val="1433"/>
        </a:spcBef>
        <a:buFont typeface="Arial" panose="020B0604020202020204" pitchFamily="34" charset="0"/>
        <a:buChar char="•"/>
        <a:defRPr kumimoji="1" sz="6879" kern="1200">
          <a:solidFill>
            <a:schemeClr val="tx1"/>
          </a:solidFill>
          <a:latin typeface="+mn-lt"/>
          <a:ea typeface="+mn-ea"/>
          <a:cs typeface="+mn-cs"/>
        </a:defRPr>
      </a:lvl2pPr>
      <a:lvl3pPr marL="3275952" indent="-655190" algn="l" defTabSz="2620762" rtl="0" eaLnBrk="1" latinLnBrk="0" hangingPunct="1">
        <a:lnSpc>
          <a:spcPct val="90000"/>
        </a:lnSpc>
        <a:spcBef>
          <a:spcPts val="1433"/>
        </a:spcBef>
        <a:buFont typeface="Arial" panose="020B0604020202020204" pitchFamily="34" charset="0"/>
        <a:buChar char="•"/>
        <a:defRPr kumimoji="1" sz="5732" kern="1200">
          <a:solidFill>
            <a:schemeClr val="tx1"/>
          </a:solidFill>
          <a:latin typeface="+mn-lt"/>
          <a:ea typeface="+mn-ea"/>
          <a:cs typeface="+mn-cs"/>
        </a:defRPr>
      </a:lvl3pPr>
      <a:lvl4pPr marL="4586333" indent="-655190" algn="l" defTabSz="2620762" rtl="0" eaLnBrk="1" latinLnBrk="0" hangingPunct="1">
        <a:lnSpc>
          <a:spcPct val="90000"/>
        </a:lnSpc>
        <a:spcBef>
          <a:spcPts val="1433"/>
        </a:spcBef>
        <a:buFont typeface="Arial" panose="020B0604020202020204" pitchFamily="34" charset="0"/>
        <a:buChar char="•"/>
        <a:defRPr kumimoji="1" sz="5159" kern="1200">
          <a:solidFill>
            <a:schemeClr val="tx1"/>
          </a:solidFill>
          <a:latin typeface="+mn-lt"/>
          <a:ea typeface="+mn-ea"/>
          <a:cs typeface="+mn-cs"/>
        </a:defRPr>
      </a:lvl4pPr>
      <a:lvl5pPr marL="5896714" indent="-655190" algn="l" defTabSz="2620762" rtl="0" eaLnBrk="1" latinLnBrk="0" hangingPunct="1">
        <a:lnSpc>
          <a:spcPct val="90000"/>
        </a:lnSpc>
        <a:spcBef>
          <a:spcPts val="1433"/>
        </a:spcBef>
        <a:buFont typeface="Arial" panose="020B0604020202020204" pitchFamily="34" charset="0"/>
        <a:buChar char="•"/>
        <a:defRPr kumimoji="1" sz="5159" kern="1200">
          <a:solidFill>
            <a:schemeClr val="tx1"/>
          </a:solidFill>
          <a:latin typeface="+mn-lt"/>
          <a:ea typeface="+mn-ea"/>
          <a:cs typeface="+mn-cs"/>
        </a:defRPr>
      </a:lvl5pPr>
      <a:lvl6pPr marL="7207095" indent="-655190" algn="l" defTabSz="2620762" rtl="0" eaLnBrk="1" latinLnBrk="0" hangingPunct="1">
        <a:lnSpc>
          <a:spcPct val="90000"/>
        </a:lnSpc>
        <a:spcBef>
          <a:spcPts val="1433"/>
        </a:spcBef>
        <a:buFont typeface="Arial" panose="020B0604020202020204" pitchFamily="34" charset="0"/>
        <a:buChar char="•"/>
        <a:defRPr kumimoji="1" sz="5159" kern="1200">
          <a:solidFill>
            <a:schemeClr val="tx1"/>
          </a:solidFill>
          <a:latin typeface="+mn-lt"/>
          <a:ea typeface="+mn-ea"/>
          <a:cs typeface="+mn-cs"/>
        </a:defRPr>
      </a:lvl6pPr>
      <a:lvl7pPr marL="8517476" indent="-655190" algn="l" defTabSz="2620762" rtl="0" eaLnBrk="1" latinLnBrk="0" hangingPunct="1">
        <a:lnSpc>
          <a:spcPct val="90000"/>
        </a:lnSpc>
        <a:spcBef>
          <a:spcPts val="1433"/>
        </a:spcBef>
        <a:buFont typeface="Arial" panose="020B0604020202020204" pitchFamily="34" charset="0"/>
        <a:buChar char="•"/>
        <a:defRPr kumimoji="1" sz="5159" kern="1200">
          <a:solidFill>
            <a:schemeClr val="tx1"/>
          </a:solidFill>
          <a:latin typeface="+mn-lt"/>
          <a:ea typeface="+mn-ea"/>
          <a:cs typeface="+mn-cs"/>
        </a:defRPr>
      </a:lvl7pPr>
      <a:lvl8pPr marL="9827857" indent="-655190" algn="l" defTabSz="2620762" rtl="0" eaLnBrk="1" latinLnBrk="0" hangingPunct="1">
        <a:lnSpc>
          <a:spcPct val="90000"/>
        </a:lnSpc>
        <a:spcBef>
          <a:spcPts val="1433"/>
        </a:spcBef>
        <a:buFont typeface="Arial" panose="020B0604020202020204" pitchFamily="34" charset="0"/>
        <a:buChar char="•"/>
        <a:defRPr kumimoji="1" sz="5159" kern="1200">
          <a:solidFill>
            <a:schemeClr val="tx1"/>
          </a:solidFill>
          <a:latin typeface="+mn-lt"/>
          <a:ea typeface="+mn-ea"/>
          <a:cs typeface="+mn-cs"/>
        </a:defRPr>
      </a:lvl8pPr>
      <a:lvl9pPr marL="11138238" indent="-655190" algn="l" defTabSz="2620762" rtl="0" eaLnBrk="1" latinLnBrk="0" hangingPunct="1">
        <a:lnSpc>
          <a:spcPct val="90000"/>
        </a:lnSpc>
        <a:spcBef>
          <a:spcPts val="1433"/>
        </a:spcBef>
        <a:buFont typeface="Arial" panose="020B0604020202020204" pitchFamily="34" charset="0"/>
        <a:buChar char="•"/>
        <a:defRPr kumimoji="1" sz="5159" kern="1200">
          <a:solidFill>
            <a:schemeClr val="tx1"/>
          </a:solidFill>
          <a:latin typeface="+mn-lt"/>
          <a:ea typeface="+mn-ea"/>
          <a:cs typeface="+mn-cs"/>
        </a:defRPr>
      </a:lvl9pPr>
    </p:bodyStyle>
    <p:otherStyle>
      <a:defPPr>
        <a:defRPr lang="en-US"/>
      </a:defPPr>
      <a:lvl1pPr marL="0" algn="l" defTabSz="2620762" rtl="0" eaLnBrk="1" latinLnBrk="0" hangingPunct="1">
        <a:defRPr kumimoji="1" sz="5159" kern="1200">
          <a:solidFill>
            <a:schemeClr val="tx1"/>
          </a:solidFill>
          <a:latin typeface="+mn-lt"/>
          <a:ea typeface="+mn-ea"/>
          <a:cs typeface="+mn-cs"/>
        </a:defRPr>
      </a:lvl1pPr>
      <a:lvl2pPr marL="1310381" algn="l" defTabSz="2620762" rtl="0" eaLnBrk="1" latinLnBrk="0" hangingPunct="1">
        <a:defRPr kumimoji="1" sz="5159" kern="1200">
          <a:solidFill>
            <a:schemeClr val="tx1"/>
          </a:solidFill>
          <a:latin typeface="+mn-lt"/>
          <a:ea typeface="+mn-ea"/>
          <a:cs typeface="+mn-cs"/>
        </a:defRPr>
      </a:lvl2pPr>
      <a:lvl3pPr marL="2620762" algn="l" defTabSz="2620762" rtl="0" eaLnBrk="1" latinLnBrk="0" hangingPunct="1">
        <a:defRPr kumimoji="1" sz="5159" kern="1200">
          <a:solidFill>
            <a:schemeClr val="tx1"/>
          </a:solidFill>
          <a:latin typeface="+mn-lt"/>
          <a:ea typeface="+mn-ea"/>
          <a:cs typeface="+mn-cs"/>
        </a:defRPr>
      </a:lvl3pPr>
      <a:lvl4pPr marL="3931143" algn="l" defTabSz="2620762" rtl="0" eaLnBrk="1" latinLnBrk="0" hangingPunct="1">
        <a:defRPr kumimoji="1" sz="5159" kern="1200">
          <a:solidFill>
            <a:schemeClr val="tx1"/>
          </a:solidFill>
          <a:latin typeface="+mn-lt"/>
          <a:ea typeface="+mn-ea"/>
          <a:cs typeface="+mn-cs"/>
        </a:defRPr>
      </a:lvl4pPr>
      <a:lvl5pPr marL="5241524" algn="l" defTabSz="2620762" rtl="0" eaLnBrk="1" latinLnBrk="0" hangingPunct="1">
        <a:defRPr kumimoji="1" sz="5159" kern="1200">
          <a:solidFill>
            <a:schemeClr val="tx1"/>
          </a:solidFill>
          <a:latin typeface="+mn-lt"/>
          <a:ea typeface="+mn-ea"/>
          <a:cs typeface="+mn-cs"/>
        </a:defRPr>
      </a:lvl5pPr>
      <a:lvl6pPr marL="6551905" algn="l" defTabSz="2620762" rtl="0" eaLnBrk="1" latinLnBrk="0" hangingPunct="1">
        <a:defRPr kumimoji="1" sz="5159" kern="1200">
          <a:solidFill>
            <a:schemeClr val="tx1"/>
          </a:solidFill>
          <a:latin typeface="+mn-lt"/>
          <a:ea typeface="+mn-ea"/>
          <a:cs typeface="+mn-cs"/>
        </a:defRPr>
      </a:lvl6pPr>
      <a:lvl7pPr marL="7862286" algn="l" defTabSz="2620762" rtl="0" eaLnBrk="1" latinLnBrk="0" hangingPunct="1">
        <a:defRPr kumimoji="1" sz="5159" kern="1200">
          <a:solidFill>
            <a:schemeClr val="tx1"/>
          </a:solidFill>
          <a:latin typeface="+mn-lt"/>
          <a:ea typeface="+mn-ea"/>
          <a:cs typeface="+mn-cs"/>
        </a:defRPr>
      </a:lvl7pPr>
      <a:lvl8pPr marL="9172666" algn="l" defTabSz="2620762" rtl="0" eaLnBrk="1" latinLnBrk="0" hangingPunct="1">
        <a:defRPr kumimoji="1" sz="5159" kern="1200">
          <a:solidFill>
            <a:schemeClr val="tx1"/>
          </a:solidFill>
          <a:latin typeface="+mn-lt"/>
          <a:ea typeface="+mn-ea"/>
          <a:cs typeface="+mn-cs"/>
        </a:defRPr>
      </a:lvl8pPr>
      <a:lvl9pPr marL="10483047" algn="l" defTabSz="2620762" rtl="0" eaLnBrk="1" latinLnBrk="0" hangingPunct="1">
        <a:defRPr kumimoji="1" sz="515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package" Target="../embeddings/Microsoft_Excel_Worksheet.xlsx"/><Relationship Id="rId7"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emf"/><Relationship Id="rId5" Type="http://schemas.openxmlformats.org/officeDocument/2006/relationships/image" Target="../media/image2.jpg"/><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グループ化 31">
            <a:extLst>
              <a:ext uri="{FF2B5EF4-FFF2-40B4-BE49-F238E27FC236}">
                <a16:creationId xmlns:a16="http://schemas.microsoft.com/office/drawing/2014/main" id="{83645C4F-DA90-481E-93B1-746A73504BD8}"/>
              </a:ext>
            </a:extLst>
          </p:cNvPr>
          <p:cNvGrpSpPr/>
          <p:nvPr/>
        </p:nvGrpSpPr>
        <p:grpSpPr>
          <a:xfrm>
            <a:off x="891105" y="609601"/>
            <a:ext cx="24425827" cy="3265714"/>
            <a:chOff x="894732" y="3510082"/>
            <a:chExt cx="24425827" cy="1080000"/>
          </a:xfrm>
        </p:grpSpPr>
        <p:sp>
          <p:nvSpPr>
            <p:cNvPr id="34" name="正方形/長方形 33">
              <a:extLst>
                <a:ext uri="{FF2B5EF4-FFF2-40B4-BE49-F238E27FC236}">
                  <a16:creationId xmlns:a16="http://schemas.microsoft.com/office/drawing/2014/main" id="{7B725D39-8D4F-422D-9C7C-CDC137229197}"/>
                </a:ext>
              </a:extLst>
            </p:cNvPr>
            <p:cNvSpPr/>
            <p:nvPr/>
          </p:nvSpPr>
          <p:spPr>
            <a:xfrm>
              <a:off x="2046513" y="3510082"/>
              <a:ext cx="23274046" cy="1080000"/>
            </a:xfrm>
            <a:prstGeom prst="rect">
              <a:avLst/>
            </a:prstGeom>
            <a:solidFill>
              <a:srgbClr val="00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5D6ADA75-C26B-492A-8496-2AD388DAE8AD}"/>
                </a:ext>
              </a:extLst>
            </p:cNvPr>
            <p:cNvSpPr/>
            <p:nvPr/>
          </p:nvSpPr>
          <p:spPr>
            <a:xfrm>
              <a:off x="894732" y="3510082"/>
              <a:ext cx="1151781" cy="1080000"/>
            </a:xfrm>
            <a:prstGeom prst="rect">
              <a:avLst/>
            </a:prstGeom>
            <a:solidFill>
              <a:srgbClr val="FF3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テキスト ボックス 37">
            <a:extLst>
              <a:ext uri="{FF2B5EF4-FFF2-40B4-BE49-F238E27FC236}">
                <a16:creationId xmlns:a16="http://schemas.microsoft.com/office/drawing/2014/main" id="{362B47D8-3CBD-435C-9E5B-DF69A296BCAD}"/>
              </a:ext>
            </a:extLst>
          </p:cNvPr>
          <p:cNvSpPr txBox="1"/>
          <p:nvPr/>
        </p:nvSpPr>
        <p:spPr>
          <a:xfrm>
            <a:off x="2074865" y="590790"/>
            <a:ext cx="2184399" cy="1446550"/>
          </a:xfrm>
          <a:prstGeom prst="rect">
            <a:avLst/>
          </a:prstGeom>
          <a:noFill/>
        </p:spPr>
        <p:txBody>
          <a:bodyPr wrap="square" rtlCol="0">
            <a:spAutoFit/>
          </a:bodyPr>
          <a:lstStyle/>
          <a:p>
            <a:pPr algn="ctr"/>
            <a:r>
              <a:rPr kumimoji="1" lang="en-US" altLang="ja-JP" sz="8800" dirty="0">
                <a:solidFill>
                  <a:schemeClr val="bg1"/>
                </a:solidFill>
                <a:latin typeface="ＭＳ Ｐゴシック" panose="020B0600070205080204" pitchFamily="50" charset="-128"/>
                <a:ea typeface="ＭＳ Ｐゴシック" panose="020B0600070205080204" pitchFamily="50" charset="-128"/>
                <a:cs typeface="Calibri" panose="020F0502020204030204" pitchFamily="34" charset="0"/>
              </a:rPr>
              <a:t>B-2</a:t>
            </a:r>
          </a:p>
        </p:txBody>
      </p:sp>
      <p:sp>
        <p:nvSpPr>
          <p:cNvPr id="39" name="テキスト ボックス 38">
            <a:extLst>
              <a:ext uri="{FF2B5EF4-FFF2-40B4-BE49-F238E27FC236}">
                <a16:creationId xmlns:a16="http://schemas.microsoft.com/office/drawing/2014/main" id="{271AE68C-35A6-47AA-A116-EBF11F65CE7F}"/>
              </a:ext>
            </a:extLst>
          </p:cNvPr>
          <p:cNvSpPr txBox="1"/>
          <p:nvPr/>
        </p:nvSpPr>
        <p:spPr>
          <a:xfrm>
            <a:off x="4331493" y="743167"/>
            <a:ext cx="19942626" cy="1200329"/>
          </a:xfrm>
          <a:prstGeom prst="rect">
            <a:avLst/>
          </a:prstGeom>
          <a:noFill/>
        </p:spPr>
        <p:txBody>
          <a:bodyPr wrap="square" rtlCol="0">
            <a:spAutoFit/>
          </a:bodyPr>
          <a:lstStyle/>
          <a:p>
            <a:r>
              <a:rPr kumimoji="1" lang="ja-JP" altLang="en-US" sz="7200" dirty="0">
                <a:solidFill>
                  <a:schemeClr val="bg1"/>
                </a:solidFill>
                <a:latin typeface="ＭＳ Ｐゴシック" panose="020B0600070205080204" pitchFamily="50" charset="-128"/>
                <a:ea typeface="ＭＳ Ｐゴシック" panose="020B0600070205080204" pitchFamily="50" charset="-128"/>
                <a:cs typeface="Calibri" panose="020F0502020204030204" pitchFamily="34" charset="0"/>
              </a:rPr>
              <a:t>単一視点による人物の三次元動作解析について</a:t>
            </a:r>
          </a:p>
        </p:txBody>
      </p:sp>
      <p:sp>
        <p:nvSpPr>
          <p:cNvPr id="40" name="テキスト ボックス 39">
            <a:extLst>
              <a:ext uri="{FF2B5EF4-FFF2-40B4-BE49-F238E27FC236}">
                <a16:creationId xmlns:a16="http://schemas.microsoft.com/office/drawing/2014/main" id="{5977467F-97C2-42A9-BD32-095D6E42BCE3}"/>
              </a:ext>
            </a:extLst>
          </p:cNvPr>
          <p:cNvSpPr txBox="1"/>
          <p:nvPr/>
        </p:nvSpPr>
        <p:spPr>
          <a:xfrm>
            <a:off x="12700732" y="2766863"/>
            <a:ext cx="12881115" cy="830997"/>
          </a:xfrm>
          <a:prstGeom prst="rect">
            <a:avLst/>
          </a:prstGeom>
          <a:noFill/>
        </p:spPr>
        <p:txBody>
          <a:bodyPr wrap="square" rtlCol="0">
            <a:spAutoFit/>
          </a:bodyPr>
          <a:lstStyle/>
          <a:p>
            <a:r>
              <a:rPr kumimoji="1" lang="en-US" altLang="ja-JP" sz="4800" dirty="0">
                <a:solidFill>
                  <a:schemeClr val="bg1"/>
                </a:solidFill>
                <a:latin typeface="ＭＳ Ｐゴシック" panose="020B0600070205080204" pitchFamily="50" charset="-128"/>
                <a:ea typeface="ＭＳ Ｐゴシック" panose="020B0600070205080204" pitchFamily="50" charset="-128"/>
              </a:rPr>
              <a:t>35</a:t>
            </a:r>
            <a:r>
              <a:rPr kumimoji="1" lang="ja-JP" altLang="en-US" sz="4800" dirty="0">
                <a:solidFill>
                  <a:schemeClr val="bg1"/>
                </a:solidFill>
                <a:latin typeface="ＭＳ Ｐゴシック" panose="020B0600070205080204" pitchFamily="50" charset="-128"/>
                <a:ea typeface="ＭＳ Ｐゴシック" panose="020B0600070205080204" pitchFamily="50" charset="-128"/>
              </a:rPr>
              <a:t>番　本間　三暉（視覚情報処理研究室 </a:t>
            </a:r>
            <a:r>
              <a:rPr kumimoji="1" lang="en-US" altLang="ja-JP" sz="4800" dirty="0">
                <a:solidFill>
                  <a:schemeClr val="bg1"/>
                </a:solidFill>
                <a:latin typeface="ＭＳ Ｐゴシック" panose="020B0600070205080204" pitchFamily="50" charset="-128"/>
                <a:ea typeface="ＭＳ Ｐゴシック" panose="020B0600070205080204" pitchFamily="50" charset="-128"/>
              </a:rPr>
              <a:t>/ </a:t>
            </a:r>
            <a:r>
              <a:rPr kumimoji="1" lang="ja-JP" altLang="en-US" sz="4800" dirty="0">
                <a:solidFill>
                  <a:schemeClr val="bg1"/>
                </a:solidFill>
                <a:latin typeface="ＭＳ Ｐゴシック" panose="020B0600070205080204" pitchFamily="50" charset="-128"/>
                <a:ea typeface="ＭＳ Ｐゴシック" panose="020B0600070205080204" pitchFamily="50" charset="-128"/>
              </a:rPr>
              <a:t>高橋）</a:t>
            </a:r>
          </a:p>
        </p:txBody>
      </p:sp>
      <p:cxnSp>
        <p:nvCxnSpPr>
          <p:cNvPr id="59" name="直線コネクタ 58">
            <a:extLst>
              <a:ext uri="{FF2B5EF4-FFF2-40B4-BE49-F238E27FC236}">
                <a16:creationId xmlns:a16="http://schemas.microsoft.com/office/drawing/2014/main" id="{72C87908-4443-4C67-A4DF-696BF7E74754}"/>
              </a:ext>
            </a:extLst>
          </p:cNvPr>
          <p:cNvCxnSpPr>
            <a:cxnSpLocks/>
          </p:cNvCxnSpPr>
          <p:nvPr/>
        </p:nvCxnSpPr>
        <p:spPr>
          <a:xfrm>
            <a:off x="13104020" y="4326885"/>
            <a:ext cx="0" cy="31868115"/>
          </a:xfrm>
          <a:prstGeom prst="line">
            <a:avLst/>
          </a:prstGeom>
          <a:ln w="38100">
            <a:solidFill>
              <a:srgbClr val="666666"/>
            </a:solidFill>
          </a:ln>
        </p:spPr>
        <p:style>
          <a:lnRef idx="1">
            <a:schemeClr val="accent1"/>
          </a:lnRef>
          <a:fillRef idx="0">
            <a:schemeClr val="accent1"/>
          </a:fillRef>
          <a:effectRef idx="0">
            <a:schemeClr val="accent1"/>
          </a:effectRef>
          <a:fontRef idx="minor">
            <a:schemeClr val="tx1"/>
          </a:fontRef>
        </p:style>
      </p:cxnSp>
      <p:grpSp>
        <p:nvGrpSpPr>
          <p:cNvPr id="2" name="グループ化 1">
            <a:extLst>
              <a:ext uri="{FF2B5EF4-FFF2-40B4-BE49-F238E27FC236}">
                <a16:creationId xmlns:a16="http://schemas.microsoft.com/office/drawing/2014/main" id="{48493AE0-1F4D-B0FC-AACD-2ED67DE3A40B}"/>
              </a:ext>
            </a:extLst>
          </p:cNvPr>
          <p:cNvGrpSpPr/>
          <p:nvPr/>
        </p:nvGrpSpPr>
        <p:grpSpPr>
          <a:xfrm>
            <a:off x="903422" y="4244997"/>
            <a:ext cx="11877601" cy="8668555"/>
            <a:chOff x="951042" y="4244997"/>
            <a:chExt cx="11990170" cy="8668555"/>
          </a:xfrm>
        </p:grpSpPr>
        <p:sp>
          <p:nvSpPr>
            <p:cNvPr id="21" name="テキスト ボックス 20">
              <a:extLst>
                <a:ext uri="{FF2B5EF4-FFF2-40B4-BE49-F238E27FC236}">
                  <a16:creationId xmlns:a16="http://schemas.microsoft.com/office/drawing/2014/main" id="{74F56A30-1B3E-43FA-B10F-D84F0254E436}"/>
                </a:ext>
              </a:extLst>
            </p:cNvPr>
            <p:cNvSpPr txBox="1"/>
            <p:nvPr/>
          </p:nvSpPr>
          <p:spPr>
            <a:xfrm>
              <a:off x="980160" y="5353552"/>
              <a:ext cx="11880000" cy="7560000"/>
            </a:xfrm>
            <a:prstGeom prst="rect">
              <a:avLst/>
            </a:prstGeom>
            <a:noFill/>
            <a:ln w="79375" cap="sq">
              <a:solidFill>
                <a:srgbClr val="006699"/>
              </a:solidFill>
              <a:miter lim="800000"/>
            </a:ln>
          </p:spPr>
          <p:txBody>
            <a:bodyPr wrap="square" rtlCol="0">
              <a:spAutoFit/>
            </a:bodyPr>
            <a:lstStyle/>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p:txBody>
        </p:sp>
        <p:sp>
          <p:nvSpPr>
            <p:cNvPr id="22" name="正方形/長方形 21">
              <a:extLst>
                <a:ext uri="{FF2B5EF4-FFF2-40B4-BE49-F238E27FC236}">
                  <a16:creationId xmlns:a16="http://schemas.microsoft.com/office/drawing/2014/main" id="{FF54EDF6-383D-46D7-92BE-402EEC9F45E6}"/>
                </a:ext>
              </a:extLst>
            </p:cNvPr>
            <p:cNvSpPr>
              <a:spLocks noChangeAspect="1"/>
            </p:cNvSpPr>
            <p:nvPr/>
          </p:nvSpPr>
          <p:spPr>
            <a:xfrm>
              <a:off x="951042" y="4413846"/>
              <a:ext cx="900000" cy="900000"/>
            </a:xfrm>
            <a:prstGeom prst="rect">
              <a:avLst/>
            </a:prstGeom>
            <a:solidFill>
              <a:srgbClr val="FF3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テキスト ボックス 22">
              <a:extLst>
                <a:ext uri="{FF2B5EF4-FFF2-40B4-BE49-F238E27FC236}">
                  <a16:creationId xmlns:a16="http://schemas.microsoft.com/office/drawing/2014/main" id="{F20AB95D-F844-41CD-A989-F22825C38CA4}"/>
                </a:ext>
              </a:extLst>
            </p:cNvPr>
            <p:cNvSpPr txBox="1"/>
            <p:nvPr/>
          </p:nvSpPr>
          <p:spPr>
            <a:xfrm>
              <a:off x="1851236" y="4244997"/>
              <a:ext cx="5686172" cy="1107996"/>
            </a:xfrm>
            <a:prstGeom prst="rect">
              <a:avLst/>
            </a:prstGeom>
            <a:noFill/>
          </p:spPr>
          <p:txBody>
            <a:bodyPr wrap="none" rtlCol="0">
              <a:spAutoFit/>
            </a:bodyPr>
            <a:lstStyle/>
            <a:p>
              <a:r>
                <a:rPr kumimoji="1" lang="ja-JP" altLang="en-US" sz="6600" dirty="0">
                  <a:latin typeface="ＭＳ Ｐゴシック" panose="020B0600070205080204" pitchFamily="50" charset="-128"/>
                  <a:ea typeface="ＭＳ Ｐゴシック" panose="020B0600070205080204" pitchFamily="50" charset="-128"/>
                  <a:cs typeface="Times New Roman" panose="02020603050405020304" pitchFamily="18" charset="0"/>
                </a:rPr>
                <a:t>研究背景・目的</a:t>
              </a:r>
            </a:p>
          </p:txBody>
        </p:sp>
        <p:sp>
          <p:nvSpPr>
            <p:cNvPr id="14" name="テキスト ボックス 13">
              <a:extLst>
                <a:ext uri="{FF2B5EF4-FFF2-40B4-BE49-F238E27FC236}">
                  <a16:creationId xmlns:a16="http://schemas.microsoft.com/office/drawing/2014/main" id="{BCF05926-AC02-409C-9F1B-FCD92E4FCDEB}"/>
                </a:ext>
              </a:extLst>
            </p:cNvPr>
            <p:cNvSpPr txBox="1"/>
            <p:nvPr/>
          </p:nvSpPr>
          <p:spPr>
            <a:xfrm>
              <a:off x="1158636" y="5466661"/>
              <a:ext cx="11610402" cy="2266070"/>
            </a:xfrm>
            <a:prstGeom prst="rect">
              <a:avLst/>
            </a:prstGeom>
            <a:noFill/>
          </p:spPr>
          <p:txBody>
            <a:bodyPr wrap="square" rtlCol="0">
              <a:spAutoFit/>
            </a:bodyPr>
            <a:lstStyle/>
            <a:p>
              <a:pPr>
                <a:lnSpc>
                  <a:spcPct val="120000"/>
                </a:lnSpc>
              </a:pPr>
              <a:r>
                <a:rPr kumimoji="1" lang="ja-JP" altLang="en-US" sz="4000" dirty="0"/>
                <a:t>三次元骨格推定方法</a:t>
              </a:r>
              <a:endParaRPr kumimoji="1" lang="en-US" altLang="ja-JP" sz="4000" dirty="0"/>
            </a:p>
            <a:p>
              <a:pPr marL="571500" indent="-571500">
                <a:lnSpc>
                  <a:spcPct val="120000"/>
                </a:lnSpc>
                <a:buFont typeface="Arial" panose="020B0604020202020204" pitchFamily="34" charset="0"/>
                <a:buChar char="•"/>
              </a:pPr>
              <a:r>
                <a:rPr kumimoji="1" lang="ja-JP" altLang="en-US" sz="4000" dirty="0"/>
                <a:t>カメラと画像処理</a:t>
              </a:r>
              <a:endParaRPr kumimoji="1" lang="en-US" altLang="ja-JP" sz="4000" dirty="0"/>
            </a:p>
            <a:p>
              <a:pPr marL="571500" indent="-571500">
                <a:lnSpc>
                  <a:spcPct val="120000"/>
                </a:lnSpc>
                <a:buFont typeface="Arial" panose="020B0604020202020204" pitchFamily="34" charset="0"/>
                <a:buChar char="•"/>
              </a:pPr>
              <a:r>
                <a:rPr kumimoji="1" lang="ja-JP" altLang="en-US" sz="4000" dirty="0"/>
                <a:t>モーションキャプチャデバイス</a:t>
              </a:r>
              <a:endParaRPr kumimoji="1" lang="en-US" altLang="ja-JP" sz="4000" dirty="0"/>
            </a:p>
          </p:txBody>
        </p:sp>
        <p:sp>
          <p:nvSpPr>
            <p:cNvPr id="35" name="矢印: 右 34">
              <a:extLst>
                <a:ext uri="{FF2B5EF4-FFF2-40B4-BE49-F238E27FC236}">
                  <a16:creationId xmlns:a16="http://schemas.microsoft.com/office/drawing/2014/main" id="{C2229468-0184-A03A-7739-A78E9071796C}"/>
                </a:ext>
              </a:extLst>
            </p:cNvPr>
            <p:cNvSpPr/>
            <p:nvPr/>
          </p:nvSpPr>
          <p:spPr>
            <a:xfrm rot="5400000">
              <a:off x="6170778" y="9232809"/>
              <a:ext cx="1159312" cy="1573949"/>
            </a:xfrm>
            <a:prstGeom prst="rightArrow">
              <a:avLst/>
            </a:prstGeom>
            <a:solidFill>
              <a:srgbClr val="00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2" name="テキスト ボックス 41">
              <a:extLst>
                <a:ext uri="{FF2B5EF4-FFF2-40B4-BE49-F238E27FC236}">
                  <a16:creationId xmlns:a16="http://schemas.microsoft.com/office/drawing/2014/main" id="{E942CE41-9D54-3173-B956-A99FD58DB43A}"/>
                </a:ext>
              </a:extLst>
            </p:cNvPr>
            <p:cNvSpPr txBox="1"/>
            <p:nvPr/>
          </p:nvSpPr>
          <p:spPr>
            <a:xfrm>
              <a:off x="1179899" y="11016207"/>
              <a:ext cx="11761313" cy="1527406"/>
            </a:xfrm>
            <a:prstGeom prst="rect">
              <a:avLst/>
            </a:prstGeom>
            <a:noFill/>
          </p:spPr>
          <p:txBody>
            <a:bodyPr wrap="square" rtlCol="0">
              <a:spAutoFit/>
            </a:bodyPr>
            <a:lstStyle/>
            <a:p>
              <a:pPr>
                <a:lnSpc>
                  <a:spcPct val="120000"/>
                </a:lnSpc>
              </a:pPr>
              <a:r>
                <a:rPr kumimoji="1" lang="ja-JP" altLang="en-US" sz="4000" dirty="0"/>
                <a:t>一台のカメラと画像処理で三次元骨格推定できる方法を調査・実装・比較する</a:t>
              </a:r>
              <a:endParaRPr kumimoji="1" lang="en-US" altLang="ja-JP" sz="4000" dirty="0"/>
            </a:p>
          </p:txBody>
        </p:sp>
      </p:grpSp>
      <p:grpSp>
        <p:nvGrpSpPr>
          <p:cNvPr id="7" name="グループ化 6">
            <a:extLst>
              <a:ext uri="{FF2B5EF4-FFF2-40B4-BE49-F238E27FC236}">
                <a16:creationId xmlns:a16="http://schemas.microsoft.com/office/drawing/2014/main" id="{1107CCD5-331F-A85F-B467-F858B6943663}"/>
              </a:ext>
            </a:extLst>
          </p:cNvPr>
          <p:cNvGrpSpPr/>
          <p:nvPr/>
        </p:nvGrpSpPr>
        <p:grpSpPr>
          <a:xfrm>
            <a:off x="13402806" y="32380572"/>
            <a:ext cx="11969697" cy="3756962"/>
            <a:chOff x="13495677" y="32199597"/>
            <a:chExt cx="11969697" cy="3756962"/>
          </a:xfrm>
        </p:grpSpPr>
        <p:sp>
          <p:nvSpPr>
            <p:cNvPr id="69" name="テキスト ボックス 68">
              <a:extLst>
                <a:ext uri="{FF2B5EF4-FFF2-40B4-BE49-F238E27FC236}">
                  <a16:creationId xmlns:a16="http://schemas.microsoft.com/office/drawing/2014/main" id="{ECE89511-D151-41DC-B625-8F00403E1D0B}"/>
                </a:ext>
              </a:extLst>
            </p:cNvPr>
            <p:cNvSpPr txBox="1"/>
            <p:nvPr/>
          </p:nvSpPr>
          <p:spPr>
            <a:xfrm>
              <a:off x="13585374" y="33436559"/>
              <a:ext cx="11880000" cy="2520000"/>
            </a:xfrm>
            <a:prstGeom prst="rect">
              <a:avLst/>
            </a:prstGeom>
            <a:noFill/>
            <a:ln w="79375" cap="sq">
              <a:solidFill>
                <a:srgbClr val="006699"/>
              </a:solidFill>
              <a:miter lim="800000"/>
            </a:ln>
          </p:spPr>
          <p:txBody>
            <a:bodyPr wrap="square" rtlCol="0">
              <a:spAutoFit/>
            </a:bodyPr>
            <a:lstStyle/>
            <a:p>
              <a:pPr algn="just"/>
              <a:endParaRPr lang="en-US" altLang="ja-JP" dirty="0"/>
            </a:p>
            <a:p>
              <a:pPr algn="just"/>
              <a:endParaRPr lang="en-US" altLang="ja-JP" dirty="0"/>
            </a:p>
            <a:p>
              <a:pPr algn="just"/>
              <a:endParaRPr lang="en-US" altLang="ja-JP" dirty="0"/>
            </a:p>
            <a:p>
              <a:pPr algn="just"/>
              <a:endParaRPr lang="en-US" altLang="ja-JP" dirty="0"/>
            </a:p>
            <a:p>
              <a:pPr algn="just"/>
              <a:endParaRPr lang="en-US" altLang="ja-JP" dirty="0"/>
            </a:p>
            <a:p>
              <a:pPr algn="just"/>
              <a:endParaRPr lang="en-US" altLang="ja-JP" dirty="0"/>
            </a:p>
            <a:p>
              <a:pPr algn="just"/>
              <a:endParaRPr lang="en-US" altLang="ja-JP" dirty="0"/>
            </a:p>
            <a:p>
              <a:pPr algn="just"/>
              <a:endParaRPr lang="en-US" altLang="ja-JP" dirty="0"/>
            </a:p>
            <a:p>
              <a:pPr algn="just"/>
              <a:endParaRPr lang="en-US" altLang="ja-JP" dirty="0"/>
            </a:p>
            <a:p>
              <a:pPr algn="just"/>
              <a:endParaRPr lang="en-US" altLang="ja-JP" dirty="0"/>
            </a:p>
            <a:p>
              <a:pPr algn="just"/>
              <a:endParaRPr lang="en-US" altLang="ja-JP" dirty="0"/>
            </a:p>
            <a:p>
              <a:pPr algn="just"/>
              <a:endParaRPr lang="en-US" altLang="ja-JP" dirty="0"/>
            </a:p>
            <a:p>
              <a:pPr algn="just"/>
              <a:endParaRPr lang="en-US" altLang="ja-JP" dirty="0"/>
            </a:p>
          </p:txBody>
        </p:sp>
        <p:sp>
          <p:nvSpPr>
            <p:cNvPr id="70" name="正方形/長方形 69">
              <a:extLst>
                <a:ext uri="{FF2B5EF4-FFF2-40B4-BE49-F238E27FC236}">
                  <a16:creationId xmlns:a16="http://schemas.microsoft.com/office/drawing/2014/main" id="{F8B03B06-FC75-4E0D-8390-3BE6D307147E}"/>
                </a:ext>
              </a:extLst>
            </p:cNvPr>
            <p:cNvSpPr>
              <a:spLocks noChangeAspect="1"/>
            </p:cNvSpPr>
            <p:nvPr/>
          </p:nvSpPr>
          <p:spPr>
            <a:xfrm>
              <a:off x="13495677" y="32466555"/>
              <a:ext cx="900000" cy="900000"/>
            </a:xfrm>
            <a:prstGeom prst="rect">
              <a:avLst/>
            </a:prstGeom>
            <a:solidFill>
              <a:srgbClr val="FF3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テキスト ボックス 70">
              <a:extLst>
                <a:ext uri="{FF2B5EF4-FFF2-40B4-BE49-F238E27FC236}">
                  <a16:creationId xmlns:a16="http://schemas.microsoft.com/office/drawing/2014/main" id="{26809D2A-B428-4DB1-8211-51CEC50C78D8}"/>
                </a:ext>
              </a:extLst>
            </p:cNvPr>
            <p:cNvSpPr txBox="1"/>
            <p:nvPr/>
          </p:nvSpPr>
          <p:spPr>
            <a:xfrm>
              <a:off x="14357460" y="32199597"/>
              <a:ext cx="8993403" cy="1107996"/>
            </a:xfrm>
            <a:prstGeom prst="rect">
              <a:avLst/>
            </a:prstGeom>
            <a:noFill/>
          </p:spPr>
          <p:txBody>
            <a:bodyPr wrap="square" rtlCol="0">
              <a:spAutoFit/>
            </a:bodyPr>
            <a:lstStyle/>
            <a:p>
              <a:r>
                <a:rPr kumimoji="1" lang="ja-JP" altLang="en-US" sz="6600" dirty="0">
                  <a:latin typeface="ＭＳ Ｐゴシック" panose="020B0600070205080204" pitchFamily="50" charset="-128"/>
                  <a:ea typeface="ＭＳ Ｐゴシック" panose="020B0600070205080204" pitchFamily="50" charset="-128"/>
                  <a:cs typeface="Times New Roman" panose="02020603050405020304" pitchFamily="18" charset="0"/>
                </a:rPr>
                <a:t>今後の計画</a:t>
              </a:r>
            </a:p>
          </p:txBody>
        </p:sp>
        <p:sp>
          <p:nvSpPr>
            <p:cNvPr id="8" name="テキスト ボックス 7">
              <a:extLst>
                <a:ext uri="{FF2B5EF4-FFF2-40B4-BE49-F238E27FC236}">
                  <a16:creationId xmlns:a16="http://schemas.microsoft.com/office/drawing/2014/main" id="{F2962275-CA5F-7B3A-FE25-71A94D0547B0}"/>
                </a:ext>
              </a:extLst>
            </p:cNvPr>
            <p:cNvSpPr txBox="1"/>
            <p:nvPr/>
          </p:nvSpPr>
          <p:spPr>
            <a:xfrm>
              <a:off x="13690447" y="33394087"/>
              <a:ext cx="11761313" cy="2266070"/>
            </a:xfrm>
            <a:prstGeom prst="rect">
              <a:avLst/>
            </a:prstGeom>
            <a:noFill/>
          </p:spPr>
          <p:txBody>
            <a:bodyPr wrap="square" rtlCol="0">
              <a:spAutoFit/>
            </a:bodyPr>
            <a:lstStyle/>
            <a:p>
              <a:pPr marL="571500" indent="-571500">
                <a:lnSpc>
                  <a:spcPct val="120000"/>
                </a:lnSpc>
                <a:buFont typeface="Arial" panose="020B0604020202020204" pitchFamily="34" charset="0"/>
                <a:buChar char="•"/>
              </a:pPr>
              <a:r>
                <a:rPr kumimoji="1" lang="en-US" altLang="ja-JP" sz="4000" dirty="0"/>
                <a:t>RGB</a:t>
              </a:r>
              <a:r>
                <a:rPr kumimoji="1" lang="ja-JP" altLang="en-US" sz="4000"/>
                <a:t>カメラにより撮影した動画からの姿勢推定</a:t>
              </a:r>
              <a:endParaRPr kumimoji="1" lang="en-US" altLang="ja-JP" sz="4000" dirty="0"/>
            </a:p>
            <a:p>
              <a:pPr marL="571500" indent="-571500">
                <a:lnSpc>
                  <a:spcPct val="120000"/>
                </a:lnSpc>
                <a:buFont typeface="Arial" panose="020B0604020202020204" pitchFamily="34" charset="0"/>
                <a:buChar char="•"/>
              </a:pPr>
              <a:r>
                <a:rPr kumimoji="1" lang="en-US" altLang="ja-JP" sz="4000" dirty="0"/>
                <a:t>RGBD</a:t>
              </a:r>
              <a:r>
                <a:rPr kumimoji="1" lang="ja-JP" altLang="en-US" sz="4000" dirty="0"/>
                <a:t>カメラにより撮影した動画からの測定プログラムの開発・比較・分析</a:t>
              </a:r>
              <a:endParaRPr kumimoji="1" lang="en-US" altLang="ja-JP" sz="4000" dirty="0"/>
            </a:p>
          </p:txBody>
        </p:sp>
      </p:grpSp>
      <p:grpSp>
        <p:nvGrpSpPr>
          <p:cNvPr id="3" name="グループ化 2">
            <a:extLst>
              <a:ext uri="{FF2B5EF4-FFF2-40B4-BE49-F238E27FC236}">
                <a16:creationId xmlns:a16="http://schemas.microsoft.com/office/drawing/2014/main" id="{F88443B1-BC75-F776-27CC-B183AA8D947D}"/>
              </a:ext>
            </a:extLst>
          </p:cNvPr>
          <p:cNvGrpSpPr/>
          <p:nvPr/>
        </p:nvGrpSpPr>
        <p:grpSpPr>
          <a:xfrm>
            <a:off x="933102" y="13435292"/>
            <a:ext cx="11969274" cy="13256375"/>
            <a:chOff x="968817" y="14031841"/>
            <a:chExt cx="11969274" cy="8362160"/>
          </a:xfrm>
        </p:grpSpPr>
        <p:sp>
          <p:nvSpPr>
            <p:cNvPr id="61" name="テキスト ボックス 60">
              <a:extLst>
                <a:ext uri="{FF2B5EF4-FFF2-40B4-BE49-F238E27FC236}">
                  <a16:creationId xmlns:a16="http://schemas.microsoft.com/office/drawing/2014/main" id="{1F56289A-946C-4989-BD12-14057EA343E1}"/>
                </a:ext>
              </a:extLst>
            </p:cNvPr>
            <p:cNvSpPr txBox="1"/>
            <p:nvPr/>
          </p:nvSpPr>
          <p:spPr>
            <a:xfrm>
              <a:off x="968817" y="14726001"/>
              <a:ext cx="11880000" cy="7668000"/>
            </a:xfrm>
            <a:prstGeom prst="rect">
              <a:avLst/>
            </a:prstGeom>
            <a:noFill/>
            <a:ln w="79375" cap="sq">
              <a:solidFill>
                <a:srgbClr val="006699"/>
              </a:solidFill>
              <a:miter lim="800000"/>
            </a:ln>
          </p:spPr>
          <p:txBody>
            <a:bodyPr wrap="square" rtlCol="0">
              <a:spAutoFit/>
            </a:bodyPr>
            <a:lstStyle/>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p:txBody>
        </p:sp>
        <p:sp>
          <p:nvSpPr>
            <p:cNvPr id="63" name="テキスト ボックス 62">
              <a:extLst>
                <a:ext uri="{FF2B5EF4-FFF2-40B4-BE49-F238E27FC236}">
                  <a16:creationId xmlns:a16="http://schemas.microsoft.com/office/drawing/2014/main" id="{2A6981A7-99B5-4D0D-B560-216589D04C41}"/>
                </a:ext>
              </a:extLst>
            </p:cNvPr>
            <p:cNvSpPr txBox="1"/>
            <p:nvPr/>
          </p:nvSpPr>
          <p:spPr>
            <a:xfrm>
              <a:off x="1830687" y="14031841"/>
              <a:ext cx="10700397" cy="1107996"/>
            </a:xfrm>
            <a:prstGeom prst="rect">
              <a:avLst/>
            </a:prstGeom>
            <a:noFill/>
          </p:spPr>
          <p:txBody>
            <a:bodyPr wrap="square" rtlCol="0">
              <a:spAutoFit/>
            </a:bodyPr>
            <a:lstStyle/>
            <a:p>
              <a:r>
                <a:rPr kumimoji="1" lang="ja-JP" altLang="en-US" sz="6600" dirty="0">
                  <a:latin typeface="ＭＳ Ｐゴシック" panose="020B0600070205080204" pitchFamily="50" charset="-128"/>
                  <a:ea typeface="ＭＳ Ｐゴシック" panose="020B0600070205080204" pitchFamily="50" charset="-128"/>
                  <a:cs typeface="Times New Roman" panose="02020603050405020304" pitchFamily="18" charset="0"/>
                </a:rPr>
                <a:t>人の動作の計測方法</a:t>
              </a:r>
            </a:p>
          </p:txBody>
        </p:sp>
        <p:sp>
          <p:nvSpPr>
            <p:cNvPr id="10" name="テキスト ボックス 9">
              <a:extLst>
                <a:ext uri="{FF2B5EF4-FFF2-40B4-BE49-F238E27FC236}">
                  <a16:creationId xmlns:a16="http://schemas.microsoft.com/office/drawing/2014/main" id="{F3A8D77A-2FB6-DF93-57BF-E81AEB9B1AD8}"/>
                </a:ext>
              </a:extLst>
            </p:cNvPr>
            <p:cNvSpPr txBox="1"/>
            <p:nvPr/>
          </p:nvSpPr>
          <p:spPr>
            <a:xfrm>
              <a:off x="1176778" y="20992812"/>
              <a:ext cx="11761313" cy="1223122"/>
            </a:xfrm>
            <a:prstGeom prst="rect">
              <a:avLst/>
            </a:prstGeom>
            <a:noFill/>
          </p:spPr>
          <p:txBody>
            <a:bodyPr wrap="square" rtlCol="0">
              <a:spAutoFit/>
            </a:bodyPr>
            <a:lstStyle/>
            <a:p>
              <a:r>
                <a:rPr kumimoji="1" lang="ja-JP" altLang="en-US" sz="4000" dirty="0"/>
                <a:t>一台のカメラと画像処理で三次元計測を行う場合について検証し，モーションセンサを用いて三次元計測した場合と比較</a:t>
              </a:r>
              <a:endParaRPr kumimoji="1" lang="en-US" altLang="ja-JP" sz="4000" dirty="0"/>
            </a:p>
          </p:txBody>
        </p:sp>
      </p:grpSp>
      <p:grpSp>
        <p:nvGrpSpPr>
          <p:cNvPr id="6" name="グループ化 5">
            <a:extLst>
              <a:ext uri="{FF2B5EF4-FFF2-40B4-BE49-F238E27FC236}">
                <a16:creationId xmlns:a16="http://schemas.microsoft.com/office/drawing/2014/main" id="{86804DFA-BAFB-0417-DFC9-B6B2D39681E1}"/>
              </a:ext>
            </a:extLst>
          </p:cNvPr>
          <p:cNvGrpSpPr/>
          <p:nvPr/>
        </p:nvGrpSpPr>
        <p:grpSpPr>
          <a:xfrm>
            <a:off x="13365084" y="24119056"/>
            <a:ext cx="11908731" cy="7985431"/>
            <a:chOff x="13465096" y="23661674"/>
            <a:chExt cx="11908731" cy="7561418"/>
          </a:xfrm>
        </p:grpSpPr>
        <p:sp>
          <p:nvSpPr>
            <p:cNvPr id="125" name="テキスト ボックス 124">
              <a:extLst>
                <a:ext uri="{FF2B5EF4-FFF2-40B4-BE49-F238E27FC236}">
                  <a16:creationId xmlns:a16="http://schemas.microsoft.com/office/drawing/2014/main" id="{F8AE244C-C634-FB56-B55E-F58F15C55CAC}"/>
                </a:ext>
              </a:extLst>
            </p:cNvPr>
            <p:cNvSpPr txBox="1"/>
            <p:nvPr/>
          </p:nvSpPr>
          <p:spPr>
            <a:xfrm>
              <a:off x="13493827" y="24743092"/>
              <a:ext cx="11880000" cy="6480000"/>
            </a:xfrm>
            <a:prstGeom prst="rect">
              <a:avLst/>
            </a:prstGeom>
            <a:noFill/>
            <a:ln w="79375" cap="sq">
              <a:solidFill>
                <a:srgbClr val="006699"/>
              </a:solidFill>
              <a:miter lim="800000"/>
            </a:ln>
          </p:spPr>
          <p:txBody>
            <a:bodyPr wrap="square" rtlCol="0">
              <a:spAutoFit/>
            </a:bodyPr>
            <a:lstStyle/>
            <a:p>
              <a:pPr algn="just"/>
              <a:endParaRPr lang="en-US" altLang="ja-JP" sz="2000" dirty="0"/>
            </a:p>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p:txBody>
        </p:sp>
        <p:sp>
          <p:nvSpPr>
            <p:cNvPr id="126" name="正方形/長方形 125">
              <a:extLst>
                <a:ext uri="{FF2B5EF4-FFF2-40B4-BE49-F238E27FC236}">
                  <a16:creationId xmlns:a16="http://schemas.microsoft.com/office/drawing/2014/main" id="{4FB10CBB-62F9-657F-71E8-5D9FD03E2F74}"/>
                </a:ext>
              </a:extLst>
            </p:cNvPr>
            <p:cNvSpPr>
              <a:spLocks noChangeAspect="1"/>
            </p:cNvSpPr>
            <p:nvPr/>
          </p:nvSpPr>
          <p:spPr>
            <a:xfrm>
              <a:off x="13465096" y="23804764"/>
              <a:ext cx="900000" cy="900000"/>
            </a:xfrm>
            <a:prstGeom prst="rect">
              <a:avLst/>
            </a:prstGeom>
            <a:solidFill>
              <a:srgbClr val="FF3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7" name="テキスト ボックス 126">
              <a:extLst>
                <a:ext uri="{FF2B5EF4-FFF2-40B4-BE49-F238E27FC236}">
                  <a16:creationId xmlns:a16="http://schemas.microsoft.com/office/drawing/2014/main" id="{6563693A-B924-DAA8-29ED-730BF0816283}"/>
                </a:ext>
              </a:extLst>
            </p:cNvPr>
            <p:cNvSpPr txBox="1"/>
            <p:nvPr/>
          </p:nvSpPr>
          <p:spPr>
            <a:xfrm>
              <a:off x="14367620" y="23661674"/>
              <a:ext cx="10605759" cy="1049163"/>
            </a:xfrm>
            <a:prstGeom prst="rect">
              <a:avLst/>
            </a:prstGeom>
            <a:noFill/>
          </p:spPr>
          <p:txBody>
            <a:bodyPr wrap="square" rtlCol="0">
              <a:spAutoFit/>
            </a:bodyPr>
            <a:lstStyle/>
            <a:p>
              <a:r>
                <a:rPr kumimoji="1" lang="ja-JP" altLang="en-US" sz="6600" dirty="0">
                  <a:latin typeface="ＭＳ Ｐゴシック" panose="020B0600070205080204" pitchFamily="50" charset="-128"/>
                  <a:ea typeface="ＭＳ Ｐゴシック" panose="020B0600070205080204" pitchFamily="50" charset="-128"/>
                  <a:cs typeface="Times New Roman" panose="02020603050405020304" pitchFamily="18" charset="0"/>
                </a:rPr>
                <a:t>画像処理データの比較方法</a:t>
              </a:r>
            </a:p>
          </p:txBody>
        </p:sp>
        <p:sp>
          <p:nvSpPr>
            <p:cNvPr id="162" name="テキスト ボックス 161">
              <a:extLst>
                <a:ext uri="{FF2B5EF4-FFF2-40B4-BE49-F238E27FC236}">
                  <a16:creationId xmlns:a16="http://schemas.microsoft.com/office/drawing/2014/main" id="{B745FCE8-FE16-C3B2-47F6-BCD39AF7542C}"/>
                </a:ext>
              </a:extLst>
            </p:cNvPr>
            <p:cNvSpPr txBox="1"/>
            <p:nvPr/>
          </p:nvSpPr>
          <p:spPr>
            <a:xfrm>
              <a:off x="13697588" y="24923705"/>
              <a:ext cx="11480332" cy="746861"/>
            </a:xfrm>
            <a:prstGeom prst="rect">
              <a:avLst/>
            </a:prstGeom>
            <a:noFill/>
          </p:spPr>
          <p:txBody>
            <a:bodyPr wrap="square" rtlCol="0">
              <a:spAutoFit/>
            </a:bodyPr>
            <a:lstStyle/>
            <a:p>
              <a:pPr>
                <a:lnSpc>
                  <a:spcPct val="120000"/>
                </a:lnSpc>
              </a:pPr>
              <a:r>
                <a:rPr kumimoji="1" lang="ja-JP" altLang="en-US" sz="4000" dirty="0"/>
                <a:t>全身運動をしている人物一人に対して計測を行う</a:t>
              </a:r>
              <a:endParaRPr kumimoji="1" lang="en-US" altLang="ja-JP" sz="4000" dirty="0"/>
            </a:p>
          </p:txBody>
        </p:sp>
      </p:grpSp>
      <p:grpSp>
        <p:nvGrpSpPr>
          <p:cNvPr id="15" name="グループ化 14">
            <a:extLst>
              <a:ext uri="{FF2B5EF4-FFF2-40B4-BE49-F238E27FC236}">
                <a16:creationId xmlns:a16="http://schemas.microsoft.com/office/drawing/2014/main" id="{BBDF7B14-EADE-0306-0378-C9855CA59BDD}"/>
              </a:ext>
            </a:extLst>
          </p:cNvPr>
          <p:cNvGrpSpPr/>
          <p:nvPr/>
        </p:nvGrpSpPr>
        <p:grpSpPr>
          <a:xfrm>
            <a:off x="13393815" y="4205050"/>
            <a:ext cx="11768467" cy="19433511"/>
            <a:chOff x="1015874" y="4299311"/>
            <a:chExt cx="11880000" cy="8055363"/>
          </a:xfrm>
        </p:grpSpPr>
        <p:sp>
          <p:nvSpPr>
            <p:cNvPr id="16" name="テキスト ボックス 15">
              <a:extLst>
                <a:ext uri="{FF2B5EF4-FFF2-40B4-BE49-F238E27FC236}">
                  <a16:creationId xmlns:a16="http://schemas.microsoft.com/office/drawing/2014/main" id="{52B0EF79-4919-7212-576A-A524A185ECCE}"/>
                </a:ext>
              </a:extLst>
            </p:cNvPr>
            <p:cNvSpPr txBox="1"/>
            <p:nvPr/>
          </p:nvSpPr>
          <p:spPr>
            <a:xfrm>
              <a:off x="1015874" y="4794674"/>
              <a:ext cx="11880000" cy="7560000"/>
            </a:xfrm>
            <a:prstGeom prst="rect">
              <a:avLst/>
            </a:prstGeom>
            <a:noFill/>
            <a:ln w="79375" cap="sq">
              <a:solidFill>
                <a:srgbClr val="006699"/>
              </a:solidFill>
              <a:miter lim="800000"/>
            </a:ln>
          </p:spPr>
          <p:txBody>
            <a:bodyPr wrap="square" rtlCol="0">
              <a:spAutoFit/>
            </a:bodyPr>
            <a:lstStyle/>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p:txBody>
        </p:sp>
        <p:sp>
          <p:nvSpPr>
            <p:cNvPr id="24" name="テキスト ボックス 23">
              <a:extLst>
                <a:ext uri="{FF2B5EF4-FFF2-40B4-BE49-F238E27FC236}">
                  <a16:creationId xmlns:a16="http://schemas.microsoft.com/office/drawing/2014/main" id="{8576580A-6EA7-B2BA-F9C2-3816406D75C7}"/>
                </a:ext>
              </a:extLst>
            </p:cNvPr>
            <p:cNvSpPr txBox="1"/>
            <p:nvPr/>
          </p:nvSpPr>
          <p:spPr>
            <a:xfrm>
              <a:off x="1933480" y="4299311"/>
              <a:ext cx="9699818" cy="444436"/>
            </a:xfrm>
            <a:prstGeom prst="rect">
              <a:avLst/>
            </a:prstGeom>
            <a:noFill/>
          </p:spPr>
          <p:txBody>
            <a:bodyPr wrap="square" rtlCol="0">
              <a:spAutoFit/>
            </a:bodyPr>
            <a:lstStyle/>
            <a:p>
              <a:r>
                <a:rPr kumimoji="1" lang="en-US" altLang="ja-JP" sz="6600" dirty="0">
                  <a:latin typeface="ＭＳ Ｐゴシック" panose="020B0600070205080204" pitchFamily="50" charset="-128"/>
                  <a:ea typeface="ＭＳ Ｐゴシック" panose="020B0600070205080204" pitchFamily="50" charset="-128"/>
                  <a:cs typeface="Times New Roman" panose="02020603050405020304" pitchFamily="18" charset="0"/>
                </a:rPr>
                <a:t>RGBD</a:t>
              </a:r>
              <a:r>
                <a:rPr kumimoji="1" lang="ja-JP" altLang="en-US" sz="6600" dirty="0">
                  <a:latin typeface="ＭＳ Ｐゴシック" panose="020B0600070205080204" pitchFamily="50" charset="-128"/>
                  <a:ea typeface="ＭＳ Ｐゴシック" panose="020B0600070205080204" pitchFamily="50" charset="-128"/>
                  <a:cs typeface="Times New Roman" panose="02020603050405020304" pitchFamily="18" charset="0"/>
                </a:rPr>
                <a:t>カメラの計測方法</a:t>
              </a:r>
            </a:p>
          </p:txBody>
        </p:sp>
        <p:sp>
          <p:nvSpPr>
            <p:cNvPr id="25" name="テキスト ボックス 24">
              <a:extLst>
                <a:ext uri="{FF2B5EF4-FFF2-40B4-BE49-F238E27FC236}">
                  <a16:creationId xmlns:a16="http://schemas.microsoft.com/office/drawing/2014/main" id="{4B68C6AA-211A-28A2-5785-58AA8615FE2C}"/>
                </a:ext>
              </a:extLst>
            </p:cNvPr>
            <p:cNvSpPr txBox="1"/>
            <p:nvPr/>
          </p:nvSpPr>
          <p:spPr>
            <a:xfrm>
              <a:off x="1565900" y="4957132"/>
              <a:ext cx="10892538" cy="939306"/>
            </a:xfrm>
            <a:prstGeom prst="rect">
              <a:avLst/>
            </a:prstGeom>
            <a:noFill/>
          </p:spPr>
          <p:txBody>
            <a:bodyPr wrap="square" rtlCol="0">
              <a:spAutoFit/>
            </a:bodyPr>
            <a:lstStyle/>
            <a:p>
              <a:pPr>
                <a:lnSpc>
                  <a:spcPct val="120000"/>
                </a:lnSpc>
              </a:pPr>
              <a:r>
                <a:rPr kumimoji="1" lang="ja-JP" altLang="en-US" sz="4000" dirty="0"/>
                <a:t>開発ライブラリにデバイス専用のソフトウェアやオープンソースを用いて処理することでアプリケーションを作成できる</a:t>
              </a:r>
              <a:endParaRPr kumimoji="1" lang="en-US" altLang="ja-JP" sz="4000" dirty="0"/>
            </a:p>
          </p:txBody>
        </p:sp>
      </p:grpSp>
      <p:sp>
        <p:nvSpPr>
          <p:cNvPr id="30" name="正方形/長方形 29">
            <a:extLst>
              <a:ext uri="{FF2B5EF4-FFF2-40B4-BE49-F238E27FC236}">
                <a16:creationId xmlns:a16="http://schemas.microsoft.com/office/drawing/2014/main" id="{FC2B14C1-49E1-370C-78DC-D642123AA6F2}"/>
              </a:ext>
            </a:extLst>
          </p:cNvPr>
          <p:cNvSpPr>
            <a:spLocks noChangeAspect="1"/>
          </p:cNvSpPr>
          <p:nvPr/>
        </p:nvSpPr>
        <p:spPr>
          <a:xfrm>
            <a:off x="13373039" y="4348995"/>
            <a:ext cx="891550" cy="900000"/>
          </a:xfrm>
          <a:prstGeom prst="rect">
            <a:avLst/>
          </a:prstGeom>
          <a:solidFill>
            <a:srgbClr val="FF3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6" name="グループ化 35">
            <a:extLst>
              <a:ext uri="{FF2B5EF4-FFF2-40B4-BE49-F238E27FC236}">
                <a16:creationId xmlns:a16="http://schemas.microsoft.com/office/drawing/2014/main" id="{1AD02350-CA42-F45F-8A42-6ECE3B794772}"/>
              </a:ext>
            </a:extLst>
          </p:cNvPr>
          <p:cNvGrpSpPr/>
          <p:nvPr/>
        </p:nvGrpSpPr>
        <p:grpSpPr>
          <a:xfrm>
            <a:off x="1012558" y="27181037"/>
            <a:ext cx="11768466" cy="8956497"/>
            <a:chOff x="946785" y="3958835"/>
            <a:chExt cx="11880000" cy="8639179"/>
          </a:xfrm>
        </p:grpSpPr>
        <p:sp>
          <p:nvSpPr>
            <p:cNvPr id="49" name="テキスト ボックス 48">
              <a:extLst>
                <a:ext uri="{FF2B5EF4-FFF2-40B4-BE49-F238E27FC236}">
                  <a16:creationId xmlns:a16="http://schemas.microsoft.com/office/drawing/2014/main" id="{284E55EB-74B4-C24B-C95A-FAB5B41921D4}"/>
                </a:ext>
              </a:extLst>
            </p:cNvPr>
            <p:cNvSpPr txBox="1"/>
            <p:nvPr/>
          </p:nvSpPr>
          <p:spPr>
            <a:xfrm>
              <a:off x="946785" y="5038014"/>
              <a:ext cx="11880000" cy="7560000"/>
            </a:xfrm>
            <a:prstGeom prst="rect">
              <a:avLst/>
            </a:prstGeom>
            <a:noFill/>
            <a:ln w="79375" cap="sq">
              <a:solidFill>
                <a:srgbClr val="006699"/>
              </a:solidFill>
              <a:miter lim="800000"/>
            </a:ln>
          </p:spPr>
          <p:txBody>
            <a:bodyPr wrap="square" rtlCol="0">
              <a:spAutoFit/>
            </a:bodyPr>
            <a:lstStyle/>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a:p>
              <a:pPr algn="just"/>
              <a:endParaRPr kumimoji="1" lang="en-US" altLang="ja-JP" sz="3600" dirty="0">
                <a:latin typeface="ＭＳ Ｐゴシック" panose="020B0600070205080204" pitchFamily="50" charset="-128"/>
                <a:ea typeface="ＭＳ Ｐゴシック" panose="020B0600070205080204" pitchFamily="50" charset="-128"/>
              </a:endParaRPr>
            </a:p>
          </p:txBody>
        </p:sp>
        <p:sp>
          <p:nvSpPr>
            <p:cNvPr id="53" name="テキスト ボックス 52">
              <a:extLst>
                <a:ext uri="{FF2B5EF4-FFF2-40B4-BE49-F238E27FC236}">
                  <a16:creationId xmlns:a16="http://schemas.microsoft.com/office/drawing/2014/main" id="{5D201EDE-E226-F5C7-899A-9720A621D375}"/>
                </a:ext>
              </a:extLst>
            </p:cNvPr>
            <p:cNvSpPr txBox="1"/>
            <p:nvPr/>
          </p:nvSpPr>
          <p:spPr>
            <a:xfrm>
              <a:off x="2088209" y="3958835"/>
              <a:ext cx="10373837" cy="1068741"/>
            </a:xfrm>
            <a:prstGeom prst="rect">
              <a:avLst/>
            </a:prstGeom>
            <a:noFill/>
          </p:spPr>
          <p:txBody>
            <a:bodyPr wrap="square" rtlCol="0">
              <a:spAutoFit/>
            </a:bodyPr>
            <a:lstStyle/>
            <a:p>
              <a:r>
                <a:rPr kumimoji="1" lang="en-US" altLang="ja-JP" sz="6600" dirty="0">
                  <a:latin typeface="ＭＳ Ｐゴシック" panose="020B0600070205080204" pitchFamily="50" charset="-128"/>
                  <a:ea typeface="ＭＳ Ｐゴシック" panose="020B0600070205080204" pitchFamily="50" charset="-128"/>
                  <a:cs typeface="Times New Roman" panose="02020603050405020304" pitchFamily="18" charset="0"/>
                </a:rPr>
                <a:t>RGB </a:t>
              </a:r>
              <a:r>
                <a:rPr kumimoji="1" lang="ja-JP" altLang="en-US" sz="6600" dirty="0">
                  <a:latin typeface="ＭＳ Ｐゴシック" panose="020B0600070205080204" pitchFamily="50" charset="-128"/>
                  <a:ea typeface="ＭＳ Ｐゴシック" panose="020B0600070205080204" pitchFamily="50" charset="-128"/>
                  <a:cs typeface="Times New Roman" panose="02020603050405020304" pitchFamily="18" charset="0"/>
                </a:rPr>
                <a:t>カメラ一台の計測方法</a:t>
              </a:r>
            </a:p>
          </p:txBody>
        </p:sp>
      </p:grpSp>
      <p:sp>
        <p:nvSpPr>
          <p:cNvPr id="4" name="正方形/長方形 3">
            <a:extLst>
              <a:ext uri="{FF2B5EF4-FFF2-40B4-BE49-F238E27FC236}">
                <a16:creationId xmlns:a16="http://schemas.microsoft.com/office/drawing/2014/main" id="{6BF95301-280A-2D1D-5CA0-396E8943F957}"/>
              </a:ext>
            </a:extLst>
          </p:cNvPr>
          <p:cNvSpPr>
            <a:spLocks noChangeAspect="1"/>
          </p:cNvSpPr>
          <p:nvPr/>
        </p:nvSpPr>
        <p:spPr>
          <a:xfrm>
            <a:off x="1012558" y="27342106"/>
            <a:ext cx="900000" cy="900000"/>
          </a:xfrm>
          <a:prstGeom prst="rect">
            <a:avLst/>
          </a:prstGeom>
          <a:solidFill>
            <a:srgbClr val="FF3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テキスト ボックス 10">
            <a:extLst>
              <a:ext uri="{FF2B5EF4-FFF2-40B4-BE49-F238E27FC236}">
                <a16:creationId xmlns:a16="http://schemas.microsoft.com/office/drawing/2014/main" id="{C2D4F4E0-D228-4BD9-B089-70B1CA892B78}"/>
              </a:ext>
            </a:extLst>
          </p:cNvPr>
          <p:cNvSpPr txBox="1"/>
          <p:nvPr/>
        </p:nvSpPr>
        <p:spPr>
          <a:xfrm>
            <a:off x="12760864" y="18154898"/>
            <a:ext cx="686309"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4400" dirty="0"/>
              <a:t>…</a:t>
            </a:r>
            <a:endParaRPr kumimoji="1" lang="ja-JP" altLang="en-US" sz="4400" dirty="0"/>
          </a:p>
        </p:txBody>
      </p:sp>
      <p:sp>
        <p:nvSpPr>
          <p:cNvPr id="11" name="テキスト ボックス 10">
            <a:extLst>
              <a:ext uri="{FF2B5EF4-FFF2-40B4-BE49-F238E27FC236}">
                <a16:creationId xmlns:a16="http://schemas.microsoft.com/office/drawing/2014/main" id="{BE5A898B-F939-FDD5-FEBD-03C05D25AB81}"/>
              </a:ext>
            </a:extLst>
          </p:cNvPr>
          <p:cNvSpPr txBox="1"/>
          <p:nvPr/>
        </p:nvSpPr>
        <p:spPr>
          <a:xfrm>
            <a:off x="1636619" y="7916877"/>
            <a:ext cx="10359759" cy="1323439"/>
          </a:xfrm>
          <a:prstGeom prst="rect">
            <a:avLst/>
          </a:prstGeom>
          <a:noFill/>
        </p:spPr>
        <p:txBody>
          <a:bodyPr wrap="square" rtlCol="0">
            <a:spAutoFit/>
          </a:bodyPr>
          <a:lstStyle/>
          <a:p>
            <a:r>
              <a:rPr kumimoji="1" lang="ja-JP" altLang="en-US" sz="4000" dirty="0"/>
              <a:t>複数のカメラを用いる場合や専用のデバイスを用いる場合では対応できない場面がある</a:t>
            </a:r>
          </a:p>
        </p:txBody>
      </p:sp>
      <p:sp>
        <p:nvSpPr>
          <p:cNvPr id="12" name="テキスト ボックス 10">
            <a:extLst>
              <a:ext uri="{FF2B5EF4-FFF2-40B4-BE49-F238E27FC236}">
                <a16:creationId xmlns:a16="http://schemas.microsoft.com/office/drawing/2014/main" id="{C2D4F4E0-D228-4BD9-B089-70B1CA892B78}"/>
              </a:ext>
            </a:extLst>
          </p:cNvPr>
          <p:cNvSpPr txBox="1"/>
          <p:nvPr/>
        </p:nvSpPr>
        <p:spPr>
          <a:xfrm>
            <a:off x="12913264" y="18307298"/>
            <a:ext cx="686309"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4400" dirty="0"/>
              <a:t>…</a:t>
            </a:r>
            <a:endParaRPr kumimoji="1" lang="ja-JP" altLang="en-US" sz="4400" dirty="0"/>
          </a:p>
        </p:txBody>
      </p:sp>
      <p:graphicFrame>
        <p:nvGraphicFramePr>
          <p:cNvPr id="19" name="オブジェクト 18">
            <a:extLst>
              <a:ext uri="{FF2B5EF4-FFF2-40B4-BE49-F238E27FC236}">
                <a16:creationId xmlns:a16="http://schemas.microsoft.com/office/drawing/2014/main" id="{17B99AE7-54CD-DFAA-0AC3-2BE3F0916C1B}"/>
              </a:ext>
            </a:extLst>
          </p:cNvPr>
          <p:cNvGraphicFramePr>
            <a:graphicFrameLocks noChangeAspect="1"/>
          </p:cNvGraphicFramePr>
          <p:nvPr>
            <p:extLst>
              <p:ext uri="{D42A27DB-BD31-4B8C-83A1-F6EECF244321}">
                <p14:modId xmlns:p14="http://schemas.microsoft.com/office/powerpoint/2010/main" val="856178469"/>
              </p:ext>
            </p:extLst>
          </p:nvPr>
        </p:nvGraphicFramePr>
        <p:xfrm>
          <a:off x="932267" y="14618309"/>
          <a:ext cx="11934825" cy="3989387"/>
        </p:xfrm>
        <a:graphic>
          <a:graphicData uri="http://schemas.openxmlformats.org/presentationml/2006/ole">
            <mc:AlternateContent xmlns:mc="http://schemas.openxmlformats.org/markup-compatibility/2006">
              <mc:Choice xmlns:v="urn:schemas-microsoft-com:vml" Requires="v">
                <p:oleObj name="Worksheet" r:id="rId3" imgW="3591037" imgH="1200150" progId="Excel.Sheet.12">
                  <p:embed/>
                </p:oleObj>
              </mc:Choice>
              <mc:Fallback>
                <p:oleObj name="Worksheet" r:id="rId3" imgW="3591037" imgH="1200150" progId="Excel.Sheet.12">
                  <p:embed/>
                  <p:pic>
                    <p:nvPicPr>
                      <p:cNvPr id="0" name=""/>
                      <p:cNvPicPr/>
                      <p:nvPr/>
                    </p:nvPicPr>
                    <p:blipFill>
                      <a:blip r:embed="rId4"/>
                      <a:stretch>
                        <a:fillRect/>
                      </a:stretch>
                    </p:blipFill>
                    <p:spPr>
                      <a:xfrm>
                        <a:off x="932267" y="14618309"/>
                        <a:ext cx="11934825" cy="3989387"/>
                      </a:xfrm>
                      <a:prstGeom prst="rect">
                        <a:avLst/>
                      </a:prstGeom>
                    </p:spPr>
                  </p:pic>
                </p:oleObj>
              </mc:Fallback>
            </mc:AlternateContent>
          </a:graphicData>
        </a:graphic>
      </p:graphicFrame>
      <p:sp>
        <p:nvSpPr>
          <p:cNvPr id="20" name="正方形/長方形 19">
            <a:extLst>
              <a:ext uri="{FF2B5EF4-FFF2-40B4-BE49-F238E27FC236}">
                <a16:creationId xmlns:a16="http://schemas.microsoft.com/office/drawing/2014/main" id="{CBAC75F4-000F-C711-D948-D26974AA2DF2}"/>
              </a:ext>
            </a:extLst>
          </p:cNvPr>
          <p:cNvSpPr>
            <a:spLocks noChangeAspect="1"/>
          </p:cNvSpPr>
          <p:nvPr/>
        </p:nvSpPr>
        <p:spPr>
          <a:xfrm>
            <a:off x="885536" y="13571108"/>
            <a:ext cx="900000" cy="900000"/>
          </a:xfrm>
          <a:prstGeom prst="rect">
            <a:avLst/>
          </a:prstGeom>
          <a:solidFill>
            <a:srgbClr val="FF3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右 25">
            <a:extLst>
              <a:ext uri="{FF2B5EF4-FFF2-40B4-BE49-F238E27FC236}">
                <a16:creationId xmlns:a16="http://schemas.microsoft.com/office/drawing/2014/main" id="{D6E69385-7A60-175B-6058-DD78E9FE8977}"/>
              </a:ext>
            </a:extLst>
          </p:cNvPr>
          <p:cNvSpPr/>
          <p:nvPr/>
        </p:nvSpPr>
        <p:spPr>
          <a:xfrm rot="5400000">
            <a:off x="6236842" y="22945391"/>
            <a:ext cx="1159312" cy="1559172"/>
          </a:xfrm>
          <a:prstGeom prst="rightArrow">
            <a:avLst/>
          </a:prstGeom>
          <a:solidFill>
            <a:srgbClr val="00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8" name="テキスト ボックス 27">
            <a:extLst>
              <a:ext uri="{FF2B5EF4-FFF2-40B4-BE49-F238E27FC236}">
                <a16:creationId xmlns:a16="http://schemas.microsoft.com/office/drawing/2014/main" id="{99E33CC1-4B69-9C11-B6D3-FEAF31839879}"/>
              </a:ext>
            </a:extLst>
          </p:cNvPr>
          <p:cNvSpPr txBox="1"/>
          <p:nvPr/>
        </p:nvSpPr>
        <p:spPr>
          <a:xfrm>
            <a:off x="2675181" y="19062845"/>
            <a:ext cx="7946371" cy="3785652"/>
          </a:xfrm>
          <a:prstGeom prst="rect">
            <a:avLst/>
          </a:prstGeom>
          <a:noFill/>
        </p:spPr>
        <p:txBody>
          <a:bodyPr wrap="square" rtlCol="0">
            <a:spAutoFit/>
          </a:bodyPr>
          <a:lstStyle/>
          <a:p>
            <a:r>
              <a:rPr kumimoji="1" lang="ja-JP" altLang="en-US" sz="4000" dirty="0"/>
              <a:t>カメラを用いる方法</a:t>
            </a:r>
            <a:endParaRPr kumimoji="1" lang="en-US" altLang="ja-JP" sz="4000" dirty="0"/>
          </a:p>
          <a:p>
            <a:pPr marL="571500" indent="-571500">
              <a:buFont typeface="Arial" panose="020B0604020202020204" pitchFamily="34" charset="0"/>
              <a:buChar char="•"/>
            </a:pPr>
            <a:r>
              <a:rPr kumimoji="1" lang="en-US" altLang="ja-JP" sz="4000" dirty="0"/>
              <a:t>RGB</a:t>
            </a:r>
            <a:r>
              <a:rPr kumimoji="1" lang="ja-JP" altLang="en-US" sz="4000" dirty="0"/>
              <a:t>カメラ</a:t>
            </a:r>
            <a:endParaRPr kumimoji="1" lang="en-US" altLang="ja-JP" sz="4000" dirty="0"/>
          </a:p>
          <a:p>
            <a:pPr marL="571500" indent="-571500">
              <a:buFont typeface="Arial" panose="020B0604020202020204" pitchFamily="34" charset="0"/>
              <a:buChar char="•"/>
            </a:pPr>
            <a:r>
              <a:rPr kumimoji="1" lang="en-US" altLang="ja-JP" sz="4000" dirty="0"/>
              <a:t>RGBD</a:t>
            </a:r>
            <a:r>
              <a:rPr kumimoji="1" lang="ja-JP" altLang="en-US" sz="4000" dirty="0"/>
              <a:t>カメラ</a:t>
            </a:r>
            <a:endParaRPr kumimoji="1" lang="en-US" altLang="ja-JP" sz="4000" dirty="0"/>
          </a:p>
          <a:p>
            <a:r>
              <a:rPr kumimoji="1" lang="ja-JP" altLang="en-US" sz="4000" dirty="0"/>
              <a:t>モーションセンサを用いる方法</a:t>
            </a:r>
            <a:endParaRPr kumimoji="1" lang="en-US" altLang="ja-JP" sz="4000" dirty="0"/>
          </a:p>
          <a:p>
            <a:pPr marL="571500" indent="-571500">
              <a:buFont typeface="Arial" panose="020B0604020202020204" pitchFamily="34" charset="0"/>
              <a:buChar char="•"/>
            </a:pPr>
            <a:r>
              <a:rPr kumimoji="1" lang="ja-JP" altLang="en-US" sz="4000" dirty="0"/>
              <a:t>光学式</a:t>
            </a:r>
            <a:endParaRPr kumimoji="1" lang="en-US" altLang="ja-JP" sz="4000" dirty="0"/>
          </a:p>
          <a:p>
            <a:pPr marL="571500" indent="-571500">
              <a:buFont typeface="Arial" panose="020B0604020202020204" pitchFamily="34" charset="0"/>
              <a:buChar char="•"/>
            </a:pPr>
            <a:r>
              <a:rPr kumimoji="1" lang="ja-JP" altLang="en-US" sz="4000" dirty="0"/>
              <a:t>慣性式</a:t>
            </a:r>
          </a:p>
        </p:txBody>
      </p:sp>
      <p:sp>
        <p:nvSpPr>
          <p:cNvPr id="31" name="テキスト ボックス 30">
            <a:extLst>
              <a:ext uri="{FF2B5EF4-FFF2-40B4-BE49-F238E27FC236}">
                <a16:creationId xmlns:a16="http://schemas.microsoft.com/office/drawing/2014/main" id="{82F35996-F59C-C563-B170-C2C4A9015761}"/>
              </a:ext>
            </a:extLst>
          </p:cNvPr>
          <p:cNvSpPr txBox="1"/>
          <p:nvPr/>
        </p:nvSpPr>
        <p:spPr>
          <a:xfrm>
            <a:off x="2655462" y="29167073"/>
            <a:ext cx="8774538" cy="2266070"/>
          </a:xfrm>
          <a:prstGeom prst="rect">
            <a:avLst/>
          </a:prstGeom>
          <a:noFill/>
        </p:spPr>
        <p:txBody>
          <a:bodyPr wrap="square" rtlCol="0">
            <a:spAutoFit/>
          </a:bodyPr>
          <a:lstStyle/>
          <a:p>
            <a:pPr>
              <a:lnSpc>
                <a:spcPct val="120000"/>
              </a:lnSpc>
            </a:pPr>
            <a:r>
              <a:rPr kumimoji="1" lang="ja-JP" altLang="en-US" sz="4000" dirty="0"/>
              <a:t>以下の図のように</a:t>
            </a:r>
            <a:r>
              <a:rPr kumimoji="1" lang="en-US" altLang="ja-JP" sz="4000" dirty="0" err="1"/>
              <a:t>OpenPose</a:t>
            </a:r>
            <a:r>
              <a:rPr kumimoji="1" lang="ja-JP" altLang="en-US" sz="4000" dirty="0"/>
              <a:t>と</a:t>
            </a:r>
            <a:r>
              <a:rPr kumimoji="1" lang="en-US" altLang="ja-JP" sz="4000" dirty="0"/>
              <a:t>3d-pose-baserine</a:t>
            </a:r>
            <a:r>
              <a:rPr kumimoji="1" lang="ja-JP" altLang="en-US" sz="4000" dirty="0"/>
              <a:t>で処理することで骨格推定を行う．</a:t>
            </a:r>
            <a:endParaRPr kumimoji="1" lang="en-US" altLang="ja-JP" sz="4000" dirty="0"/>
          </a:p>
        </p:txBody>
      </p:sp>
      <p:pic>
        <p:nvPicPr>
          <p:cNvPr id="41" name="図 40" descr="ダイアグラム, 概略図&#10;&#10;自動的に生成された説明">
            <a:extLst>
              <a:ext uri="{FF2B5EF4-FFF2-40B4-BE49-F238E27FC236}">
                <a16:creationId xmlns:a16="http://schemas.microsoft.com/office/drawing/2014/main" id="{A1FDB3DC-2FD1-12D7-237B-DEB05C0D0A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3685" y="31908295"/>
            <a:ext cx="11456780" cy="3510226"/>
          </a:xfrm>
          <a:prstGeom prst="rect">
            <a:avLst/>
          </a:prstGeom>
        </p:spPr>
      </p:pic>
      <p:pic>
        <p:nvPicPr>
          <p:cNvPr id="47" name="図 46">
            <a:extLst>
              <a:ext uri="{FF2B5EF4-FFF2-40B4-BE49-F238E27FC236}">
                <a16:creationId xmlns:a16="http://schemas.microsoft.com/office/drawing/2014/main" id="{8C64CD34-B1F8-8004-301B-332C30D365D2}"/>
              </a:ext>
            </a:extLst>
          </p:cNvPr>
          <p:cNvPicPr>
            <a:picLocks noChangeAspect="1"/>
          </p:cNvPicPr>
          <p:nvPr/>
        </p:nvPicPr>
        <p:blipFill>
          <a:blip r:embed="rId6"/>
          <a:stretch>
            <a:fillRect/>
          </a:stretch>
        </p:blipFill>
        <p:spPr>
          <a:xfrm>
            <a:off x="13427014" y="8249203"/>
            <a:ext cx="11650894" cy="3785312"/>
          </a:xfrm>
          <a:prstGeom prst="rect">
            <a:avLst/>
          </a:prstGeom>
        </p:spPr>
      </p:pic>
      <p:sp>
        <p:nvSpPr>
          <p:cNvPr id="48" name="テキスト ボックス 47">
            <a:extLst>
              <a:ext uri="{FF2B5EF4-FFF2-40B4-BE49-F238E27FC236}">
                <a16:creationId xmlns:a16="http://schemas.microsoft.com/office/drawing/2014/main" id="{E7A0F7CB-C73E-CE4C-B7A5-701CC3570224}"/>
              </a:ext>
            </a:extLst>
          </p:cNvPr>
          <p:cNvSpPr txBox="1"/>
          <p:nvPr/>
        </p:nvSpPr>
        <p:spPr>
          <a:xfrm>
            <a:off x="14083094" y="12301473"/>
            <a:ext cx="10790275" cy="4475071"/>
          </a:xfrm>
          <a:prstGeom prst="rect">
            <a:avLst/>
          </a:prstGeom>
          <a:noFill/>
        </p:spPr>
        <p:txBody>
          <a:bodyPr wrap="square" rtlCol="0">
            <a:spAutoFit/>
          </a:bodyPr>
          <a:lstStyle/>
          <a:p>
            <a:pPr>
              <a:lnSpc>
                <a:spcPct val="120000"/>
              </a:lnSpc>
            </a:pPr>
            <a:r>
              <a:rPr kumimoji="1" lang="ja-JP" altLang="en-US" sz="4000" dirty="0"/>
              <a:t>デバイス専用のソフトウェア</a:t>
            </a:r>
            <a:endParaRPr kumimoji="1" lang="en-US" altLang="ja-JP" sz="4000" dirty="0"/>
          </a:p>
          <a:p>
            <a:pPr marL="571500" indent="-571500">
              <a:lnSpc>
                <a:spcPct val="120000"/>
              </a:lnSpc>
              <a:buFont typeface="Arial" panose="020B0604020202020204" pitchFamily="34" charset="0"/>
              <a:buChar char="•"/>
            </a:pPr>
            <a:r>
              <a:rPr kumimoji="1" lang="en-US" altLang="ja-JP" sz="4000" dirty="0" err="1"/>
              <a:t>kinectSDK</a:t>
            </a:r>
            <a:endParaRPr kumimoji="1" lang="en-US" altLang="ja-JP" sz="4000" dirty="0"/>
          </a:p>
          <a:p>
            <a:pPr marL="571500" indent="-571500">
              <a:lnSpc>
                <a:spcPct val="120000"/>
              </a:lnSpc>
              <a:buFont typeface="Arial" panose="020B0604020202020204" pitchFamily="34" charset="0"/>
              <a:buChar char="•"/>
            </a:pPr>
            <a:r>
              <a:rPr kumimoji="1" lang="en-US" altLang="ja-JP" sz="4000" dirty="0" err="1"/>
              <a:t>RealSenseSDK</a:t>
            </a:r>
            <a:endParaRPr kumimoji="1" lang="en-US" altLang="ja-JP" sz="4000" dirty="0"/>
          </a:p>
          <a:p>
            <a:pPr>
              <a:lnSpc>
                <a:spcPct val="120000"/>
              </a:lnSpc>
            </a:pPr>
            <a:r>
              <a:rPr kumimoji="1" lang="ja-JP" altLang="en-US" sz="4000" dirty="0"/>
              <a:t>オープンソース</a:t>
            </a:r>
            <a:endParaRPr kumimoji="1" lang="en-US" altLang="ja-JP" sz="4000" dirty="0"/>
          </a:p>
          <a:p>
            <a:pPr marL="571500" indent="-571500">
              <a:lnSpc>
                <a:spcPct val="120000"/>
              </a:lnSpc>
              <a:buFont typeface="Arial" panose="020B0604020202020204" pitchFamily="34" charset="0"/>
              <a:buChar char="•"/>
            </a:pPr>
            <a:r>
              <a:rPr kumimoji="1" lang="en-US" altLang="ja-JP" sz="4000" dirty="0" err="1"/>
              <a:t>OpenNI</a:t>
            </a:r>
            <a:endParaRPr kumimoji="1" lang="en-US" altLang="ja-JP" sz="4000" dirty="0"/>
          </a:p>
          <a:p>
            <a:pPr marL="571500" indent="-571500">
              <a:lnSpc>
                <a:spcPct val="120000"/>
              </a:lnSpc>
              <a:buFont typeface="Arial" panose="020B0604020202020204" pitchFamily="34" charset="0"/>
              <a:buChar char="•"/>
            </a:pPr>
            <a:r>
              <a:rPr kumimoji="1" lang="en-US" altLang="ja-JP" sz="4000" dirty="0" err="1"/>
              <a:t>mediapipe</a:t>
            </a:r>
            <a:endParaRPr kumimoji="1" lang="en-US" altLang="ja-JP" sz="4000" dirty="0"/>
          </a:p>
        </p:txBody>
      </p:sp>
      <p:pic>
        <p:nvPicPr>
          <p:cNvPr id="52" name="図 51" descr="ダイアグラム&#10;&#10;自動的に生成された説明">
            <a:extLst>
              <a:ext uri="{FF2B5EF4-FFF2-40B4-BE49-F238E27FC236}">
                <a16:creationId xmlns:a16="http://schemas.microsoft.com/office/drawing/2014/main" id="{D86C9273-4EE8-C5D0-04B8-C2D4F409E26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977990" y="16863038"/>
            <a:ext cx="8891711" cy="6655925"/>
          </a:xfrm>
          <a:prstGeom prst="rect">
            <a:avLst/>
          </a:prstGeom>
        </p:spPr>
      </p:pic>
      <p:sp>
        <p:nvSpPr>
          <p:cNvPr id="56" name="テキスト ボックス 55">
            <a:extLst>
              <a:ext uri="{FF2B5EF4-FFF2-40B4-BE49-F238E27FC236}">
                <a16:creationId xmlns:a16="http://schemas.microsoft.com/office/drawing/2014/main" id="{45D1026B-4E7F-7171-43FA-98DAE5394510}"/>
              </a:ext>
            </a:extLst>
          </p:cNvPr>
          <p:cNvSpPr txBox="1"/>
          <p:nvPr/>
        </p:nvSpPr>
        <p:spPr>
          <a:xfrm>
            <a:off x="13597576" y="26663049"/>
            <a:ext cx="11480332" cy="5220725"/>
          </a:xfrm>
          <a:prstGeom prst="rect">
            <a:avLst/>
          </a:prstGeom>
          <a:noFill/>
        </p:spPr>
        <p:txBody>
          <a:bodyPr wrap="square" rtlCol="0">
            <a:spAutoFit/>
          </a:bodyPr>
          <a:lstStyle/>
          <a:p>
            <a:pPr>
              <a:lnSpc>
                <a:spcPct val="120000"/>
              </a:lnSpc>
            </a:pPr>
            <a:r>
              <a:rPr kumimoji="1" lang="ja-JP" altLang="en-US" sz="4000" dirty="0"/>
              <a:t>画像処理データを基準にする場合</a:t>
            </a:r>
            <a:endParaRPr kumimoji="1" lang="en-US" altLang="ja-JP" sz="4000" dirty="0"/>
          </a:p>
          <a:p>
            <a:pPr>
              <a:lnSpc>
                <a:spcPct val="120000"/>
              </a:lnSpc>
            </a:pPr>
            <a:r>
              <a:rPr kumimoji="1" lang="en-US" altLang="ja-JP" sz="4000" dirty="0"/>
              <a:t>	</a:t>
            </a:r>
            <a:r>
              <a:rPr kumimoji="1" lang="ja-JP" altLang="en-US" sz="4000" dirty="0"/>
              <a:t>⇒特定の方法に有利な結果が出てしまう可能性</a:t>
            </a:r>
            <a:endParaRPr kumimoji="1" lang="en-US" altLang="ja-JP" sz="4000" dirty="0"/>
          </a:p>
          <a:p>
            <a:pPr>
              <a:lnSpc>
                <a:spcPct val="120000"/>
              </a:lnSpc>
            </a:pPr>
            <a:r>
              <a:rPr kumimoji="1" lang="ja-JP" altLang="en-US" sz="4000" dirty="0"/>
              <a:t>　　がある</a:t>
            </a:r>
            <a:endParaRPr kumimoji="1" lang="en-US" altLang="ja-JP" sz="4000" dirty="0"/>
          </a:p>
          <a:p>
            <a:pPr>
              <a:lnSpc>
                <a:spcPct val="120000"/>
              </a:lnSpc>
            </a:pPr>
            <a:r>
              <a:rPr kumimoji="1" lang="ja-JP" altLang="en-US" sz="4000" dirty="0"/>
              <a:t>モーションセンサのデータを基準にする場合</a:t>
            </a:r>
            <a:endParaRPr kumimoji="1" lang="en-US" altLang="ja-JP" sz="4000" dirty="0"/>
          </a:p>
          <a:p>
            <a:pPr>
              <a:lnSpc>
                <a:spcPct val="120000"/>
              </a:lnSpc>
            </a:pPr>
            <a:r>
              <a:rPr kumimoji="1" lang="ja-JP" altLang="en-US" sz="4000" dirty="0"/>
              <a:t>　⇒画像処理とは独立した方法</a:t>
            </a:r>
            <a:endParaRPr kumimoji="1" lang="en-US" altLang="ja-JP" sz="4000" dirty="0"/>
          </a:p>
          <a:p>
            <a:pPr>
              <a:lnSpc>
                <a:spcPct val="120000"/>
              </a:lnSpc>
            </a:pPr>
            <a:endParaRPr kumimoji="1" lang="en-US" altLang="ja-JP" sz="4000" dirty="0"/>
          </a:p>
          <a:p>
            <a:pPr>
              <a:lnSpc>
                <a:spcPct val="120000"/>
              </a:lnSpc>
            </a:pPr>
            <a:r>
              <a:rPr kumimoji="1" lang="ja-JP" altLang="en-US" sz="4000" dirty="0"/>
              <a:t>センサの位置座標の誤差や時間変動を比較</a:t>
            </a:r>
            <a:endParaRPr kumimoji="1" lang="en-US" altLang="ja-JP" sz="4000" dirty="0"/>
          </a:p>
        </p:txBody>
      </p:sp>
    </p:spTree>
    <p:extLst>
      <p:ext uri="{BB962C8B-B14F-4D97-AF65-F5344CB8AC3E}">
        <p14:creationId xmlns:p14="http://schemas.microsoft.com/office/powerpoint/2010/main" val="39768185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4611</TotalTime>
  <Words>284</Words>
  <Application>Microsoft Office PowerPoint</Application>
  <PresentationFormat>ユーザー設定</PresentationFormat>
  <Paragraphs>102</Paragraphs>
  <Slides>1</Slides>
  <Notes>1</Notes>
  <HiddenSlides>0</HiddenSlides>
  <MMClips>0</MMClips>
  <ScaleCrop>false</ScaleCrop>
  <HeadingPairs>
    <vt:vector size="8" baseType="variant">
      <vt:variant>
        <vt:lpstr>使用されているフォント</vt:lpstr>
      </vt:variant>
      <vt:variant>
        <vt:i4>6</vt:i4>
      </vt:variant>
      <vt:variant>
        <vt:lpstr>テーマ</vt:lpstr>
      </vt:variant>
      <vt:variant>
        <vt:i4>1</vt:i4>
      </vt:variant>
      <vt:variant>
        <vt:lpstr>埋め込まれた OLE サーバー</vt:lpstr>
      </vt:variant>
      <vt:variant>
        <vt:i4>1</vt:i4>
      </vt:variant>
      <vt:variant>
        <vt:lpstr>スライド タイトル</vt:lpstr>
      </vt:variant>
      <vt:variant>
        <vt:i4>1</vt:i4>
      </vt:variant>
    </vt:vector>
  </HeadingPairs>
  <TitlesOfParts>
    <vt:vector size="9" baseType="lpstr">
      <vt:lpstr>ＭＳ Ｐゴシック</vt:lpstr>
      <vt:lpstr>ＭＳ ゴシック</vt:lpstr>
      <vt:lpstr>游ゴシック</vt:lpstr>
      <vt:lpstr>Arial</vt:lpstr>
      <vt:lpstr>Calibri</vt:lpstr>
      <vt:lpstr>Calibri Light</vt:lpstr>
      <vt:lpstr>Office テーマ</vt:lpstr>
      <vt:lpstr>Microsoft Excel ワークシート</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Ec5-27 ec29122h</dc:creator>
  <cp:lastModifiedBy>MI dega</cp:lastModifiedBy>
  <cp:revision>30</cp:revision>
  <dcterms:created xsi:type="dcterms:W3CDTF">2021-10-22T06:31:24Z</dcterms:created>
  <dcterms:modified xsi:type="dcterms:W3CDTF">2023-10-09T17:29:00Z</dcterms:modified>
</cp:coreProperties>
</file>