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Box 3"/>
          <p:cNvSpPr txBox="1"/>
          <p:nvPr/>
        </p:nvSpPr>
        <p:spPr>
          <a:xfrm>
            <a:off x="3870325" y="615315"/>
            <a:ext cx="1591310" cy="5822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s-ES" sz="3200" b="1"/>
              <a:t>Materia</a:t>
            </a:r>
            <a:endParaRPr lang="x-none" altLang="es-ES" sz="3200" b="1"/>
          </a:p>
        </p:txBody>
      </p:sp>
      <p:sp>
        <p:nvSpPr>
          <p:cNvPr id="5" name="TextBox 4"/>
          <p:cNvSpPr txBox="1"/>
          <p:nvPr/>
        </p:nvSpPr>
        <p:spPr>
          <a:xfrm>
            <a:off x="2795270" y="1039495"/>
            <a:ext cx="3721735" cy="367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s-ES"/>
              <a:t>Todo lo que está hecho de átomos</a:t>
            </a:r>
            <a:endParaRPr lang="x-none" altLang="es-ES"/>
          </a:p>
        </p:txBody>
      </p:sp>
      <p:sp>
        <p:nvSpPr>
          <p:cNvPr id="6" name="TextBox 5"/>
          <p:cNvSpPr txBox="1"/>
          <p:nvPr/>
        </p:nvSpPr>
        <p:spPr>
          <a:xfrm>
            <a:off x="1403350" y="2040890"/>
            <a:ext cx="1623060" cy="4597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s-ES" sz="2400" b="1"/>
              <a:t>Sustancias</a:t>
            </a:r>
            <a:endParaRPr lang="x-none" altLang="es-ES" sz="2400" b="1"/>
          </a:p>
        </p:txBody>
      </p:sp>
      <p:sp>
        <p:nvSpPr>
          <p:cNvPr id="7" name="TextBox 6"/>
          <p:cNvSpPr txBox="1"/>
          <p:nvPr/>
        </p:nvSpPr>
        <p:spPr>
          <a:xfrm>
            <a:off x="6254115" y="3081020"/>
            <a:ext cx="1265555" cy="4597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s-ES" sz="2400" b="1"/>
              <a:t>Mezclas</a:t>
            </a:r>
            <a:endParaRPr lang="x-none" altLang="es-ES" sz="2400" b="1"/>
          </a:p>
        </p:txBody>
      </p:sp>
      <p:sp>
        <p:nvSpPr>
          <p:cNvPr id="8" name="TextBox 7"/>
          <p:cNvSpPr txBox="1"/>
          <p:nvPr/>
        </p:nvSpPr>
        <p:spPr>
          <a:xfrm>
            <a:off x="1279525" y="3429000"/>
            <a:ext cx="3557270" cy="14954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s-ES" sz="2000" b="1"/>
              <a:t>Elementos:</a:t>
            </a:r>
            <a:endParaRPr lang="x-none" altLang="es-ES" sz="2000" b="1"/>
          </a:p>
          <a:p>
            <a:r>
              <a:rPr lang="x-none" altLang="es-ES"/>
              <a:t>Materia hecha de átomos unidos</a:t>
            </a:r>
            <a:endParaRPr lang="x-none" altLang="es-ES"/>
          </a:p>
          <a:p>
            <a:r>
              <a:rPr lang="x-none" altLang="es-ES"/>
              <a:t>del mismo tipo</a:t>
            </a:r>
            <a:endParaRPr lang="x-none" altLang="es-ES"/>
          </a:p>
          <a:p>
            <a:endParaRPr lang="x-none" altLang="es-ES"/>
          </a:p>
          <a:p>
            <a:endParaRPr lang="x-none" altLang="es-ES"/>
          </a:p>
        </p:txBody>
      </p:sp>
      <p:sp>
        <p:nvSpPr>
          <p:cNvPr id="9" name="TextBox 8"/>
          <p:cNvSpPr txBox="1"/>
          <p:nvPr/>
        </p:nvSpPr>
        <p:spPr>
          <a:xfrm>
            <a:off x="6523990" y="4690110"/>
            <a:ext cx="1654810" cy="14954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s-ES" sz="2000" b="1"/>
              <a:t>Homogénea</a:t>
            </a:r>
            <a:endParaRPr lang="x-none" altLang="es-ES" sz="2000" b="1"/>
          </a:p>
          <a:p>
            <a:endParaRPr lang="x-none" altLang="es-ES" sz="2400" b="1"/>
          </a:p>
          <a:p>
            <a:endParaRPr lang="x-none" altLang="es-ES" sz="2800" b="1"/>
          </a:p>
          <a:p>
            <a:r>
              <a:rPr lang="x-none" altLang="es-ES" sz="2000" b="1"/>
              <a:t>Heterogénea</a:t>
            </a:r>
            <a:endParaRPr lang="x-none" altLang="es-ES" sz="2000" b="1"/>
          </a:p>
        </p:txBody>
      </p:sp>
      <p:sp>
        <p:nvSpPr>
          <p:cNvPr id="10" name="TextBox 9"/>
          <p:cNvSpPr txBox="1"/>
          <p:nvPr/>
        </p:nvSpPr>
        <p:spPr>
          <a:xfrm>
            <a:off x="6934200" y="3458210"/>
            <a:ext cx="4330700" cy="6419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s-ES"/>
              <a:t>Conjunto de varias sustancias diferentes</a:t>
            </a:r>
            <a:endParaRPr lang="x-none" altLang="es-ES"/>
          </a:p>
          <a:p>
            <a:r>
              <a:rPr lang="x-none" altLang="es-ES"/>
              <a:t>Ejemplo: Agua y sal</a:t>
            </a:r>
            <a:endParaRPr lang="x-none" altLang="es-ES"/>
          </a:p>
        </p:txBody>
      </p:sp>
      <p:sp>
        <p:nvSpPr>
          <p:cNvPr id="11" name="TextBox 10"/>
          <p:cNvSpPr txBox="1"/>
          <p:nvPr/>
        </p:nvSpPr>
        <p:spPr>
          <a:xfrm>
            <a:off x="1665605" y="2375535"/>
            <a:ext cx="3034030" cy="6419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s-ES"/>
              <a:t>Conjunto elementos o </a:t>
            </a:r>
            <a:endParaRPr lang="x-none" altLang="es-ES"/>
          </a:p>
          <a:p>
            <a:r>
              <a:rPr lang="x-none" altLang="es-ES"/>
              <a:t>compuestos del mismo tipo</a:t>
            </a:r>
            <a:endParaRPr lang="x-none" altLang="es-ES"/>
          </a:p>
        </p:txBody>
      </p:sp>
      <p:sp>
        <p:nvSpPr>
          <p:cNvPr id="12" name="TextBox 11"/>
          <p:cNvSpPr txBox="1"/>
          <p:nvPr/>
        </p:nvSpPr>
        <p:spPr>
          <a:xfrm>
            <a:off x="7404735" y="6076950"/>
            <a:ext cx="2540635" cy="367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s-ES"/>
              <a:t>Más adelante lo vemos</a:t>
            </a:r>
            <a:endParaRPr lang="x-none" altLang="es-ES"/>
          </a:p>
        </p:txBody>
      </p:sp>
      <p:sp>
        <p:nvSpPr>
          <p:cNvPr id="13" name="TextBox 12"/>
          <p:cNvSpPr txBox="1"/>
          <p:nvPr/>
        </p:nvSpPr>
        <p:spPr>
          <a:xfrm>
            <a:off x="7547610" y="5016500"/>
            <a:ext cx="2540635" cy="367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s-ES"/>
              <a:t>Más adelante lo vemos</a:t>
            </a:r>
            <a:endParaRPr lang="x-none" altLang="es-ES"/>
          </a:p>
        </p:txBody>
      </p:sp>
      <p:cxnSp>
        <p:nvCxnSpPr>
          <p:cNvPr id="14" name="Elbow Connector 13"/>
          <p:cNvCxnSpPr>
            <a:stCxn id="5" idx="1"/>
            <a:endCxn id="6" idx="0"/>
          </p:cNvCxnSpPr>
          <p:nvPr/>
        </p:nvCxnSpPr>
        <p:spPr>
          <a:xfrm rot="10800000" flipV="1">
            <a:off x="2230120" y="1223645"/>
            <a:ext cx="580390" cy="8172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5" idx="3"/>
            <a:endCxn id="7" idx="0"/>
          </p:cNvCxnSpPr>
          <p:nvPr/>
        </p:nvCxnSpPr>
        <p:spPr>
          <a:xfrm>
            <a:off x="6517005" y="1223645"/>
            <a:ext cx="370205" cy="18573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7" idx="1"/>
            <a:endCxn id="9" idx="1"/>
          </p:cNvCxnSpPr>
          <p:nvPr/>
        </p:nvCxnSpPr>
        <p:spPr>
          <a:xfrm rot="10800000" flipH="1" flipV="1">
            <a:off x="6254115" y="3326130"/>
            <a:ext cx="269875" cy="2127250"/>
          </a:xfrm>
          <a:prstGeom prst="bentConnector3">
            <a:avLst>
              <a:gd name="adj1" fmla="val -8823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6" idx="1"/>
            <a:endCxn id="8" idx="1"/>
          </p:cNvCxnSpPr>
          <p:nvPr/>
        </p:nvCxnSpPr>
        <p:spPr>
          <a:xfrm rot="10800000" flipV="1">
            <a:off x="1278890" y="2270760"/>
            <a:ext cx="123825" cy="1906270"/>
          </a:xfrm>
          <a:prstGeom prst="bentConnector3">
            <a:avLst>
              <a:gd name="adj1" fmla="val 29230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339850" y="4325620"/>
            <a:ext cx="2540000" cy="17392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x-none" altLang="es-ES"/>
          </a:p>
          <a:p>
            <a:r>
              <a:rPr lang="x-none" altLang="es-ES" b="1">
                <a:sym typeface="+mn-ea"/>
              </a:rPr>
              <a:t>Compuestos:</a:t>
            </a:r>
            <a:endParaRPr lang="x-none" altLang="es-ES" b="1"/>
          </a:p>
          <a:p>
            <a:r>
              <a:rPr lang="x-none" altLang="es-ES">
                <a:sym typeface="+mn-ea"/>
              </a:rPr>
              <a:t>Materia hecha de átomos </a:t>
            </a:r>
            <a:endParaRPr lang="x-none" altLang="es-ES"/>
          </a:p>
          <a:p>
            <a:r>
              <a:rPr lang="x-none" altLang="es-ES">
                <a:sym typeface="+mn-ea"/>
              </a:rPr>
              <a:t>unidos de diferente tipo</a:t>
            </a:r>
            <a:endParaRPr lang="es-ES" altLang="en-US"/>
          </a:p>
        </p:txBody>
      </p:sp>
      <p:cxnSp>
        <p:nvCxnSpPr>
          <p:cNvPr id="19" name="Elbow Connector 18"/>
          <p:cNvCxnSpPr>
            <a:stCxn id="6" idx="1"/>
            <a:endCxn id="18" idx="1"/>
          </p:cNvCxnSpPr>
          <p:nvPr/>
        </p:nvCxnSpPr>
        <p:spPr>
          <a:xfrm rot="10800000" flipV="1">
            <a:off x="1339850" y="2270760"/>
            <a:ext cx="63500" cy="2924810"/>
          </a:xfrm>
          <a:prstGeom prst="bentConnector3">
            <a:avLst>
              <a:gd name="adj1" fmla="val 475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</Words>
  <Application>Kingsoft Office WPP</Application>
  <PresentationFormat>Widescreen</PresentationFormat>
  <Paragraphs>33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joel</dc:creator>
  <cp:lastModifiedBy>joel</cp:lastModifiedBy>
  <cp:revision>1</cp:revision>
  <dcterms:created xsi:type="dcterms:W3CDTF">2016-07-29T23:51:27Z</dcterms:created>
  <dcterms:modified xsi:type="dcterms:W3CDTF">2016-07-29T23:51:27Z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3082-10.1.0.5672</vt:lpwstr>
  </property>
</Properties>
</file>