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1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05"/>
  </p:normalViewPr>
  <p:slideViewPr>
    <p:cSldViewPr snapToGrid="0" snapToObjects="1">
      <p:cViewPr varScale="1">
        <p:scale>
          <a:sx n="107" d="100"/>
          <a:sy n="107" d="100"/>
        </p:scale>
        <p:origin x="20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WEATHER’D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84436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PROJECT 1 </a:t>
            </a:r>
          </a:p>
          <a:p>
            <a:r>
              <a:rPr lang="en-US" dirty="0" smtClean="0"/>
              <a:t>Latoya </a:t>
            </a:r>
            <a:r>
              <a:rPr lang="en-US" dirty="0" err="1" smtClean="0"/>
              <a:t>bogle</a:t>
            </a:r>
            <a:endParaRPr lang="en-US" dirty="0" smtClean="0"/>
          </a:p>
          <a:p>
            <a:r>
              <a:rPr lang="en-US" dirty="0" smtClean="0"/>
              <a:t>Abeer </a:t>
            </a:r>
            <a:r>
              <a:rPr lang="en-US" dirty="0" err="1" smtClean="0"/>
              <a:t>ishtiaq</a:t>
            </a:r>
            <a:endParaRPr lang="en-US" dirty="0" smtClean="0"/>
          </a:p>
          <a:p>
            <a:r>
              <a:rPr lang="en-US" dirty="0" smtClean="0"/>
              <a:t>James wills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177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Snow? Rain? Sunshine? Plan your </a:t>
            </a:r>
            <a:r>
              <a:rPr lang="en-US" dirty="0" err="1" smtClean="0"/>
              <a:t>Meetup</a:t>
            </a:r>
            <a:r>
              <a:rPr lang="en-US" dirty="0" smtClean="0"/>
              <a:t> events based on the forecast. Look them up on the map and add them to favorites!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715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was our client who wanted an API mashup</a:t>
            </a:r>
          </a:p>
          <a:p>
            <a:r>
              <a:rPr lang="en-US" dirty="0" smtClean="0"/>
              <a:t>Fuse different ideas of using Maps, Weather API and </a:t>
            </a:r>
            <a:r>
              <a:rPr lang="en-US" dirty="0" err="1" smtClean="0"/>
              <a:t>Meetup</a:t>
            </a:r>
            <a:r>
              <a:rPr lang="en-US" dirty="0" smtClean="0"/>
              <a:t> events.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118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 end designed using Bootstrap and custom CSS.</a:t>
            </a:r>
          </a:p>
          <a:p>
            <a:r>
              <a:rPr lang="en-US" dirty="0" smtClean="0"/>
              <a:t>Sign </a:t>
            </a:r>
            <a:r>
              <a:rPr lang="en-US" dirty="0" smtClean="0"/>
              <a:t>In using Google account.</a:t>
            </a:r>
          </a:p>
          <a:p>
            <a:r>
              <a:rPr lang="en-US" dirty="0" smtClean="0"/>
              <a:t>Geo location</a:t>
            </a:r>
          </a:p>
          <a:p>
            <a:r>
              <a:rPr lang="en-US" dirty="0" smtClean="0"/>
              <a:t>View events on a map. Change location by using geocoder.</a:t>
            </a:r>
          </a:p>
          <a:p>
            <a:r>
              <a:rPr lang="en-US" dirty="0" smtClean="0"/>
              <a:t>Search events based on Categories, date range and within a 30 mile radius of your defined location.</a:t>
            </a:r>
          </a:p>
          <a:p>
            <a:r>
              <a:rPr lang="en-US" dirty="0" smtClean="0"/>
              <a:t>Favorites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156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 specs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APIs: </a:t>
            </a:r>
          </a:p>
          <a:p>
            <a:pPr lvl="1"/>
            <a:r>
              <a:rPr lang="en-US" dirty="0" smtClean="0"/>
              <a:t>Open Weather API</a:t>
            </a:r>
          </a:p>
          <a:p>
            <a:pPr lvl="1"/>
            <a:r>
              <a:rPr lang="en-US" dirty="0" err="1" smtClean="0"/>
              <a:t>Meetup</a:t>
            </a:r>
            <a:r>
              <a:rPr lang="en-US" dirty="0" smtClean="0"/>
              <a:t> API</a:t>
            </a:r>
          </a:p>
          <a:p>
            <a:r>
              <a:rPr lang="en-US" dirty="0" smtClean="0"/>
              <a:t>Bootstrap</a:t>
            </a:r>
            <a:endParaRPr lang="en-US" dirty="0" smtClean="0"/>
          </a:p>
          <a:p>
            <a:r>
              <a:rPr lang="en-US" dirty="0" err="1" smtClean="0"/>
              <a:t>Mapbox</a:t>
            </a:r>
            <a:r>
              <a:rPr lang="en-US" dirty="0" smtClean="0"/>
              <a:t> </a:t>
            </a:r>
            <a:r>
              <a:rPr lang="en-US" dirty="0" smtClean="0"/>
              <a:t>GL</a:t>
            </a:r>
          </a:p>
          <a:p>
            <a:r>
              <a:rPr lang="en-US" dirty="0" smtClean="0"/>
              <a:t>Google Authentication</a:t>
            </a:r>
          </a:p>
          <a:p>
            <a:r>
              <a:rPr lang="en-US" dirty="0" smtClean="0"/>
              <a:t>Firebase</a:t>
            </a:r>
          </a:p>
        </p:txBody>
      </p:sp>
    </p:spTree>
    <p:extLst>
      <p:ext uri="{BB962C8B-B14F-4D97-AF65-F5344CB8AC3E}">
        <p14:creationId xmlns:p14="http://schemas.microsoft.com/office/powerpoint/2010/main" val="865534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603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Update </a:t>
            </a:r>
            <a:r>
              <a:rPr lang="en-US" dirty="0" err="1" smtClean="0"/>
              <a:t>Meetup</a:t>
            </a:r>
            <a:r>
              <a:rPr lang="en-US" dirty="0" smtClean="0"/>
              <a:t> events as user moves around in the map.</a:t>
            </a:r>
          </a:p>
          <a:p>
            <a:r>
              <a:rPr lang="en-US" dirty="0" smtClean="0"/>
              <a:t>Display 3-, 5- and 10-Day weather forecast.</a:t>
            </a:r>
          </a:p>
          <a:p>
            <a:r>
              <a:rPr lang="en-US" dirty="0" smtClean="0"/>
              <a:t>Display events in both a </a:t>
            </a:r>
            <a:r>
              <a:rPr lang="en-US" dirty="0" smtClean="0"/>
              <a:t>grid </a:t>
            </a:r>
            <a:r>
              <a:rPr lang="en-US" dirty="0" smtClean="0"/>
              <a:t>and tile format</a:t>
            </a:r>
            <a:r>
              <a:rPr lang="en-US" dirty="0" smtClean="0"/>
              <a:t>.</a:t>
            </a:r>
          </a:p>
          <a:p>
            <a:r>
              <a:rPr lang="en-US" dirty="0" smtClean="0"/>
              <a:t>Additional area events using other APIs e.g. </a:t>
            </a:r>
            <a:r>
              <a:rPr lang="en-US" dirty="0" err="1" smtClean="0"/>
              <a:t>Eventbrite</a:t>
            </a:r>
            <a:endParaRPr lang="en-US" dirty="0" smtClean="0"/>
          </a:p>
          <a:p>
            <a:r>
              <a:rPr lang="en-US" dirty="0" smtClean="0"/>
              <a:t>Handle outliers returned from the API e.g. state abbreviations are missing or lower case</a:t>
            </a:r>
          </a:p>
          <a:p>
            <a:r>
              <a:rPr lang="en-US" dirty="0" smtClean="0"/>
              <a:t>Add more filters for </a:t>
            </a:r>
            <a:r>
              <a:rPr lang="en-US" dirty="0" err="1" smtClean="0"/>
              <a:t>Meetup</a:t>
            </a:r>
            <a:r>
              <a:rPr lang="en-US" dirty="0" smtClean="0"/>
              <a:t> search</a:t>
            </a:r>
          </a:p>
          <a:p>
            <a:r>
              <a:rPr lang="en-US" dirty="0" smtClean="0"/>
              <a:t>Allow signing in using other accounts e.g. Facebook.</a:t>
            </a:r>
          </a:p>
          <a:p>
            <a:r>
              <a:rPr lang="en-US" dirty="0" smtClean="0"/>
              <a:t>Delete favorites</a:t>
            </a:r>
          </a:p>
        </p:txBody>
      </p:sp>
    </p:spTree>
    <p:extLst>
      <p:ext uri="{BB962C8B-B14F-4D97-AF65-F5344CB8AC3E}">
        <p14:creationId xmlns:p14="http://schemas.microsoft.com/office/powerpoint/2010/main" val="1669788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454239" y="1756130"/>
            <a:ext cx="8643154" cy="1887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32836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30</TotalTime>
  <Words>202</Words>
  <Application>Microsoft Macintosh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Gill Sans MT</vt:lpstr>
      <vt:lpstr>Arial</vt:lpstr>
      <vt:lpstr>Gallery</vt:lpstr>
      <vt:lpstr>WEATHER’D</vt:lpstr>
      <vt:lpstr>Concept</vt:lpstr>
      <vt:lpstr>Motivation</vt:lpstr>
      <vt:lpstr>features</vt:lpstr>
      <vt:lpstr>Tech specs</vt:lpstr>
      <vt:lpstr>demo</vt:lpstr>
      <vt:lpstr>Future enhancements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WEATHER’D</dc:title>
  <dc:creator>Abeer Ishtiaq</dc:creator>
  <cp:lastModifiedBy>Abeer Ishtiaq</cp:lastModifiedBy>
  <cp:revision>9</cp:revision>
  <dcterms:created xsi:type="dcterms:W3CDTF">2018-09-21T00:07:02Z</dcterms:created>
  <dcterms:modified xsi:type="dcterms:W3CDTF">2018-09-23T19:56:04Z</dcterms:modified>
</cp:coreProperties>
</file>