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d944a3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d944a3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9d88e26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9d88e26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a4ac6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a4ac6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d944a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d944a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d944a3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d944a3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d944a3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d944a3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d944a3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d944a3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ca4ac64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ca4ac6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d88e2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d88e2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d88e26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d88e26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r>
              <a:rPr lang="en"/>
              <a:t> Code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Christian Laemmerhirt and Jackson Rosenthal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1"/>
            <a:ext cx="9144001" cy="25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CSS to make the website truly look ‘modern’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more features for a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Upload pictures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Search for posts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Subscribe to posts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Subscribe to 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Subscribe to forums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Animations to make the flow of the site seamless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Organize</a:t>
            </a:r>
            <a:r>
              <a:rPr lang="en"/>
              <a:t> the HTML and CSS to make the source code more logical and easy to 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pages to the home page and discard old posts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Features</a:t>
            </a:r>
            <a:endParaRPr b="1"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0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Reddit clone for CS students for asking and answering questions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Login and create an account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Create text posts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Upvote / Downvote posts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Comment on each post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Upvote / Downvote comments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Manage user information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0"/>
            <a:ext cx="9143999" cy="39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0"/>
            <a:ext cx="9143999" cy="36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HTML for website structure : Working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CSS for styling: Working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PHP to </a:t>
            </a:r>
            <a:r>
              <a:rPr lang="en"/>
              <a:t>connect</a:t>
            </a:r>
            <a:r>
              <a:rPr lang="en"/>
              <a:t> to the database and populate the page: Working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MySQL for the database: Working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Linux server setup on desktop VM to allow collaboration on source files: Working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Javascript for post confirmation and password changing: Working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Tables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615725" y="1841313"/>
            <a:ext cx="211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Post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Comment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Creator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Posted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390975"/>
            <a:ext cx="85725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514950" y="1841313"/>
            <a:ext cx="211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Post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Title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Creator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Posted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5332300" y="1841313"/>
            <a:ext cx="211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Password Hash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Web-Based Content Management</a:t>
            </a:r>
            <a:endParaRPr sz="2800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72425" y="1567550"/>
            <a:ext cx="490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content management system is built into the site.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Logging in as the admin allows the user to delete any post or comment rather than just their own.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admin also has access to an additional page that allows them to delete users and change their password.</a:t>
            </a:r>
            <a:endParaRPr sz="16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000" y="1185574"/>
            <a:ext cx="3396600" cy="3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