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0" r:id="rId2"/>
    <p:sldId id="287" r:id="rId3"/>
    <p:sldId id="288" r:id="rId4"/>
    <p:sldId id="2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73" autoAdjust="0"/>
    <p:restoredTop sz="94241" autoAdjust="0"/>
  </p:normalViewPr>
  <p:slideViewPr>
    <p:cSldViewPr snapToGrid="0">
      <p:cViewPr varScale="1">
        <p:scale>
          <a:sx n="104" d="100"/>
          <a:sy n="104" d="100"/>
        </p:scale>
        <p:origin x="60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92277-9EEF-4653-B14C-BAC997024F45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A26D1-30A6-40FE-A1CB-0688DD67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62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4DFC-3D47-4DA9-B5C7-60FE0A18A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0CE87-E7C1-491A-884A-D52119EEE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30923-D7A7-4BA0-BC6D-3C0C2688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4EC4-88EC-40B4-9AB9-3FBBA80D4E05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67E74-0567-46A8-A5DE-F2440181E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63C08-AACF-424F-AFE7-507219CB9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31CB-CE16-42E8-87C8-E11E6764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3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AED0-A6AE-4B7F-8AF6-7DD43951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45267-C433-489F-A26A-DD32819C7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74A9B-1CAF-4AE9-8BDB-D43B4652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4EC4-88EC-40B4-9AB9-3FBBA80D4E05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C72B2-A4CA-42A5-9385-725E17B51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C1985-4A19-45BE-81A8-C67883F3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31CB-CE16-42E8-87C8-E11E6764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8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C11BC0-1CDB-4C81-B00F-A322FA3A3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1B02E-6189-4493-9FD4-FD0D3AD80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7670E-4FF7-4252-BEC8-6E281E062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4EC4-88EC-40B4-9AB9-3FBBA80D4E05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D7B02-A61C-4A48-813A-83C9D745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A5944-7710-4BD1-A370-7D1BEBE3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31CB-CE16-42E8-87C8-E11E6764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8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02E9-0EFB-4CB1-BD74-BA6D68D4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6CF57-D213-48F9-9A9E-1C44D3BFE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36F39-7F06-4B18-A755-028E48C7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4EC4-88EC-40B4-9AB9-3FBBA80D4E05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AAE3D-E2DF-43BD-A5AC-E655AEA8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87B8F-B442-48F4-9450-258CDF9D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31CB-CE16-42E8-87C8-E11E6764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4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15AA-88E1-46C5-B2B3-E41296F5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D4F87-8DDB-4077-91F0-1B95E9436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36E94-1793-431C-817C-F828A069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4EC4-88EC-40B4-9AB9-3FBBA80D4E05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7248C-C447-40FA-BF94-E8C28B67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9E59B-87E1-4CCE-9A70-CA18C7BB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31CB-CE16-42E8-87C8-E11E6764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5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4F3F-49C2-4803-8FC7-80C78A92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A1244-6AE6-4E45-8F96-24D27FCB2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0CBBA-3044-4079-9428-F2B4C0877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1A1CF-89E9-4119-B15D-4FCC3C8B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4EC4-88EC-40B4-9AB9-3FBBA80D4E05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C5343-925C-4ADE-8517-3D75A684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24927-84C7-4288-B00B-22E3CAD6B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31CB-CE16-42E8-87C8-E11E6764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3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043E-8B78-4A22-936A-5B3FA398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8CA57-FC32-4EA9-955A-6C09C6264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7325C-A8B4-451C-BE87-063C724B3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727AE-3519-46F2-9D6B-74E2D241D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1A5D3F-25BA-4B59-B737-3159C8ECA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269C1-9E6F-4F38-95B0-7189AA90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4EC4-88EC-40B4-9AB9-3FBBA80D4E05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68085-8DC4-42CB-81B7-29999A83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5DB9F-35FA-4B7E-82A2-26D5E05E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31CB-CE16-42E8-87C8-E11E6764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3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32F7-F167-43F8-BC93-5C8B745F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DA376B-263C-4102-9E02-F2CCAC9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4EC4-88EC-40B4-9AB9-3FBBA80D4E05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4B5AC-1432-4372-B10C-F6BB3FCF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C14B4-967F-4D25-8899-BF545F05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31CB-CE16-42E8-87C8-E11E6764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7CF795-4FC5-4784-9C85-179240CC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4EC4-88EC-40B4-9AB9-3FBBA80D4E05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824F39-2397-46A3-A95E-3A8F3F49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4AFDE-437B-4D34-B564-072982DE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31CB-CE16-42E8-87C8-E11E6764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8857E-E642-44D9-A330-EE3019E1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0A53E-AA10-49B0-892E-F46AE0E16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376CC-D9D5-42AD-A0C2-38AF2C336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F20C7-6027-4149-90D7-C97DDDA7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4EC4-88EC-40B4-9AB9-3FBBA80D4E05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85BFE-72F2-40A2-80B7-18515958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597F6-DEAE-4E1E-BFAB-F8C19AC0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31CB-CE16-42E8-87C8-E11E6764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80A4-0321-48A6-AE10-EB41B7E42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D4E7D-C89E-4DAC-98E7-CCD88F290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5C1E8-DBF2-4B34-9A0D-6047F809A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8682A-EB84-4322-ADC0-48D7EB72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4EC4-88EC-40B4-9AB9-3FBBA80D4E05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63DA3-345D-4ADB-BF1B-E3F1C53D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A612A-E835-4BA9-84B8-2870DA52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31CB-CE16-42E8-87C8-E11E6764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8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451C06-29CE-4F32-9BD6-F4F2E7D5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7FFF8-291D-47ED-A291-1B04615C6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2253C-7399-4F3B-8A05-98DEDB1F2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24EC4-88EC-40B4-9AB9-3FBBA80D4E05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75A67-414A-41BE-BD80-4BBD23539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0E4C1-FAC2-442D-A1E0-514F83960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A31CB-CE16-42E8-87C8-E11E6764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6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FE9BAA-D18D-419D-A883-A404CA87A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508" y="0"/>
            <a:ext cx="8256984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CF6254-D4D8-4512-970D-18AFDDCFA49E}"/>
              </a:ext>
            </a:extLst>
          </p:cNvPr>
          <p:cNvSpPr txBox="1"/>
          <p:nvPr/>
        </p:nvSpPr>
        <p:spPr>
          <a:xfrm>
            <a:off x="364671" y="615043"/>
            <a:ext cx="18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4JJ_Lleft20pH</a:t>
            </a:r>
          </a:p>
        </p:txBody>
      </p:sp>
    </p:spTree>
    <p:extLst>
      <p:ext uri="{BB962C8B-B14F-4D97-AF65-F5344CB8AC3E}">
        <p14:creationId xmlns:p14="http://schemas.microsoft.com/office/powerpoint/2010/main" val="356677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F59195-FAB6-4C80-B556-EAE574FB0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36" y="0"/>
            <a:ext cx="997352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E8EAC6-672A-4948-8B81-32C51F5BD053}"/>
              </a:ext>
            </a:extLst>
          </p:cNvPr>
          <p:cNvSpPr txBox="1"/>
          <p:nvPr/>
        </p:nvSpPr>
        <p:spPr>
          <a:xfrm>
            <a:off x="364671" y="615043"/>
            <a:ext cx="18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4JJ_Lleft17pH</a:t>
            </a:r>
          </a:p>
        </p:txBody>
      </p:sp>
    </p:spTree>
    <p:extLst>
      <p:ext uri="{BB962C8B-B14F-4D97-AF65-F5344CB8AC3E}">
        <p14:creationId xmlns:p14="http://schemas.microsoft.com/office/powerpoint/2010/main" val="224994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43D674-FA16-410C-9206-A78091193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41" y="0"/>
            <a:ext cx="977911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964DB9-AA95-42BC-8FA7-1B7E3DCDEF27}"/>
              </a:ext>
            </a:extLst>
          </p:cNvPr>
          <p:cNvSpPr txBox="1"/>
          <p:nvPr/>
        </p:nvSpPr>
        <p:spPr>
          <a:xfrm>
            <a:off x="364671" y="615043"/>
            <a:ext cx="18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2JJ_Lleft20pH</a:t>
            </a:r>
          </a:p>
        </p:txBody>
      </p:sp>
    </p:spTree>
    <p:extLst>
      <p:ext uri="{BB962C8B-B14F-4D97-AF65-F5344CB8AC3E}">
        <p14:creationId xmlns:p14="http://schemas.microsoft.com/office/powerpoint/2010/main" val="332398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E9DE8F-2B67-4879-ABB7-62535A1A7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239" y="0"/>
            <a:ext cx="939552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FD060B-0035-49A3-A954-36C9269BABB2}"/>
              </a:ext>
            </a:extLst>
          </p:cNvPr>
          <p:cNvSpPr txBox="1"/>
          <p:nvPr/>
        </p:nvSpPr>
        <p:spPr>
          <a:xfrm>
            <a:off x="364671" y="615043"/>
            <a:ext cx="18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2JJ_Lleft17pH</a:t>
            </a:r>
          </a:p>
        </p:txBody>
      </p:sp>
    </p:spTree>
    <p:extLst>
      <p:ext uri="{BB962C8B-B14F-4D97-AF65-F5344CB8AC3E}">
        <p14:creationId xmlns:p14="http://schemas.microsoft.com/office/powerpoint/2010/main" val="1879684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18788</TotalTime>
  <Words>12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Saeed (Assoc)</dc:creator>
  <cp:lastModifiedBy>Khan, Saeed (Assoc)</cp:lastModifiedBy>
  <cp:revision>75</cp:revision>
  <dcterms:created xsi:type="dcterms:W3CDTF">2020-06-12T16:05:33Z</dcterms:created>
  <dcterms:modified xsi:type="dcterms:W3CDTF">2020-08-17T15:23:53Z</dcterms:modified>
</cp:coreProperties>
</file>