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8" r:id="rId9"/>
    <p:sldId id="269" r:id="rId10"/>
    <p:sldId id="270" r:id="rId11"/>
    <p:sldId id="276" r:id="rId12"/>
    <p:sldId id="272" r:id="rId13"/>
    <p:sldId id="278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4ED7-704E-3A46-8265-24350C2EA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E5C2A-BE62-DE4C-A089-518290E6A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3042-C3B8-2D4B-8141-C12D403C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1813-4E83-E848-95BF-B747B91B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978DC-8FE3-A341-BAF5-D85A1A6B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151E-9368-CA43-B2A3-82836152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96E2B-EBB8-9344-91F3-7AA4CDD76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5A651-2C76-7446-8CFE-72148EDD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F23C-CD92-394A-A477-947C4602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D0103-8076-6841-BDE7-550275F9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4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11281-FEDE-EA4F-899B-7F9FA47CD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31826-B40E-654C-A58B-97E2A9C7B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F877-5A7D-9B40-94D3-663987A0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759DD-7B24-0548-927B-04AC7674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C23D-6838-DF4A-8F38-6E5FE85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9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EF48-2710-594A-97A3-892FE674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DDE0-7676-1E4F-83AC-3BFCE1CF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8C6E5-E617-5F40-8DF3-1DA57541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D6191-3BCB-5C4F-B26B-69E36F73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7E91A-37CD-A146-8310-30B02813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A07F-B0B1-744F-9400-CD1E88F6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C9AC1-1B2A-5A4D-8A0D-219A26FD1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8AF6-9A44-634F-B4A8-E61F7CAC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DE56C-C435-B349-A196-43E482C4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6184A-9F8A-FE41-A391-D629D9B2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5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C52B-6D2D-C041-92F1-8FC9FA7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EFAF-959A-E84F-BF9D-2B3981E28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AE198-DC86-8042-B0FD-CB52E0F1C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AA4CB-AD66-DD4C-B9C8-E80469F4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67DF3-41B8-4048-B25C-C1987DE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F15A8-B986-7742-9F10-4211F0BC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B04B-C4BF-1249-937A-11667F25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1F2DC-584F-C44A-BBEE-D992160D9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F03DB-F472-7745-9AFA-8C15C4731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E9250-8E3C-3F4A-A163-954A1D419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109CE-683B-5841-A50D-19C288399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53537-479E-5247-9D1F-AE87EE5D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52C53-827B-594E-8DDE-C182A5C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F16BF-77F8-ED44-848A-99FFF9AB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8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5A82-4FE7-444C-958F-4C314915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7442F-C523-BF4D-A976-CE1DB5DE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0C8F9-E65F-FB41-9F43-98AD48A5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56914-8D3D-CA46-BAA4-2EF3028E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8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AF7F4-4F41-7441-BB37-596EB6CF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53B35-3C8E-2743-A5FA-4B3CB63C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F15C0-1873-4B4C-B1A1-6BABBF4D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5AB9-D184-2641-8BEC-12C6AAE5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C8EF-05F0-A649-99F1-472A1EEE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35E2A-754F-3A44-80D7-C8E5090A5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1ACB0-713F-E14C-9A9E-454EE56A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A6672-1E9F-DC45-9009-878BAA2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A8E59-2918-D94A-912D-8B620A76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6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7569-0392-C94F-87D9-393CDF72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628D6-F0BA-3F40-B26E-FB50B2AE8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F91BC-C262-D74F-9909-D509F684C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8FEEC-836F-3C40-93B9-37B6D2D2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865FF-26BA-4C40-9131-BFCA0843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59FAA-6E90-D543-B863-DEEDD8DF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43C45-9554-E04B-B3A3-9855F4BC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3EA1-F6BE-B84D-91FE-41AC898C5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F4C7-5A71-0049-BE99-BA1EA4BB5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A869-6014-E54F-801E-326696B8D2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5E574-B59E-3E44-9F40-B4FDA7C17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E40C-0A62-2C4D-844C-2BA48C8B0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8A41-DD16-E144-9DD2-3F49C4929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NistMOS</a:t>
            </a:r>
            <a:r>
              <a:rPr lang="en-US" dirty="0"/>
              <a:t>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8651B-2B58-7F40-AA68-915CF69D9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Bryce Primavera</a:t>
            </a:r>
          </a:p>
        </p:txBody>
      </p:sp>
    </p:spTree>
    <p:extLst>
      <p:ext uri="{BB962C8B-B14F-4D97-AF65-F5344CB8AC3E}">
        <p14:creationId xmlns:p14="http://schemas.microsoft.com/office/powerpoint/2010/main" val="200223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Oxide Deposition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790956" y="4511040"/>
            <a:ext cx="10610088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B9C6A-F3B6-C245-AB8E-28358DC13ABF}"/>
              </a:ext>
            </a:extLst>
          </p:cNvPr>
          <p:cNvSpPr/>
          <p:nvPr/>
        </p:nvSpPr>
        <p:spPr>
          <a:xfrm>
            <a:off x="790956" y="4035552"/>
            <a:ext cx="10610088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7C474-713B-4340-8A4A-9A48AB300454}"/>
              </a:ext>
            </a:extLst>
          </p:cNvPr>
          <p:cNvSpPr/>
          <p:nvPr/>
        </p:nvSpPr>
        <p:spPr>
          <a:xfrm>
            <a:off x="790956" y="4376926"/>
            <a:ext cx="3842004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3D52D-9898-6A4E-9708-33B765320565}"/>
              </a:ext>
            </a:extLst>
          </p:cNvPr>
          <p:cNvSpPr/>
          <p:nvPr/>
        </p:nvSpPr>
        <p:spPr>
          <a:xfrm>
            <a:off x="7559038" y="4376925"/>
            <a:ext cx="3842004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92D67-2C30-CC44-985D-A28877002297}"/>
              </a:ext>
            </a:extLst>
          </p:cNvPr>
          <p:cNvSpPr/>
          <p:nvPr/>
        </p:nvSpPr>
        <p:spPr>
          <a:xfrm>
            <a:off x="9940119" y="5825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2820A8-3CC1-DA4B-9B98-E41BB00949EE}"/>
              </a:ext>
            </a:extLst>
          </p:cNvPr>
          <p:cNvSpPr/>
          <p:nvPr/>
        </p:nvSpPr>
        <p:spPr>
          <a:xfrm>
            <a:off x="9940117" y="1366051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02A28-0F04-4F42-88E7-FFE6C5CD4CCA}"/>
              </a:ext>
            </a:extLst>
          </p:cNvPr>
          <p:cNvSpPr/>
          <p:nvPr/>
        </p:nvSpPr>
        <p:spPr>
          <a:xfrm>
            <a:off x="9940119" y="915675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18D67-6D40-E748-9401-2DD4CC377880}"/>
              </a:ext>
            </a:extLst>
          </p:cNvPr>
          <p:cNvSpPr/>
          <p:nvPr/>
        </p:nvSpPr>
        <p:spPr>
          <a:xfrm>
            <a:off x="9940116" y="465299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</p:spTree>
    <p:extLst>
      <p:ext uri="{BB962C8B-B14F-4D97-AF65-F5344CB8AC3E}">
        <p14:creationId xmlns:p14="http://schemas.microsoft.com/office/powerpoint/2010/main" val="241903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Spin/Pattern/Develop Via Resist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790956" y="4511040"/>
            <a:ext cx="10610088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B9C6A-F3B6-C245-AB8E-28358DC13ABF}"/>
              </a:ext>
            </a:extLst>
          </p:cNvPr>
          <p:cNvSpPr/>
          <p:nvPr/>
        </p:nvSpPr>
        <p:spPr>
          <a:xfrm>
            <a:off x="790956" y="4035552"/>
            <a:ext cx="10610088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7C474-713B-4340-8A4A-9A48AB300454}"/>
              </a:ext>
            </a:extLst>
          </p:cNvPr>
          <p:cNvSpPr/>
          <p:nvPr/>
        </p:nvSpPr>
        <p:spPr>
          <a:xfrm>
            <a:off x="790956" y="4376926"/>
            <a:ext cx="3842004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3D52D-9898-6A4E-9708-33B765320565}"/>
              </a:ext>
            </a:extLst>
          </p:cNvPr>
          <p:cNvSpPr/>
          <p:nvPr/>
        </p:nvSpPr>
        <p:spPr>
          <a:xfrm>
            <a:off x="7559038" y="4376925"/>
            <a:ext cx="3842004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C3BC8-0932-BA48-92C6-140E31C6380F}"/>
              </a:ext>
            </a:extLst>
          </p:cNvPr>
          <p:cNvSpPr/>
          <p:nvPr/>
        </p:nvSpPr>
        <p:spPr>
          <a:xfrm>
            <a:off x="8686804" y="3302613"/>
            <a:ext cx="2714244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B5DDBF-62ED-744C-8F8B-7EAC0DCC4A6C}"/>
              </a:ext>
            </a:extLst>
          </p:cNvPr>
          <p:cNvSpPr/>
          <p:nvPr/>
        </p:nvSpPr>
        <p:spPr>
          <a:xfrm>
            <a:off x="3902149" y="3302614"/>
            <a:ext cx="1993416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48D40-D354-AF4C-8243-22817E0673AF}"/>
              </a:ext>
            </a:extLst>
          </p:cNvPr>
          <p:cNvSpPr/>
          <p:nvPr/>
        </p:nvSpPr>
        <p:spPr>
          <a:xfrm>
            <a:off x="790954" y="3302614"/>
            <a:ext cx="2714244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EE7E47-361D-A647-9995-0E6FF62E001C}"/>
              </a:ext>
            </a:extLst>
          </p:cNvPr>
          <p:cNvSpPr/>
          <p:nvPr/>
        </p:nvSpPr>
        <p:spPr>
          <a:xfrm>
            <a:off x="6292516" y="3302613"/>
            <a:ext cx="1997337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00A92F-7CC2-9445-AD15-2BC304BF5D21}"/>
              </a:ext>
            </a:extLst>
          </p:cNvPr>
          <p:cNvSpPr/>
          <p:nvPr/>
        </p:nvSpPr>
        <p:spPr>
          <a:xfrm>
            <a:off x="9940119" y="474217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8E54F-BAE1-B248-8FEC-5C96210CA4C0}"/>
              </a:ext>
            </a:extLst>
          </p:cNvPr>
          <p:cNvSpPr/>
          <p:nvPr/>
        </p:nvSpPr>
        <p:spPr>
          <a:xfrm>
            <a:off x="9940117" y="1834443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CD64D4-46E2-924F-B3DB-45C79612E638}"/>
              </a:ext>
            </a:extLst>
          </p:cNvPr>
          <p:cNvSpPr/>
          <p:nvPr/>
        </p:nvSpPr>
        <p:spPr>
          <a:xfrm>
            <a:off x="9940119" y="1384067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0DE72B-13EE-804C-AF82-1A2BBB290F53}"/>
              </a:ext>
            </a:extLst>
          </p:cNvPr>
          <p:cNvSpPr/>
          <p:nvPr/>
        </p:nvSpPr>
        <p:spPr>
          <a:xfrm>
            <a:off x="9940116" y="933691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9D5F73-736F-014E-AC50-2EBAC6B488BB}"/>
              </a:ext>
            </a:extLst>
          </p:cNvPr>
          <p:cNvSpPr/>
          <p:nvPr/>
        </p:nvSpPr>
        <p:spPr>
          <a:xfrm>
            <a:off x="9940119" y="-1273"/>
            <a:ext cx="2251881" cy="484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Photoresist</a:t>
            </a:r>
          </a:p>
        </p:txBody>
      </p:sp>
    </p:spTree>
    <p:extLst>
      <p:ext uri="{BB962C8B-B14F-4D97-AF65-F5344CB8AC3E}">
        <p14:creationId xmlns:p14="http://schemas.microsoft.com/office/powerpoint/2010/main" val="72165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Etch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3900374" y="4511040"/>
            <a:ext cx="4389477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B9C6A-F3B6-C245-AB8E-28358DC13ABF}"/>
              </a:ext>
            </a:extLst>
          </p:cNvPr>
          <p:cNvSpPr/>
          <p:nvPr/>
        </p:nvSpPr>
        <p:spPr>
          <a:xfrm>
            <a:off x="3900377" y="4035552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7C474-713B-4340-8A4A-9A48AB300454}"/>
              </a:ext>
            </a:extLst>
          </p:cNvPr>
          <p:cNvSpPr/>
          <p:nvPr/>
        </p:nvSpPr>
        <p:spPr>
          <a:xfrm>
            <a:off x="3900374" y="4376926"/>
            <a:ext cx="732585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3D52D-9898-6A4E-9708-33B765320565}"/>
              </a:ext>
            </a:extLst>
          </p:cNvPr>
          <p:cNvSpPr/>
          <p:nvPr/>
        </p:nvSpPr>
        <p:spPr>
          <a:xfrm>
            <a:off x="7559038" y="4376925"/>
            <a:ext cx="730813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C3BC8-0932-BA48-92C6-140E31C6380F}"/>
              </a:ext>
            </a:extLst>
          </p:cNvPr>
          <p:cNvSpPr/>
          <p:nvPr/>
        </p:nvSpPr>
        <p:spPr>
          <a:xfrm>
            <a:off x="8686800" y="3302614"/>
            <a:ext cx="2714244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48D40-D354-AF4C-8243-22817E0673AF}"/>
              </a:ext>
            </a:extLst>
          </p:cNvPr>
          <p:cNvSpPr/>
          <p:nvPr/>
        </p:nvSpPr>
        <p:spPr>
          <a:xfrm>
            <a:off x="790954" y="3302614"/>
            <a:ext cx="2714244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568E32-849C-BD47-ACFE-A712D924D3C2}"/>
              </a:ext>
            </a:extLst>
          </p:cNvPr>
          <p:cNvSpPr/>
          <p:nvPr/>
        </p:nvSpPr>
        <p:spPr>
          <a:xfrm>
            <a:off x="790954" y="4035552"/>
            <a:ext cx="2714244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FEEF4-8475-CE43-9763-D9643BAB281D}"/>
              </a:ext>
            </a:extLst>
          </p:cNvPr>
          <p:cNvSpPr/>
          <p:nvPr/>
        </p:nvSpPr>
        <p:spPr>
          <a:xfrm>
            <a:off x="8686800" y="4035551"/>
            <a:ext cx="2714244" cy="59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6F917B-0BD9-1A40-9B85-BA411B30901A}"/>
              </a:ext>
            </a:extLst>
          </p:cNvPr>
          <p:cNvSpPr/>
          <p:nvPr/>
        </p:nvSpPr>
        <p:spPr>
          <a:xfrm>
            <a:off x="3902149" y="3302614"/>
            <a:ext cx="1993416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73C887-17A7-DD40-9828-900C2C1A5517}"/>
              </a:ext>
            </a:extLst>
          </p:cNvPr>
          <p:cNvSpPr/>
          <p:nvPr/>
        </p:nvSpPr>
        <p:spPr>
          <a:xfrm>
            <a:off x="6292516" y="3302613"/>
            <a:ext cx="1997337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F0470D-8841-FA41-B30F-8EADA3AA499C}"/>
              </a:ext>
            </a:extLst>
          </p:cNvPr>
          <p:cNvSpPr/>
          <p:nvPr/>
        </p:nvSpPr>
        <p:spPr>
          <a:xfrm>
            <a:off x="6296435" y="4035551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E575CA-20FD-1E41-B3E5-5DC57635B08E}"/>
              </a:ext>
            </a:extLst>
          </p:cNvPr>
          <p:cNvSpPr/>
          <p:nvPr/>
        </p:nvSpPr>
        <p:spPr>
          <a:xfrm>
            <a:off x="9940119" y="474217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ABEB30-FCD9-4E4E-B041-F357F78BC41B}"/>
              </a:ext>
            </a:extLst>
          </p:cNvPr>
          <p:cNvSpPr/>
          <p:nvPr/>
        </p:nvSpPr>
        <p:spPr>
          <a:xfrm>
            <a:off x="9940117" y="1834443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66F73C-39A9-2B4E-9FAB-549E4E891951}"/>
              </a:ext>
            </a:extLst>
          </p:cNvPr>
          <p:cNvSpPr/>
          <p:nvPr/>
        </p:nvSpPr>
        <p:spPr>
          <a:xfrm>
            <a:off x="9940119" y="1384067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3CA464-5148-674B-93F3-CAB29EA04F66}"/>
              </a:ext>
            </a:extLst>
          </p:cNvPr>
          <p:cNvSpPr/>
          <p:nvPr/>
        </p:nvSpPr>
        <p:spPr>
          <a:xfrm>
            <a:off x="9940116" y="933691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31B553-886E-A24B-9B9B-033F46705E01}"/>
              </a:ext>
            </a:extLst>
          </p:cNvPr>
          <p:cNvSpPr/>
          <p:nvPr/>
        </p:nvSpPr>
        <p:spPr>
          <a:xfrm>
            <a:off x="9940119" y="-1273"/>
            <a:ext cx="2251881" cy="484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Photoresist</a:t>
            </a:r>
          </a:p>
        </p:txBody>
      </p:sp>
    </p:spTree>
    <p:extLst>
      <p:ext uri="{BB962C8B-B14F-4D97-AF65-F5344CB8AC3E}">
        <p14:creationId xmlns:p14="http://schemas.microsoft.com/office/powerpoint/2010/main" val="43569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 Resist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3900374" y="4511040"/>
            <a:ext cx="4389477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B9C6A-F3B6-C245-AB8E-28358DC13ABF}"/>
              </a:ext>
            </a:extLst>
          </p:cNvPr>
          <p:cNvSpPr/>
          <p:nvPr/>
        </p:nvSpPr>
        <p:spPr>
          <a:xfrm>
            <a:off x="3900377" y="4035552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7C474-713B-4340-8A4A-9A48AB300454}"/>
              </a:ext>
            </a:extLst>
          </p:cNvPr>
          <p:cNvSpPr/>
          <p:nvPr/>
        </p:nvSpPr>
        <p:spPr>
          <a:xfrm>
            <a:off x="3900374" y="4376926"/>
            <a:ext cx="732585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3D52D-9898-6A4E-9708-33B765320565}"/>
              </a:ext>
            </a:extLst>
          </p:cNvPr>
          <p:cNvSpPr/>
          <p:nvPr/>
        </p:nvSpPr>
        <p:spPr>
          <a:xfrm>
            <a:off x="7559038" y="4376925"/>
            <a:ext cx="730813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568E32-849C-BD47-ACFE-A712D924D3C2}"/>
              </a:ext>
            </a:extLst>
          </p:cNvPr>
          <p:cNvSpPr/>
          <p:nvPr/>
        </p:nvSpPr>
        <p:spPr>
          <a:xfrm>
            <a:off x="790954" y="4035552"/>
            <a:ext cx="2714244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FEEF4-8475-CE43-9763-D9643BAB281D}"/>
              </a:ext>
            </a:extLst>
          </p:cNvPr>
          <p:cNvSpPr/>
          <p:nvPr/>
        </p:nvSpPr>
        <p:spPr>
          <a:xfrm>
            <a:off x="8686800" y="4035551"/>
            <a:ext cx="2714244" cy="59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F0470D-8841-FA41-B30F-8EADA3AA499C}"/>
              </a:ext>
            </a:extLst>
          </p:cNvPr>
          <p:cNvSpPr/>
          <p:nvPr/>
        </p:nvSpPr>
        <p:spPr>
          <a:xfrm>
            <a:off x="6296435" y="4035551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31E825-5350-624F-B22A-86CC5AEB5CCD}"/>
              </a:ext>
            </a:extLst>
          </p:cNvPr>
          <p:cNvSpPr/>
          <p:nvPr/>
        </p:nvSpPr>
        <p:spPr>
          <a:xfrm>
            <a:off x="9940119" y="5825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BC35F-F99E-7D4B-9EB0-8D5B5DD60BE3}"/>
              </a:ext>
            </a:extLst>
          </p:cNvPr>
          <p:cNvSpPr/>
          <p:nvPr/>
        </p:nvSpPr>
        <p:spPr>
          <a:xfrm>
            <a:off x="9940117" y="1366051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7522A-3ABB-E443-902D-01AA75671AE2}"/>
              </a:ext>
            </a:extLst>
          </p:cNvPr>
          <p:cNvSpPr/>
          <p:nvPr/>
        </p:nvSpPr>
        <p:spPr>
          <a:xfrm>
            <a:off x="9940119" y="915675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DCB60D-DBFB-F64F-B1DC-674AA2E72369}"/>
              </a:ext>
            </a:extLst>
          </p:cNvPr>
          <p:cNvSpPr/>
          <p:nvPr/>
        </p:nvSpPr>
        <p:spPr>
          <a:xfrm>
            <a:off x="9940116" y="465299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</p:spTree>
    <p:extLst>
      <p:ext uri="{BB962C8B-B14F-4D97-AF65-F5344CB8AC3E}">
        <p14:creationId xmlns:p14="http://schemas.microsoft.com/office/powerpoint/2010/main" val="398750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9496" cy="1325563"/>
          </a:xfrm>
        </p:spPr>
        <p:txBody>
          <a:bodyPr/>
          <a:lstStyle/>
          <a:p>
            <a:r>
              <a:rPr lang="en-US" dirty="0"/>
              <a:t>Spin/Pattern/Develop Contact Pad Resist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3900374" y="4511040"/>
            <a:ext cx="4389477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B9C6A-F3B6-C245-AB8E-28358DC13ABF}"/>
              </a:ext>
            </a:extLst>
          </p:cNvPr>
          <p:cNvSpPr/>
          <p:nvPr/>
        </p:nvSpPr>
        <p:spPr>
          <a:xfrm>
            <a:off x="3900377" y="4035552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7C474-713B-4340-8A4A-9A48AB300454}"/>
              </a:ext>
            </a:extLst>
          </p:cNvPr>
          <p:cNvSpPr/>
          <p:nvPr/>
        </p:nvSpPr>
        <p:spPr>
          <a:xfrm>
            <a:off x="3900374" y="4376926"/>
            <a:ext cx="732585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3D52D-9898-6A4E-9708-33B765320565}"/>
              </a:ext>
            </a:extLst>
          </p:cNvPr>
          <p:cNvSpPr/>
          <p:nvPr/>
        </p:nvSpPr>
        <p:spPr>
          <a:xfrm>
            <a:off x="7559038" y="4376925"/>
            <a:ext cx="730813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C3BC8-0932-BA48-92C6-140E31C6380F}"/>
              </a:ext>
            </a:extLst>
          </p:cNvPr>
          <p:cNvSpPr/>
          <p:nvPr/>
        </p:nvSpPr>
        <p:spPr>
          <a:xfrm>
            <a:off x="9863522" y="3302614"/>
            <a:ext cx="1537521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48D40-D354-AF4C-8243-22817E0673AF}"/>
              </a:ext>
            </a:extLst>
          </p:cNvPr>
          <p:cNvSpPr/>
          <p:nvPr/>
        </p:nvSpPr>
        <p:spPr>
          <a:xfrm>
            <a:off x="790954" y="3302614"/>
            <a:ext cx="1531832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568E32-849C-BD47-ACFE-A712D924D3C2}"/>
              </a:ext>
            </a:extLst>
          </p:cNvPr>
          <p:cNvSpPr/>
          <p:nvPr/>
        </p:nvSpPr>
        <p:spPr>
          <a:xfrm>
            <a:off x="790954" y="4035552"/>
            <a:ext cx="2714244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FEEF4-8475-CE43-9763-D9643BAB281D}"/>
              </a:ext>
            </a:extLst>
          </p:cNvPr>
          <p:cNvSpPr/>
          <p:nvPr/>
        </p:nvSpPr>
        <p:spPr>
          <a:xfrm>
            <a:off x="8686800" y="4035551"/>
            <a:ext cx="2714244" cy="59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6F917B-0BD9-1A40-9B85-BA411B30901A}"/>
              </a:ext>
            </a:extLst>
          </p:cNvPr>
          <p:cNvSpPr/>
          <p:nvPr/>
        </p:nvSpPr>
        <p:spPr>
          <a:xfrm>
            <a:off x="3902149" y="3302614"/>
            <a:ext cx="1993416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73C887-17A7-DD40-9828-900C2C1A5517}"/>
              </a:ext>
            </a:extLst>
          </p:cNvPr>
          <p:cNvSpPr/>
          <p:nvPr/>
        </p:nvSpPr>
        <p:spPr>
          <a:xfrm>
            <a:off x="6292516" y="3302613"/>
            <a:ext cx="1997337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F0470D-8841-FA41-B30F-8EADA3AA499C}"/>
              </a:ext>
            </a:extLst>
          </p:cNvPr>
          <p:cNvSpPr/>
          <p:nvPr/>
        </p:nvSpPr>
        <p:spPr>
          <a:xfrm>
            <a:off x="6296435" y="4035551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BE3F3-D133-F146-AE30-1E7A1FAB22C0}"/>
              </a:ext>
            </a:extLst>
          </p:cNvPr>
          <p:cNvSpPr/>
          <p:nvPr/>
        </p:nvSpPr>
        <p:spPr>
          <a:xfrm>
            <a:off x="9940119" y="474217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938AA6-3E19-0740-9E9D-E0805C7C6A73}"/>
              </a:ext>
            </a:extLst>
          </p:cNvPr>
          <p:cNvSpPr/>
          <p:nvPr/>
        </p:nvSpPr>
        <p:spPr>
          <a:xfrm>
            <a:off x="9940117" y="1834443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4D72A2-1DAE-A640-A786-58CFA17FD226}"/>
              </a:ext>
            </a:extLst>
          </p:cNvPr>
          <p:cNvSpPr/>
          <p:nvPr/>
        </p:nvSpPr>
        <p:spPr>
          <a:xfrm>
            <a:off x="9940119" y="1384067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013AC7-F339-8F42-B6A7-FF2ECAB1FD48}"/>
              </a:ext>
            </a:extLst>
          </p:cNvPr>
          <p:cNvSpPr/>
          <p:nvPr/>
        </p:nvSpPr>
        <p:spPr>
          <a:xfrm>
            <a:off x="9940116" y="933691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FB14B7-2E1C-0349-97BC-A43BB1073604}"/>
              </a:ext>
            </a:extLst>
          </p:cNvPr>
          <p:cNvSpPr/>
          <p:nvPr/>
        </p:nvSpPr>
        <p:spPr>
          <a:xfrm>
            <a:off x="9940119" y="-1273"/>
            <a:ext cx="2251881" cy="484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Photoresist</a:t>
            </a:r>
          </a:p>
        </p:txBody>
      </p:sp>
    </p:spTree>
    <p:extLst>
      <p:ext uri="{BB962C8B-B14F-4D97-AF65-F5344CB8AC3E}">
        <p14:creationId xmlns:p14="http://schemas.microsoft.com/office/powerpoint/2010/main" val="271258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Pad Aluminum (maybe Gold?) Deposition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3900374" y="4511040"/>
            <a:ext cx="4389477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B9C6A-F3B6-C245-AB8E-28358DC13ABF}"/>
              </a:ext>
            </a:extLst>
          </p:cNvPr>
          <p:cNvSpPr/>
          <p:nvPr/>
        </p:nvSpPr>
        <p:spPr>
          <a:xfrm>
            <a:off x="3900377" y="4035552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7C474-713B-4340-8A4A-9A48AB300454}"/>
              </a:ext>
            </a:extLst>
          </p:cNvPr>
          <p:cNvSpPr/>
          <p:nvPr/>
        </p:nvSpPr>
        <p:spPr>
          <a:xfrm>
            <a:off x="3900374" y="4376926"/>
            <a:ext cx="732585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3D52D-9898-6A4E-9708-33B765320565}"/>
              </a:ext>
            </a:extLst>
          </p:cNvPr>
          <p:cNvSpPr/>
          <p:nvPr/>
        </p:nvSpPr>
        <p:spPr>
          <a:xfrm>
            <a:off x="7559038" y="4376925"/>
            <a:ext cx="730813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C3BC8-0932-BA48-92C6-140E31C6380F}"/>
              </a:ext>
            </a:extLst>
          </p:cNvPr>
          <p:cNvSpPr/>
          <p:nvPr/>
        </p:nvSpPr>
        <p:spPr>
          <a:xfrm>
            <a:off x="9863522" y="3302614"/>
            <a:ext cx="1537521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48D40-D354-AF4C-8243-22817E0673AF}"/>
              </a:ext>
            </a:extLst>
          </p:cNvPr>
          <p:cNvSpPr/>
          <p:nvPr/>
        </p:nvSpPr>
        <p:spPr>
          <a:xfrm>
            <a:off x="790954" y="3302614"/>
            <a:ext cx="1531832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568E32-849C-BD47-ACFE-A712D924D3C2}"/>
              </a:ext>
            </a:extLst>
          </p:cNvPr>
          <p:cNvSpPr/>
          <p:nvPr/>
        </p:nvSpPr>
        <p:spPr>
          <a:xfrm>
            <a:off x="790954" y="4035552"/>
            <a:ext cx="2714244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FEEF4-8475-CE43-9763-D9643BAB281D}"/>
              </a:ext>
            </a:extLst>
          </p:cNvPr>
          <p:cNvSpPr/>
          <p:nvPr/>
        </p:nvSpPr>
        <p:spPr>
          <a:xfrm>
            <a:off x="8686800" y="4035551"/>
            <a:ext cx="2714244" cy="59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6F917B-0BD9-1A40-9B85-BA411B30901A}"/>
              </a:ext>
            </a:extLst>
          </p:cNvPr>
          <p:cNvSpPr/>
          <p:nvPr/>
        </p:nvSpPr>
        <p:spPr>
          <a:xfrm>
            <a:off x="3902149" y="3302614"/>
            <a:ext cx="1993416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73C887-17A7-DD40-9828-900C2C1A5517}"/>
              </a:ext>
            </a:extLst>
          </p:cNvPr>
          <p:cNvSpPr/>
          <p:nvPr/>
        </p:nvSpPr>
        <p:spPr>
          <a:xfrm>
            <a:off x="6292516" y="3302613"/>
            <a:ext cx="1997337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F0470D-8841-FA41-B30F-8EADA3AA499C}"/>
              </a:ext>
            </a:extLst>
          </p:cNvPr>
          <p:cNvSpPr/>
          <p:nvPr/>
        </p:nvSpPr>
        <p:spPr>
          <a:xfrm>
            <a:off x="6296435" y="4035551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0662BD-1667-5D46-B4F0-640E7504309A}"/>
              </a:ext>
            </a:extLst>
          </p:cNvPr>
          <p:cNvSpPr/>
          <p:nvPr/>
        </p:nvSpPr>
        <p:spPr>
          <a:xfrm>
            <a:off x="3503425" y="4035551"/>
            <a:ext cx="387337" cy="6096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2DFE82-27DB-C74E-B6BF-B9E0C4642ED6}"/>
              </a:ext>
            </a:extLst>
          </p:cNvPr>
          <p:cNvSpPr/>
          <p:nvPr/>
        </p:nvSpPr>
        <p:spPr>
          <a:xfrm>
            <a:off x="8289851" y="4511036"/>
            <a:ext cx="403526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1494D8-0309-1143-9E44-3411EA88A7D3}"/>
              </a:ext>
            </a:extLst>
          </p:cNvPr>
          <p:cNvSpPr/>
          <p:nvPr/>
        </p:nvSpPr>
        <p:spPr>
          <a:xfrm>
            <a:off x="5892907" y="3908397"/>
            <a:ext cx="403526" cy="468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727F3F-2D11-2146-BB41-18FCAF6AE6EE}"/>
              </a:ext>
            </a:extLst>
          </p:cNvPr>
          <p:cNvSpPr/>
          <p:nvPr/>
        </p:nvSpPr>
        <p:spPr>
          <a:xfrm>
            <a:off x="3896455" y="3168501"/>
            <a:ext cx="2003030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2744E0-408A-C043-9D24-2D4C4ED4FE48}"/>
              </a:ext>
            </a:extLst>
          </p:cNvPr>
          <p:cNvSpPr/>
          <p:nvPr/>
        </p:nvSpPr>
        <p:spPr>
          <a:xfrm>
            <a:off x="6292516" y="3168500"/>
            <a:ext cx="2003030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5085B1-4C11-DC46-BDB7-ED9009DD4EDD}"/>
              </a:ext>
            </a:extLst>
          </p:cNvPr>
          <p:cNvSpPr/>
          <p:nvPr/>
        </p:nvSpPr>
        <p:spPr>
          <a:xfrm>
            <a:off x="2322787" y="3901439"/>
            <a:ext cx="1567975" cy="1341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661460-1760-AB46-BB21-74F6E82921D1}"/>
              </a:ext>
            </a:extLst>
          </p:cNvPr>
          <p:cNvSpPr/>
          <p:nvPr/>
        </p:nvSpPr>
        <p:spPr>
          <a:xfrm>
            <a:off x="8292648" y="3908396"/>
            <a:ext cx="403526" cy="6096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48479A-526B-B341-9363-6A6CB12F07F5}"/>
              </a:ext>
            </a:extLst>
          </p:cNvPr>
          <p:cNvSpPr/>
          <p:nvPr/>
        </p:nvSpPr>
        <p:spPr>
          <a:xfrm>
            <a:off x="8293771" y="3907262"/>
            <a:ext cx="1575443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160187-0B00-1E47-B906-AA621A913527}"/>
              </a:ext>
            </a:extLst>
          </p:cNvPr>
          <p:cNvSpPr/>
          <p:nvPr/>
        </p:nvSpPr>
        <p:spPr>
          <a:xfrm>
            <a:off x="790954" y="3192763"/>
            <a:ext cx="153183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58BCA6-F7AC-3447-9202-8C8F15ED4627}"/>
              </a:ext>
            </a:extLst>
          </p:cNvPr>
          <p:cNvSpPr/>
          <p:nvPr/>
        </p:nvSpPr>
        <p:spPr>
          <a:xfrm>
            <a:off x="9865297" y="3169372"/>
            <a:ext cx="1535746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4D59578-F91A-4940-9B7E-25C54231A222}"/>
              </a:ext>
            </a:extLst>
          </p:cNvPr>
          <p:cNvSpPr/>
          <p:nvPr/>
        </p:nvSpPr>
        <p:spPr>
          <a:xfrm>
            <a:off x="9940119" y="474217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B7FF7D-EC8B-0846-A1FE-6599A1EDB881}"/>
              </a:ext>
            </a:extLst>
          </p:cNvPr>
          <p:cNvSpPr/>
          <p:nvPr/>
        </p:nvSpPr>
        <p:spPr>
          <a:xfrm>
            <a:off x="9940117" y="1834443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6426C8-4A93-4845-A926-4608835A760A}"/>
              </a:ext>
            </a:extLst>
          </p:cNvPr>
          <p:cNvSpPr/>
          <p:nvPr/>
        </p:nvSpPr>
        <p:spPr>
          <a:xfrm>
            <a:off x="9940119" y="1384067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59FF5A-5401-B24F-8D5C-880936FCC613}"/>
              </a:ext>
            </a:extLst>
          </p:cNvPr>
          <p:cNvSpPr/>
          <p:nvPr/>
        </p:nvSpPr>
        <p:spPr>
          <a:xfrm>
            <a:off x="9940116" y="933691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02840E-D6AD-0C40-A8C9-FAF35538E2C3}"/>
              </a:ext>
            </a:extLst>
          </p:cNvPr>
          <p:cNvSpPr/>
          <p:nvPr/>
        </p:nvSpPr>
        <p:spPr>
          <a:xfrm>
            <a:off x="9940119" y="-1273"/>
            <a:ext cx="2251881" cy="484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Photoresist</a:t>
            </a:r>
          </a:p>
        </p:txBody>
      </p:sp>
    </p:spTree>
    <p:extLst>
      <p:ext uri="{BB962C8B-B14F-4D97-AF65-F5344CB8AC3E}">
        <p14:creationId xmlns:p14="http://schemas.microsoft.com/office/powerpoint/2010/main" val="3856020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Pad Aluminum Liftoff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3887966" y="4511040"/>
            <a:ext cx="4401885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B9C6A-F3B6-C245-AB8E-28358DC13ABF}"/>
              </a:ext>
            </a:extLst>
          </p:cNvPr>
          <p:cNvSpPr/>
          <p:nvPr/>
        </p:nvSpPr>
        <p:spPr>
          <a:xfrm>
            <a:off x="3890762" y="4035552"/>
            <a:ext cx="2003031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7C474-713B-4340-8A4A-9A48AB300454}"/>
              </a:ext>
            </a:extLst>
          </p:cNvPr>
          <p:cNvSpPr/>
          <p:nvPr/>
        </p:nvSpPr>
        <p:spPr>
          <a:xfrm>
            <a:off x="3887966" y="4376926"/>
            <a:ext cx="744994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3D52D-9898-6A4E-9708-33B765320565}"/>
              </a:ext>
            </a:extLst>
          </p:cNvPr>
          <p:cNvSpPr/>
          <p:nvPr/>
        </p:nvSpPr>
        <p:spPr>
          <a:xfrm>
            <a:off x="7559038" y="4376925"/>
            <a:ext cx="730813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568E32-849C-BD47-ACFE-A712D924D3C2}"/>
              </a:ext>
            </a:extLst>
          </p:cNvPr>
          <p:cNvSpPr/>
          <p:nvPr/>
        </p:nvSpPr>
        <p:spPr>
          <a:xfrm>
            <a:off x="790954" y="4035552"/>
            <a:ext cx="2714244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FEEF4-8475-CE43-9763-D9643BAB281D}"/>
              </a:ext>
            </a:extLst>
          </p:cNvPr>
          <p:cNvSpPr/>
          <p:nvPr/>
        </p:nvSpPr>
        <p:spPr>
          <a:xfrm>
            <a:off x="8686800" y="4035551"/>
            <a:ext cx="2714244" cy="59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F0470D-8841-FA41-B30F-8EADA3AA499C}"/>
              </a:ext>
            </a:extLst>
          </p:cNvPr>
          <p:cNvSpPr/>
          <p:nvPr/>
        </p:nvSpPr>
        <p:spPr>
          <a:xfrm>
            <a:off x="6296435" y="4035551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0662BD-1667-5D46-B4F0-640E7504309A}"/>
              </a:ext>
            </a:extLst>
          </p:cNvPr>
          <p:cNvSpPr/>
          <p:nvPr/>
        </p:nvSpPr>
        <p:spPr>
          <a:xfrm>
            <a:off x="3503425" y="4035551"/>
            <a:ext cx="387337" cy="6096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2DFE82-27DB-C74E-B6BF-B9E0C4642ED6}"/>
              </a:ext>
            </a:extLst>
          </p:cNvPr>
          <p:cNvSpPr/>
          <p:nvPr/>
        </p:nvSpPr>
        <p:spPr>
          <a:xfrm>
            <a:off x="8284160" y="4511036"/>
            <a:ext cx="413137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1494D8-0309-1143-9E44-3411EA88A7D3}"/>
              </a:ext>
            </a:extLst>
          </p:cNvPr>
          <p:cNvSpPr/>
          <p:nvPr/>
        </p:nvSpPr>
        <p:spPr>
          <a:xfrm>
            <a:off x="5892907" y="3908397"/>
            <a:ext cx="403526" cy="468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5085B1-4C11-DC46-BDB7-ED9009DD4EDD}"/>
              </a:ext>
            </a:extLst>
          </p:cNvPr>
          <p:cNvSpPr/>
          <p:nvPr/>
        </p:nvSpPr>
        <p:spPr>
          <a:xfrm>
            <a:off x="2322787" y="3901439"/>
            <a:ext cx="1567975" cy="1341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661460-1760-AB46-BB21-74F6E82921D1}"/>
              </a:ext>
            </a:extLst>
          </p:cNvPr>
          <p:cNvSpPr/>
          <p:nvPr/>
        </p:nvSpPr>
        <p:spPr>
          <a:xfrm>
            <a:off x="8284160" y="3908396"/>
            <a:ext cx="412014" cy="6096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48479A-526B-B341-9363-6A6CB12F07F5}"/>
              </a:ext>
            </a:extLst>
          </p:cNvPr>
          <p:cNvSpPr/>
          <p:nvPr/>
        </p:nvSpPr>
        <p:spPr>
          <a:xfrm>
            <a:off x="8293771" y="3907262"/>
            <a:ext cx="1575443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688E8-9FD6-7F49-B65E-1F212A8ED62C}"/>
              </a:ext>
            </a:extLst>
          </p:cNvPr>
          <p:cNvSpPr/>
          <p:nvPr/>
        </p:nvSpPr>
        <p:spPr>
          <a:xfrm>
            <a:off x="9940119" y="0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6EA4-D841-D342-9F7A-CA1626F155E2}"/>
              </a:ext>
            </a:extLst>
          </p:cNvPr>
          <p:cNvSpPr/>
          <p:nvPr/>
        </p:nvSpPr>
        <p:spPr>
          <a:xfrm>
            <a:off x="9940117" y="1360226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5C18FD-0039-0F4F-938C-D95C7F779434}"/>
              </a:ext>
            </a:extLst>
          </p:cNvPr>
          <p:cNvSpPr/>
          <p:nvPr/>
        </p:nvSpPr>
        <p:spPr>
          <a:xfrm>
            <a:off x="9940119" y="909850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C6AC8-8F25-1C4F-9753-B97D70A2F743}"/>
              </a:ext>
            </a:extLst>
          </p:cNvPr>
          <p:cNvSpPr/>
          <p:nvPr/>
        </p:nvSpPr>
        <p:spPr>
          <a:xfrm>
            <a:off x="9940116" y="459474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</p:spTree>
    <p:extLst>
      <p:ext uri="{BB962C8B-B14F-4D97-AF65-F5344CB8AC3E}">
        <p14:creationId xmlns:p14="http://schemas.microsoft.com/office/powerpoint/2010/main" val="292545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5372E-8926-0B43-B8E4-D24194DCABC7}"/>
              </a:ext>
            </a:extLst>
          </p:cNvPr>
          <p:cNvSpPr/>
          <p:nvPr/>
        </p:nvSpPr>
        <p:spPr>
          <a:xfrm>
            <a:off x="9940119" y="0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</p:spTree>
    <p:extLst>
      <p:ext uri="{BB962C8B-B14F-4D97-AF65-F5344CB8AC3E}">
        <p14:creationId xmlns:p14="http://schemas.microsoft.com/office/powerpoint/2010/main" val="125663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Spin/Pattern/Develop Resist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32A04-CA2C-7B46-8764-CEF34C70A752}"/>
              </a:ext>
            </a:extLst>
          </p:cNvPr>
          <p:cNvSpPr/>
          <p:nvPr/>
        </p:nvSpPr>
        <p:spPr>
          <a:xfrm>
            <a:off x="790956" y="3901440"/>
            <a:ext cx="2598420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2254FE-B18F-8E4B-9136-52EEB635AEB4}"/>
              </a:ext>
            </a:extLst>
          </p:cNvPr>
          <p:cNvSpPr/>
          <p:nvPr/>
        </p:nvSpPr>
        <p:spPr>
          <a:xfrm>
            <a:off x="8802624" y="3901440"/>
            <a:ext cx="2598420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597FA-4169-3049-8034-770426339D74}"/>
              </a:ext>
            </a:extLst>
          </p:cNvPr>
          <p:cNvSpPr/>
          <p:nvPr/>
        </p:nvSpPr>
        <p:spPr>
          <a:xfrm>
            <a:off x="4796790" y="3901440"/>
            <a:ext cx="2598420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988754-1BC7-FB4C-9739-9A41BD4DDAB6}"/>
              </a:ext>
            </a:extLst>
          </p:cNvPr>
          <p:cNvSpPr/>
          <p:nvPr/>
        </p:nvSpPr>
        <p:spPr>
          <a:xfrm>
            <a:off x="9940119" y="0"/>
            <a:ext cx="2251881" cy="450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Photoresist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85AAE6-8F9B-6145-AD37-51FC3FD968D2}"/>
              </a:ext>
            </a:extLst>
          </p:cNvPr>
          <p:cNvSpPr/>
          <p:nvPr/>
        </p:nvSpPr>
        <p:spPr>
          <a:xfrm>
            <a:off x="9940119" y="450376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</p:spTree>
    <p:extLst>
      <p:ext uri="{BB962C8B-B14F-4D97-AF65-F5344CB8AC3E}">
        <p14:creationId xmlns:p14="http://schemas.microsoft.com/office/powerpoint/2010/main" val="51656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 N+ (Source and Drain)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32A04-CA2C-7B46-8764-CEF34C70A752}"/>
              </a:ext>
            </a:extLst>
          </p:cNvPr>
          <p:cNvSpPr/>
          <p:nvPr/>
        </p:nvSpPr>
        <p:spPr>
          <a:xfrm>
            <a:off x="790956" y="3901440"/>
            <a:ext cx="2598420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2254FE-B18F-8E4B-9136-52EEB635AEB4}"/>
              </a:ext>
            </a:extLst>
          </p:cNvPr>
          <p:cNvSpPr/>
          <p:nvPr/>
        </p:nvSpPr>
        <p:spPr>
          <a:xfrm>
            <a:off x="8802624" y="3901440"/>
            <a:ext cx="2598420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597FA-4169-3049-8034-770426339D74}"/>
              </a:ext>
            </a:extLst>
          </p:cNvPr>
          <p:cNvSpPr/>
          <p:nvPr/>
        </p:nvSpPr>
        <p:spPr>
          <a:xfrm>
            <a:off x="4796790" y="3901440"/>
            <a:ext cx="2598420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4398E-C917-DD4E-A685-9EF8983587EF}"/>
              </a:ext>
            </a:extLst>
          </p:cNvPr>
          <p:cNvSpPr/>
          <p:nvPr/>
        </p:nvSpPr>
        <p:spPr>
          <a:xfrm>
            <a:off x="9940118" y="900752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52904-3729-AB44-8BDF-67CB6B703896}"/>
              </a:ext>
            </a:extLst>
          </p:cNvPr>
          <p:cNvSpPr/>
          <p:nvPr/>
        </p:nvSpPr>
        <p:spPr>
          <a:xfrm>
            <a:off x="9940119" y="0"/>
            <a:ext cx="2251881" cy="450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Photoresist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F39F6-3883-5246-BE5A-44593F45E4A7}"/>
              </a:ext>
            </a:extLst>
          </p:cNvPr>
          <p:cNvSpPr/>
          <p:nvPr/>
        </p:nvSpPr>
        <p:spPr>
          <a:xfrm>
            <a:off x="9940119" y="450376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</p:spTree>
    <p:extLst>
      <p:ext uri="{BB962C8B-B14F-4D97-AF65-F5344CB8AC3E}">
        <p14:creationId xmlns:p14="http://schemas.microsoft.com/office/powerpoint/2010/main" val="85412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Liftoff Scorched Resist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4DF665-C3BE-FB47-81EA-E40A6D1CE464}"/>
              </a:ext>
            </a:extLst>
          </p:cNvPr>
          <p:cNvSpPr/>
          <p:nvPr/>
        </p:nvSpPr>
        <p:spPr>
          <a:xfrm>
            <a:off x="9940118" y="450376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E8AD6B-5E6F-894D-84D3-F9F546846135}"/>
              </a:ext>
            </a:extLst>
          </p:cNvPr>
          <p:cNvSpPr/>
          <p:nvPr/>
        </p:nvSpPr>
        <p:spPr>
          <a:xfrm>
            <a:off x="9940119" y="0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</p:spTree>
    <p:extLst>
      <p:ext uri="{BB962C8B-B14F-4D97-AF65-F5344CB8AC3E}">
        <p14:creationId xmlns:p14="http://schemas.microsoft.com/office/powerpoint/2010/main" val="136349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Oxide Deposition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790956" y="4511040"/>
            <a:ext cx="10610088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6514D-FBB8-8D4F-B748-D996D44AA60E}"/>
              </a:ext>
            </a:extLst>
          </p:cNvPr>
          <p:cNvSpPr/>
          <p:nvPr/>
        </p:nvSpPr>
        <p:spPr>
          <a:xfrm>
            <a:off x="9940118" y="900752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9203E-E803-5147-A70D-64D3D54AF749}"/>
              </a:ext>
            </a:extLst>
          </p:cNvPr>
          <p:cNvSpPr/>
          <p:nvPr/>
        </p:nvSpPr>
        <p:spPr>
          <a:xfrm>
            <a:off x="9940119" y="450376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5D8AA4-59DE-6F43-AAF9-0FAA2894016B}"/>
              </a:ext>
            </a:extLst>
          </p:cNvPr>
          <p:cNvSpPr/>
          <p:nvPr/>
        </p:nvSpPr>
        <p:spPr>
          <a:xfrm>
            <a:off x="9940119" y="0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</p:spTree>
    <p:extLst>
      <p:ext uri="{BB962C8B-B14F-4D97-AF65-F5344CB8AC3E}">
        <p14:creationId xmlns:p14="http://schemas.microsoft.com/office/powerpoint/2010/main" val="336536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Spin/Pattern/Develop Gate Resist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790956" y="4511040"/>
            <a:ext cx="10610088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EBDAC-C975-0E45-AB83-11371B8D76D5}"/>
              </a:ext>
            </a:extLst>
          </p:cNvPr>
          <p:cNvSpPr/>
          <p:nvPr/>
        </p:nvSpPr>
        <p:spPr>
          <a:xfrm>
            <a:off x="790956" y="3767328"/>
            <a:ext cx="3842004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B77888-5474-3A4A-ABDF-3B175A293CD8}"/>
              </a:ext>
            </a:extLst>
          </p:cNvPr>
          <p:cNvSpPr/>
          <p:nvPr/>
        </p:nvSpPr>
        <p:spPr>
          <a:xfrm>
            <a:off x="7559042" y="3767328"/>
            <a:ext cx="3842004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66629A-7022-C844-A8AA-8743C56ADD8A}"/>
              </a:ext>
            </a:extLst>
          </p:cNvPr>
          <p:cNvSpPr/>
          <p:nvPr/>
        </p:nvSpPr>
        <p:spPr>
          <a:xfrm>
            <a:off x="9940117" y="1325271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0F2451-1435-E449-B4E5-8D9F3E3C9F47}"/>
              </a:ext>
            </a:extLst>
          </p:cNvPr>
          <p:cNvSpPr/>
          <p:nvPr/>
        </p:nvSpPr>
        <p:spPr>
          <a:xfrm>
            <a:off x="9940119" y="874895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B5360B-3257-FA41-8168-6371214C1729}"/>
              </a:ext>
            </a:extLst>
          </p:cNvPr>
          <p:cNvSpPr/>
          <p:nvPr/>
        </p:nvSpPr>
        <p:spPr>
          <a:xfrm>
            <a:off x="9940117" y="424519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04C227-49E0-1544-9C12-022CE06234B4}"/>
              </a:ext>
            </a:extLst>
          </p:cNvPr>
          <p:cNvSpPr/>
          <p:nvPr/>
        </p:nvSpPr>
        <p:spPr>
          <a:xfrm>
            <a:off x="9940119" y="0"/>
            <a:ext cx="2251881" cy="450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Photoresist</a:t>
            </a:r>
          </a:p>
        </p:txBody>
      </p:sp>
    </p:spTree>
    <p:extLst>
      <p:ext uri="{BB962C8B-B14F-4D97-AF65-F5344CB8AC3E}">
        <p14:creationId xmlns:p14="http://schemas.microsoft.com/office/powerpoint/2010/main" val="411084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Aluminum Deposition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790956" y="4511040"/>
            <a:ext cx="10610088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EBDAC-C975-0E45-AB83-11371B8D76D5}"/>
              </a:ext>
            </a:extLst>
          </p:cNvPr>
          <p:cNvSpPr/>
          <p:nvPr/>
        </p:nvSpPr>
        <p:spPr>
          <a:xfrm>
            <a:off x="790956" y="3767328"/>
            <a:ext cx="3842004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B77888-5474-3A4A-ABDF-3B175A293CD8}"/>
              </a:ext>
            </a:extLst>
          </p:cNvPr>
          <p:cNvSpPr/>
          <p:nvPr/>
        </p:nvSpPr>
        <p:spPr>
          <a:xfrm>
            <a:off x="7559042" y="3767328"/>
            <a:ext cx="3842004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4A817C-C658-4E4D-86E1-97B88763C7F7}"/>
              </a:ext>
            </a:extLst>
          </p:cNvPr>
          <p:cNvSpPr/>
          <p:nvPr/>
        </p:nvSpPr>
        <p:spPr>
          <a:xfrm>
            <a:off x="790954" y="3633216"/>
            <a:ext cx="3842004" cy="134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2D715-33D0-2E4E-A748-6011D7F270BC}"/>
              </a:ext>
            </a:extLst>
          </p:cNvPr>
          <p:cNvSpPr/>
          <p:nvPr/>
        </p:nvSpPr>
        <p:spPr>
          <a:xfrm>
            <a:off x="7559042" y="3633216"/>
            <a:ext cx="3842004" cy="134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C4E23-2E61-3349-AAAB-46EE91621D73}"/>
              </a:ext>
            </a:extLst>
          </p:cNvPr>
          <p:cNvSpPr/>
          <p:nvPr/>
        </p:nvSpPr>
        <p:spPr>
          <a:xfrm>
            <a:off x="9940119" y="5825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641240-F58B-C448-9D6A-A61399CD3515}"/>
              </a:ext>
            </a:extLst>
          </p:cNvPr>
          <p:cNvSpPr/>
          <p:nvPr/>
        </p:nvSpPr>
        <p:spPr>
          <a:xfrm>
            <a:off x="9940117" y="1786391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8D1B4C-71B8-8D4C-A08C-329D427DE2F2}"/>
              </a:ext>
            </a:extLst>
          </p:cNvPr>
          <p:cNvSpPr/>
          <p:nvPr/>
        </p:nvSpPr>
        <p:spPr>
          <a:xfrm>
            <a:off x="9940119" y="1336015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102109-2E4A-CB40-8B24-F0C851C705BB}"/>
              </a:ext>
            </a:extLst>
          </p:cNvPr>
          <p:cNvSpPr/>
          <p:nvPr/>
        </p:nvSpPr>
        <p:spPr>
          <a:xfrm>
            <a:off x="9940117" y="885639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66A33-1E4B-EA4A-AFE1-02678435C0AE}"/>
              </a:ext>
            </a:extLst>
          </p:cNvPr>
          <p:cNvSpPr/>
          <p:nvPr/>
        </p:nvSpPr>
        <p:spPr>
          <a:xfrm>
            <a:off x="9940119" y="456201"/>
            <a:ext cx="2251881" cy="450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Photoresist</a:t>
            </a:r>
          </a:p>
        </p:txBody>
      </p:sp>
    </p:spTree>
    <p:extLst>
      <p:ext uri="{BB962C8B-B14F-4D97-AF65-F5344CB8AC3E}">
        <p14:creationId xmlns:p14="http://schemas.microsoft.com/office/powerpoint/2010/main" val="29172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Aluminum Liftoff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790956" y="4511040"/>
            <a:ext cx="10610088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E78BCD-EC0B-844F-A1AF-6CC22EB8F0F7}"/>
              </a:ext>
            </a:extLst>
          </p:cNvPr>
          <p:cNvSpPr/>
          <p:nvPr/>
        </p:nvSpPr>
        <p:spPr>
          <a:xfrm>
            <a:off x="9940119" y="5825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4F1F53-5199-CB45-BBCA-D1591997BB49}"/>
              </a:ext>
            </a:extLst>
          </p:cNvPr>
          <p:cNvSpPr/>
          <p:nvPr/>
        </p:nvSpPr>
        <p:spPr>
          <a:xfrm>
            <a:off x="9940117" y="1366051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EBA45C-BA72-5D48-9060-98AC1F7F57A7}"/>
              </a:ext>
            </a:extLst>
          </p:cNvPr>
          <p:cNvSpPr/>
          <p:nvPr/>
        </p:nvSpPr>
        <p:spPr>
          <a:xfrm>
            <a:off x="9940119" y="915675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0EDB17-362C-124E-B22E-3383BBE5BAFB}"/>
              </a:ext>
            </a:extLst>
          </p:cNvPr>
          <p:cNvSpPr/>
          <p:nvPr/>
        </p:nvSpPr>
        <p:spPr>
          <a:xfrm>
            <a:off x="9940116" y="465299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</p:spTree>
    <p:extLst>
      <p:ext uri="{BB962C8B-B14F-4D97-AF65-F5344CB8AC3E}">
        <p14:creationId xmlns:p14="http://schemas.microsoft.com/office/powerpoint/2010/main" val="187335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14941</TotalTime>
  <Words>166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NistMOS Process</vt:lpstr>
      <vt:lpstr>PowerPoint Presentation</vt:lpstr>
      <vt:lpstr>Spin/Pattern/Develop Resist</vt:lpstr>
      <vt:lpstr>Implant N+ (Source and Drain)</vt:lpstr>
      <vt:lpstr>Liftoff Scorched Resist</vt:lpstr>
      <vt:lpstr>Gate Oxide Deposition</vt:lpstr>
      <vt:lpstr>Spin/Pattern/Develop Gate Resist</vt:lpstr>
      <vt:lpstr>Aluminum Deposition</vt:lpstr>
      <vt:lpstr>Aluminum Liftoff</vt:lpstr>
      <vt:lpstr>2nd Oxide Deposition</vt:lpstr>
      <vt:lpstr>Spin/Pattern/Develop Via Resist</vt:lpstr>
      <vt:lpstr>Etch Vias</vt:lpstr>
      <vt:lpstr>Strip Resist</vt:lpstr>
      <vt:lpstr>Spin/Pattern/Develop Contact Pad Resist</vt:lpstr>
      <vt:lpstr>Contact Pad Aluminum (maybe Gold?) Deposition</vt:lpstr>
      <vt:lpstr>Contact Pad Aluminum Liftoff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NistMOS Process</dc:title>
  <dc:creator>Primavera, Bryce A. (Assoc)</dc:creator>
  <cp:lastModifiedBy>Jeffrey Shainline</cp:lastModifiedBy>
  <cp:revision>14</cp:revision>
  <dcterms:created xsi:type="dcterms:W3CDTF">2020-05-09T19:22:46Z</dcterms:created>
  <dcterms:modified xsi:type="dcterms:W3CDTF">2020-11-06T00:19:01Z</dcterms:modified>
</cp:coreProperties>
</file>