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325-3C0D-4F22-9D03-9BCFD7DBF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224E-A5F0-4704-8690-229ADCEC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0C03-58D3-4AE3-B32F-B0C0E9F1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4E26-13F1-48D2-BF44-A8E83FAD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D6AF-7256-4A1B-A433-89C7F708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94A-A468-4491-B6D3-7122C7E4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74386-8097-4EBC-A974-D67A76A8D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E3F0-C45A-4335-A7E2-2C946DF5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511D-1C94-4F50-B585-25F4922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DCC7-6FBF-41DE-A12D-AD5C02C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E2AE5-70C6-4D03-80D8-4A6EB8BB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D43ED-4CD0-40C7-8D56-C6FEB9BE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C5B7-3527-4523-AFD3-A48C3E43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385C-3BAD-4358-9581-E7ABAFF4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D6B7-61BC-4DE8-9902-CFE6AF0F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EC94-1B30-4FD2-9420-51E82F24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57A1-6230-4A5A-BC24-4FED0186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6E40-7333-43E4-97D9-18FD76D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3BEA-C72A-4341-9FF4-7C5C848E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36C4-9063-4892-95E3-E061BF3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0417-04FD-436A-BD40-9F5CC547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DCA4-D28F-49A5-9ECB-06815C92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06B6-5E60-4EC7-B14A-EF44259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A14A-1EF7-4F69-8EAC-B553F83D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DB73-E94E-469E-AEFA-6DCFD40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1EE2-39E8-4BE4-B008-A83102A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2841-ABC4-4A8D-BB31-5BE187C41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66F4-A7CD-4D25-A295-AA7C9C9CA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1A6D-5FDB-4124-84AF-18CAAA55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B0DA-6C8E-4032-9C50-9C77B048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8D7B-34D0-4C7B-917A-357FCB31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3F5C-4EDC-4ECF-8629-9BDB04BF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C1C1-4BC3-4278-A7C5-1E352FAB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DBC66-E67E-4B69-8DB6-58E0ABD3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E563B-748F-4A24-A1FF-AEA16612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5305A-6AB5-4553-A7DD-09459A39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5BF-0C07-44B0-85CB-3BC3572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5F0D2-8DBC-4C92-AF15-B5DB7A5A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BAF85-83A1-47A1-99B3-A7E3CCDF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373B-CC6E-4CFF-BD5A-3B0A9392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78626-22EC-4BE5-8165-CE48A36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9E690-CB54-4A39-8D36-6CF12A69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AAFE-1EE8-4BD0-9821-4A329719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E2F5A-4102-4421-98E3-4752126B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98047-27FE-41B2-B752-A4EB71FA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B55-BE4D-43D8-84A7-6801EEF3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6D58-6760-49C3-92EB-2866DF24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60DE-72EB-4425-9B3C-7F93305B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7628E-6167-4830-9A1D-B3BE6493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CD615-AAFC-4F66-B06A-75AA458E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45BA-22A0-4EE7-A331-56A9EF86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A68B-B97C-4D13-8BAA-429B23C8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D335-33CF-4C6A-9DE8-B1B53ED2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E5703-8FB7-4F50-948E-281A8F11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95B9-BCEF-438E-B3EE-6BA2FABDF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833A-C14E-4747-8948-DD66156B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39C01-A30C-4ED3-9AAD-9DC625A1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CCD7-D97D-4D63-99EA-5634761C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470F1-1031-4241-AC7D-ED77CC2B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0258-E212-41C8-AADD-3954114C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0407-FCA0-489D-ADDA-76CB299F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62E1-5B1E-49AA-9D98-F5ED322D35A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62A8-7C11-4731-AFE3-ED410F80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9236-2350-4D72-AC0D-CE3B4A8DD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EF6-5A34-4F10-9228-BAE6BDA83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0BB672-1A59-4494-BAE6-7B3EED43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29" y="74441"/>
            <a:ext cx="7032771" cy="1034364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8E226616-3BA5-43F7-A961-CF6DDD624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7" y="0"/>
            <a:ext cx="7940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D60E3-4FD2-48AC-8BAF-39EC26D63AD1}"/>
              </a:ext>
            </a:extLst>
          </p:cNvPr>
          <p:cNvSpPr txBox="1"/>
          <p:nvPr/>
        </p:nvSpPr>
        <p:spPr>
          <a:xfrm>
            <a:off x="1417739" y="402672"/>
            <a:ext cx="36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Can/should we make a plot like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51B4D-C900-49F2-932C-A23982B3DC24}"/>
              </a:ext>
            </a:extLst>
          </p:cNvPr>
          <p:cNvSpPr/>
          <p:nvPr/>
        </p:nvSpPr>
        <p:spPr>
          <a:xfrm>
            <a:off x="2910979" y="998290"/>
            <a:ext cx="6006518" cy="371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47578-8B8F-4F62-AF72-BEBD660BC787}"/>
              </a:ext>
            </a:extLst>
          </p:cNvPr>
          <p:cNvSpPr txBox="1"/>
          <p:nvPr/>
        </p:nvSpPr>
        <p:spPr>
          <a:xfrm>
            <a:off x="4956649" y="4756233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baseline="-25000" dirty="0"/>
              <a:t>LED</a:t>
            </a:r>
            <a:r>
              <a:rPr lang="en-US" dirty="0"/>
              <a:t> [efficiency of LED]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00CEE-75E4-4E01-9FF6-38A39E59D870}"/>
              </a:ext>
            </a:extLst>
          </p:cNvPr>
          <p:cNvSpPr txBox="1"/>
          <p:nvPr/>
        </p:nvSpPr>
        <p:spPr>
          <a:xfrm rot="16200000">
            <a:off x="1268806" y="2539768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/>
              <a:t>f</a:t>
            </a:r>
            <a:r>
              <a:rPr lang="en-US" dirty="0"/>
              <a:t> [speed of cooling fluid]</a:t>
            </a:r>
            <a:endParaRPr 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29E62-2467-4599-9B0A-F521590450A1}"/>
              </a:ext>
            </a:extLst>
          </p:cNvPr>
          <p:cNvSpPr txBox="1"/>
          <p:nvPr/>
        </p:nvSpPr>
        <p:spPr>
          <a:xfrm>
            <a:off x="2639109" y="48403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D4D49-7E91-4611-856E-820E3AF90C6A}"/>
              </a:ext>
            </a:extLst>
          </p:cNvPr>
          <p:cNvSpPr txBox="1"/>
          <p:nvPr/>
        </p:nvSpPr>
        <p:spPr>
          <a:xfrm>
            <a:off x="8767456" y="4840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CA995-0F25-4CCD-A8FA-867F197ED502}"/>
              </a:ext>
            </a:extLst>
          </p:cNvPr>
          <p:cNvSpPr txBox="1"/>
          <p:nvPr/>
        </p:nvSpPr>
        <p:spPr>
          <a:xfrm>
            <a:off x="2100152" y="9220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23C3-60CD-47DA-A8F4-E4B2C1FE518A}"/>
              </a:ext>
            </a:extLst>
          </p:cNvPr>
          <p:cNvSpPr txBox="1"/>
          <p:nvPr/>
        </p:nvSpPr>
        <p:spPr>
          <a:xfrm>
            <a:off x="2523345" y="4471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FA48F1-D8CD-4B0C-B7D8-C3DC98E26FB4}"/>
              </a:ext>
            </a:extLst>
          </p:cNvPr>
          <p:cNvCxnSpPr/>
          <p:nvPr/>
        </p:nvCxnSpPr>
        <p:spPr>
          <a:xfrm>
            <a:off x="4102217" y="1291359"/>
            <a:ext cx="4286774" cy="23242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949B5E-8F3B-45CB-BCA0-D99946E5F31F}"/>
              </a:ext>
            </a:extLst>
          </p:cNvPr>
          <p:cNvCxnSpPr/>
          <p:nvPr/>
        </p:nvCxnSpPr>
        <p:spPr>
          <a:xfrm>
            <a:off x="3201892" y="2146385"/>
            <a:ext cx="4286774" cy="23242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F5EA3-842A-48BD-A665-365A4FA9CA67}"/>
              </a:ext>
            </a:extLst>
          </p:cNvPr>
          <p:cNvSpPr/>
          <p:nvPr/>
        </p:nvSpPr>
        <p:spPr>
          <a:xfrm>
            <a:off x="6795083" y="1174459"/>
            <a:ext cx="1107346" cy="72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0B07E-F54D-4F61-8E30-C066BA521BC8}"/>
              </a:ext>
            </a:extLst>
          </p:cNvPr>
          <p:cNvSpPr txBox="1"/>
          <p:nvPr/>
        </p:nvSpPr>
        <p:spPr>
          <a:xfrm>
            <a:off x="7172742" y="11490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FFD48-95CE-4F51-A1D5-03B180BC28F3}"/>
              </a:ext>
            </a:extLst>
          </p:cNvPr>
          <p:cNvSpPr txBox="1"/>
          <p:nvPr/>
        </p:nvSpPr>
        <p:spPr>
          <a:xfrm>
            <a:off x="7172742" y="14950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619C4C-FAD9-4E10-9060-12487EE0D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74701" y="1679709"/>
            <a:ext cx="2980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415DCD-03B0-46EA-80CA-194A2245205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74701" y="1333737"/>
            <a:ext cx="2980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7612-631C-46BC-A109-857F9295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82" y="0"/>
            <a:ext cx="886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4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6D9678-0589-48EC-B325-5398D448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4" y="0"/>
            <a:ext cx="1105425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2CD18-FF79-4D92-9A65-0C66EE5A9BA5}"/>
              </a:ext>
            </a:extLst>
          </p:cNvPr>
          <p:cNvSpPr txBox="1"/>
          <p:nvPr/>
        </p:nvSpPr>
        <p:spPr>
          <a:xfrm>
            <a:off x="0" y="83890"/>
            <a:ext cx="170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case the previous plot was too decipherable…</a:t>
            </a:r>
          </a:p>
        </p:txBody>
      </p:sp>
    </p:spTree>
    <p:extLst>
      <p:ext uri="{BB962C8B-B14F-4D97-AF65-F5344CB8AC3E}">
        <p14:creationId xmlns:p14="http://schemas.microsoft.com/office/powerpoint/2010/main" val="326988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Shainline</dc:creator>
  <cp:lastModifiedBy>Jeffrey Shainline</cp:lastModifiedBy>
  <cp:revision>7</cp:revision>
  <dcterms:created xsi:type="dcterms:W3CDTF">2021-02-19T15:58:22Z</dcterms:created>
  <dcterms:modified xsi:type="dcterms:W3CDTF">2021-02-19T19:38:19Z</dcterms:modified>
</cp:coreProperties>
</file>