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01" r:id="rId4"/>
    <p:sldId id="257" r:id="rId5"/>
    <p:sldId id="258" r:id="rId6"/>
    <p:sldId id="259" r:id="rId7"/>
    <p:sldId id="260" r:id="rId8"/>
    <p:sldId id="261" r:id="rId9"/>
    <p:sldId id="303" r:id="rId10"/>
    <p:sldId id="275" r:id="rId11"/>
    <p:sldId id="280" r:id="rId12"/>
    <p:sldId id="281" r:id="rId13"/>
    <p:sldId id="306" r:id="rId14"/>
    <p:sldId id="286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682B-0805-47F8-9A19-30FE0DC4F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7227-AA8C-4C78-8966-65463FF6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441-6F77-413C-A070-90508266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0FA9-7515-40E1-86C5-B30141F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4CEC-96EC-4422-95D7-06C5EEB7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B96C-1C51-40B1-A3A6-D590CAFA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799C-0B34-48F3-8C00-A0485C11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6F95-F7AF-46EF-99CE-130A443A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0FF6-FCFE-47DB-AB9D-EE3CF3ED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C870-F55E-46DD-9A41-81B99084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C5969-1B86-4843-B64D-A5C8701A9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45EA-B6A7-49E2-AAC3-DD6A1960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614D-93FB-4600-AEF8-6832ED2D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410A-035A-46BE-AD61-6C1243B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95EB-8B66-44E5-87FF-EBB2244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E8EA-00AF-4D64-81A5-A47FF44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63B4-40E6-419C-817C-5A312C4B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38CC-B32F-4E01-9376-EE7054F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1255-AD61-4C9D-B802-CCB36E2C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B834-1911-4550-ACCD-C218945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A1F4-EF49-43F1-8726-86A7D72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DC78-0655-4C6D-ADA8-E1E2999F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BE06-B2F7-42F6-83A3-423762CB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C933-0B21-4FBE-8F50-84105D0B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1007-8326-4003-BC4B-F90C060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CAE-6F29-4FB4-875D-EDEE4434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3F80-1C5D-4E31-8F15-B8536434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E193-44C0-47B1-8D7F-6DBAD98C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C08DC-D971-486F-AEC9-DC3E48C8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00C1-D1DB-4334-A40B-D437A17E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03C6-790C-4947-8BEC-49E3AA6D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87DD-F9BA-46BC-AEF8-5C057CE7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F30B-0C16-459C-8A4A-642B4D54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8B9A-1C04-45AB-9F17-38FA35D8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5D015-C3CC-46AF-BF99-78601241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32FCC-B6C9-4CCA-BE15-7522B2A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F4E40-AC5D-4E6B-B7E5-3E057065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F6F87-9710-48C4-ACCA-07442823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94184-4AC9-4822-AEBC-D9330033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9E60-C66E-4F9E-8CA8-C8166F72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8D29-25F1-410D-936F-B061EE64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159B1-0514-4997-BD83-5666BEE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EEF36-0567-4E86-876B-8E7AC137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FA5C-DC9A-4E90-A432-5A8AD16D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FBBB5-35C7-43D6-AB0F-D32825F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A6D4-764E-49A1-A317-03BBF478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8133-ACF1-46AA-A329-BD2A9420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D8DF-2534-4DAA-B19E-DC8334B4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91A2-4952-4136-A436-A6C25A1C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F5886-F210-4C6B-88C8-049531FB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2D12-52AA-4A36-8B07-54610B29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7535-6957-4A10-A588-D648F584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D8F1-A372-4510-BDF8-494CB4F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127D-13FB-48F8-AF92-E523FE57D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62C2-B748-4A5F-A377-78F83AFA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28CA-9200-4990-9B8A-65F1DB34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6F80-06B1-4839-9470-3312A40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7EF5-B1C8-4346-95C5-26B2AF48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7353A-9D4D-44BE-9900-4C4EC91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4C7C-1F22-42E5-9335-6FA4F58A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CE26-216D-4C7D-8D48-254D89E0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9780-A685-404F-B456-C329A046BD2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96DB-7F3E-495D-BC3D-CDD555741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83F-4E9A-4BCA-822A-226B74826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D908-ABBD-4B46-81B3-A46C7A10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E5E0-9BF0-4356-8CA1-01EBB76FD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vt01 _ jj_4wire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D82DC-F6C5-4E13-86AB-B46637EE3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from 20191125 and 20191127</a:t>
            </a:r>
          </a:p>
        </p:txBody>
      </p:sp>
    </p:spTree>
    <p:extLst>
      <p:ext uri="{BB962C8B-B14F-4D97-AF65-F5344CB8AC3E}">
        <p14:creationId xmlns:p14="http://schemas.microsoft.com/office/powerpoint/2010/main" val="37284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950777-141D-4341-9300-5184FF81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A490C-20E6-428D-84AE-840E5D76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A157F-ADA7-4C4A-BD4A-BAE412C7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DAAA-F053-49F2-93C8-54908FC8C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976EF-B3AC-4852-AA8B-75DED37E7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BAA66-D5D9-445B-A1F8-ACEA362C8C72}"/>
              </a:ext>
            </a:extLst>
          </p:cNvPr>
          <p:cNvSpPr txBox="1"/>
          <p:nvPr/>
        </p:nvSpPr>
        <p:spPr>
          <a:xfrm>
            <a:off x="0" y="211143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comparing die 11 and 15, </a:t>
            </a:r>
            <a:r>
              <a:rPr lang="en-US" sz="4400" dirty="0" err="1"/>
              <a:t>jj</a:t>
            </a:r>
            <a:r>
              <a:rPr lang="en-US" sz="4400" dirty="0"/>
              <a:t> 4-wire measurements</a:t>
            </a:r>
          </a:p>
        </p:txBody>
      </p:sp>
    </p:spTree>
    <p:extLst>
      <p:ext uri="{BB962C8B-B14F-4D97-AF65-F5344CB8AC3E}">
        <p14:creationId xmlns:p14="http://schemas.microsoft.com/office/powerpoint/2010/main" val="41856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6C904-056C-44A3-ACE6-30ABAB32E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FB0B4-F34F-4F79-9591-BF741F959B36}"/>
              </a:ext>
            </a:extLst>
          </p:cNvPr>
          <p:cNvSpPr txBox="1"/>
          <p:nvPr/>
        </p:nvSpPr>
        <p:spPr>
          <a:xfrm>
            <a:off x="7281949" y="4904510"/>
            <a:ext cx="358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 has 2.05 squares of resistance</a:t>
            </a:r>
          </a:p>
          <a:p>
            <a:r>
              <a:rPr lang="en-US" dirty="0"/>
              <a:t>South has 1.15 squares of resistance</a:t>
            </a:r>
          </a:p>
        </p:txBody>
      </p:sp>
    </p:spTree>
    <p:extLst>
      <p:ext uri="{BB962C8B-B14F-4D97-AF65-F5344CB8AC3E}">
        <p14:creationId xmlns:p14="http://schemas.microsoft.com/office/powerpoint/2010/main" val="20610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B1A83-4C28-4794-8825-C8183AA0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76212"/>
            <a:ext cx="6134100" cy="650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2C518-2873-449D-8935-292B7B421240}"/>
              </a:ext>
            </a:extLst>
          </p:cNvPr>
          <p:cNvSpPr txBox="1"/>
          <p:nvPr/>
        </p:nvSpPr>
        <p:spPr>
          <a:xfrm>
            <a:off x="9163050" y="1838498"/>
            <a:ext cx="30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taken from these two die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936C-9F20-4713-A8EC-B8ACC99A6C88}"/>
              </a:ext>
            </a:extLst>
          </p:cNvPr>
          <p:cNvCxnSpPr>
            <a:stCxn id="3" idx="1"/>
          </p:cNvCxnSpPr>
          <p:nvPr/>
        </p:nvCxnSpPr>
        <p:spPr>
          <a:xfrm flipH="1">
            <a:off x="6722533" y="2023164"/>
            <a:ext cx="2440517" cy="43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05E25C-E1C3-4977-B11F-843F864FDCB7}"/>
              </a:ext>
            </a:extLst>
          </p:cNvPr>
          <p:cNvCxnSpPr/>
          <p:nvPr/>
        </p:nvCxnSpPr>
        <p:spPr>
          <a:xfrm flipH="1">
            <a:off x="6968067" y="2023164"/>
            <a:ext cx="2194983" cy="10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8F5987-2633-4920-AF2B-229AB607B32B}"/>
              </a:ext>
            </a:extLst>
          </p:cNvPr>
          <p:cNvSpPr txBox="1"/>
          <p:nvPr/>
        </p:nvSpPr>
        <p:spPr>
          <a:xfrm>
            <a:off x="141317" y="1446416"/>
            <a:ext cx="2887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each die, there are south- and east-side devices</a:t>
            </a:r>
          </a:p>
          <a:p>
            <a:endParaRPr lang="en-US" dirty="0"/>
          </a:p>
          <a:p>
            <a:r>
              <a:rPr lang="en-US" dirty="0"/>
              <a:t>East has 2.05 squares of resistance</a:t>
            </a:r>
          </a:p>
          <a:p>
            <a:endParaRPr lang="en-US" dirty="0"/>
          </a:p>
          <a:p>
            <a:r>
              <a:rPr lang="en-US" dirty="0"/>
              <a:t>South has 1.15 squares of resistance</a:t>
            </a:r>
          </a:p>
        </p:txBody>
      </p:sp>
    </p:spTree>
    <p:extLst>
      <p:ext uri="{BB962C8B-B14F-4D97-AF65-F5344CB8AC3E}">
        <p14:creationId xmlns:p14="http://schemas.microsoft.com/office/powerpoint/2010/main" val="52027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BAA66-D5D9-445B-A1F8-ACEA362C8C72}"/>
              </a:ext>
            </a:extLst>
          </p:cNvPr>
          <p:cNvSpPr txBox="1"/>
          <p:nvPr/>
        </p:nvSpPr>
        <p:spPr>
          <a:xfrm>
            <a:off x="0" y="211143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die 11, </a:t>
            </a:r>
            <a:r>
              <a:rPr lang="en-US" sz="4400" dirty="0" err="1"/>
              <a:t>jj</a:t>
            </a:r>
            <a:r>
              <a:rPr lang="en-US" sz="4400" dirty="0"/>
              <a:t> 4-wire measurements</a:t>
            </a:r>
          </a:p>
        </p:txBody>
      </p:sp>
    </p:spTree>
    <p:extLst>
      <p:ext uri="{BB962C8B-B14F-4D97-AF65-F5344CB8AC3E}">
        <p14:creationId xmlns:p14="http://schemas.microsoft.com/office/powerpoint/2010/main" val="277775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EB8CC-C1CD-422F-8A7B-DA67ED867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82652-D3B1-4F04-BBCF-1F48D24FA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4334E-CE53-4FFC-8109-A7F2432B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A165B-44E1-4F21-9A69-FD261279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3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4F7CE-FA79-4330-BC9E-BEEA1382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25"/>
            <a:ext cx="12192000" cy="63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BAA66-D5D9-445B-A1F8-ACEA362C8C72}"/>
              </a:ext>
            </a:extLst>
          </p:cNvPr>
          <p:cNvSpPr txBox="1"/>
          <p:nvPr/>
        </p:nvSpPr>
        <p:spPr>
          <a:xfrm>
            <a:off x="0" y="211143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die 15, </a:t>
            </a:r>
            <a:r>
              <a:rPr lang="en-US" sz="4400" dirty="0" err="1"/>
              <a:t>jj</a:t>
            </a:r>
            <a:r>
              <a:rPr lang="en-US" sz="4400" dirty="0"/>
              <a:t> 4-wire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177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vt01 _ jj_4wire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vt01 _ jj_4wire</dc:title>
  <dc:creator>Shainline, Jeff (Fed)</dc:creator>
  <cp:lastModifiedBy>Shainline, Jeff (Fed)</cp:lastModifiedBy>
  <cp:revision>6</cp:revision>
  <dcterms:created xsi:type="dcterms:W3CDTF">2019-12-02T23:06:10Z</dcterms:created>
  <dcterms:modified xsi:type="dcterms:W3CDTF">2019-12-05T16:34:47Z</dcterms:modified>
</cp:coreProperties>
</file>