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01" r:id="rId7"/>
    <p:sldId id="320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682B-0805-47F8-9A19-30FE0DC4F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7227-AA8C-4C78-8966-65463FF6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A441-6F77-413C-A070-90508266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0FA9-7515-40E1-86C5-B30141F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4CEC-96EC-4422-95D7-06C5EEB7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B96C-1C51-40B1-A3A6-D590CAFA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7799C-0B34-48F3-8C00-A0485C11E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6F95-F7AF-46EF-99CE-130A443A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0FF6-FCFE-47DB-AB9D-EE3CF3ED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C870-F55E-46DD-9A41-81B99084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C5969-1B86-4843-B64D-A5C8701A9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45EA-B6A7-49E2-AAC3-DD6A1960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614D-93FB-4600-AEF8-6832ED2D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410A-035A-46BE-AD61-6C1243BE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95EB-8B66-44E5-87FF-EBB2244D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9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E8EA-00AF-4D64-81A5-A47FF44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63B4-40E6-419C-817C-5A312C4B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E38CC-B32F-4E01-9376-EE7054F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1255-AD61-4C9D-B802-CCB36E2C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B834-1911-4550-ACCD-C2189457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A1F4-EF49-43F1-8726-86A7D728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DDC78-0655-4C6D-ADA8-E1E2999F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BE06-B2F7-42F6-83A3-423762CB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C933-0B21-4FBE-8F50-84105D0B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1007-8326-4003-BC4B-F90C0608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FCAE-6F29-4FB4-875D-EDEE4434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3F80-1C5D-4E31-8F15-B8536434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E193-44C0-47B1-8D7F-6DBAD98C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C08DC-D971-486F-AEC9-DC3E48C8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800C1-D1DB-4334-A40B-D437A17E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A03C6-790C-4947-8BEC-49E3AA6D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1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87DD-F9BA-46BC-AEF8-5C057CE7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F30B-0C16-459C-8A4A-642B4D54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8B9A-1C04-45AB-9F17-38FA35D8A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5D015-C3CC-46AF-BF99-786012413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32FCC-B6C9-4CCA-BE15-7522B2A66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F4E40-AC5D-4E6B-B7E5-3E057065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F6F87-9710-48C4-ACCA-07442823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94184-4AC9-4822-AEBC-D9330033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9E60-C66E-4F9E-8CA8-C8166F72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E8D29-25F1-410D-936F-B061EE64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159B1-0514-4997-BD83-5666BEE0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EEF36-0567-4E86-876B-8E7AC137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FA5C-DC9A-4E90-A432-5A8AD16D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FBBB5-35C7-43D6-AB0F-D32825FC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A6D4-764E-49A1-A317-03BBF478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8133-ACF1-46AA-A329-BD2A9420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D8DF-2534-4DAA-B19E-DC8334B4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391A2-4952-4136-A436-A6C25A1C9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F5886-F210-4C6B-88C8-049531FB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2D12-52AA-4A36-8B07-54610B29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7535-6957-4A10-A588-D648F584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D8F1-A372-4510-BDF8-494CB4F8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0127D-13FB-48F8-AF92-E523FE57D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62C2-B748-4A5F-A377-78F83AFA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28CA-9200-4990-9B8A-65F1DB34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56F80-06B1-4839-9470-3312A40C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7EF5-B1C8-4346-95C5-26B2AF48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7353A-9D4D-44BE-9900-4C4EC91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4C7C-1F22-42E5-9335-6FA4F58A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CE26-216D-4C7D-8D48-254D89E0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9780-A685-404F-B456-C329A046BD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96DB-7F3E-495D-BC3D-CDD555741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483F-4E9A-4BCA-822A-226B74826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0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E5E0-9BF0-4356-8CA1-01EBB76FD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vt01 _ sqb_8wire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D82DC-F6C5-4E13-86AB-B46637EE3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from 20200121</a:t>
            </a:r>
          </a:p>
        </p:txBody>
      </p:sp>
    </p:spTree>
    <p:extLst>
      <p:ext uri="{BB962C8B-B14F-4D97-AF65-F5344CB8AC3E}">
        <p14:creationId xmlns:p14="http://schemas.microsoft.com/office/powerpoint/2010/main" val="372843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6AF92-EE65-425D-B737-FC6EB55A6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6" y="577735"/>
            <a:ext cx="11725275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5CBA2-72C5-4E46-9CCD-E64412ADE041}"/>
              </a:ext>
            </a:extLst>
          </p:cNvPr>
          <p:cNvSpPr txBox="1"/>
          <p:nvPr/>
        </p:nvSpPr>
        <p:spPr>
          <a:xfrm>
            <a:off x="2252750" y="74815"/>
            <a:ext cx="814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correcting for the linear trend, extract modulation amplitude and mutual inductance. </a:t>
            </a:r>
          </a:p>
          <a:p>
            <a:r>
              <a:rPr lang="en-US" sz="1600" dirty="0"/>
              <a:t>Modulation amplitude should be closer to 50 </a:t>
            </a:r>
            <a:r>
              <a:rPr lang="en-US" sz="1600" dirty="0" err="1"/>
              <a:t>uV</a:t>
            </a:r>
            <a:r>
              <a:rPr lang="en-US" sz="1600" dirty="0"/>
              <a:t>; again I suspect </a:t>
            </a:r>
            <a:r>
              <a:rPr lang="en-US" sz="1600" dirty="0" err="1"/>
              <a:t>beta_c</a:t>
            </a:r>
            <a:r>
              <a:rPr lang="en-US" sz="1600" dirty="0"/>
              <a:t> playing a role.</a:t>
            </a:r>
          </a:p>
          <a:p>
            <a:r>
              <a:rPr lang="en-US" sz="1600" dirty="0"/>
              <a:t>Mutual inductance designed to be 6.3 pH; acceptable error, probably due to layer thicknesses.</a:t>
            </a:r>
          </a:p>
        </p:txBody>
      </p:sp>
    </p:spTree>
    <p:extLst>
      <p:ext uri="{BB962C8B-B14F-4D97-AF65-F5344CB8AC3E}">
        <p14:creationId xmlns:p14="http://schemas.microsoft.com/office/powerpoint/2010/main" val="2430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EB1A83-4C28-4794-8825-C8183AA0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76212"/>
            <a:ext cx="6134100" cy="650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2C518-2873-449D-8935-292B7B421240}"/>
              </a:ext>
            </a:extLst>
          </p:cNvPr>
          <p:cNvSpPr txBox="1"/>
          <p:nvPr/>
        </p:nvSpPr>
        <p:spPr>
          <a:xfrm>
            <a:off x="9163050" y="1838498"/>
            <a:ext cx="243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taken from this die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54936C-9F20-4713-A8EC-B8ACC99A6C8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456516" y="2023164"/>
            <a:ext cx="1706534" cy="41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7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7DF0A-91A1-4922-8330-CB71B90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77" y="0"/>
            <a:ext cx="686579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DE4CAA-EB1B-4D5A-A473-CB1E54F60511}"/>
              </a:ext>
            </a:extLst>
          </p:cNvPr>
          <p:cNvSpPr txBox="1"/>
          <p:nvPr/>
        </p:nvSpPr>
        <p:spPr>
          <a:xfrm>
            <a:off x="9676015" y="4505498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this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13C044-CBED-407B-B51C-68C6717C9815}"/>
              </a:ext>
            </a:extLst>
          </p:cNvPr>
          <p:cNvSpPr/>
          <p:nvPr/>
        </p:nvSpPr>
        <p:spPr>
          <a:xfrm>
            <a:off x="6292735" y="3823855"/>
            <a:ext cx="1487978" cy="2335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B447D7-09CC-4D86-AF1D-B52BE7F8CCA9}"/>
              </a:ext>
            </a:extLst>
          </p:cNvPr>
          <p:cNvCxnSpPr/>
          <p:nvPr/>
        </p:nvCxnSpPr>
        <p:spPr>
          <a:xfrm flipH="1">
            <a:off x="7888778" y="4688378"/>
            <a:ext cx="1689994" cy="83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48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19E797-6689-452C-AF21-F5246332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" y="0"/>
            <a:ext cx="1214496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2C226E-0FD5-466C-BF27-FBCC251B7FD1}"/>
              </a:ext>
            </a:extLst>
          </p:cNvPr>
          <p:cNvSpPr txBox="1"/>
          <p:nvPr/>
        </p:nvSpPr>
        <p:spPr>
          <a:xfrm>
            <a:off x="7365076" y="432262"/>
            <a:ext cx="171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Here’s the zoom</a:t>
            </a:r>
          </a:p>
        </p:txBody>
      </p:sp>
    </p:spTree>
    <p:extLst>
      <p:ext uri="{BB962C8B-B14F-4D97-AF65-F5344CB8AC3E}">
        <p14:creationId xmlns:p14="http://schemas.microsoft.com/office/powerpoint/2010/main" val="301110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C4FD91-E09B-4467-A15B-5CDF0193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71" y="0"/>
            <a:ext cx="323461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E11DD-4BF4-4F0A-9CB1-12C8C7588A52}"/>
              </a:ext>
            </a:extLst>
          </p:cNvPr>
          <p:cNvSpPr txBox="1"/>
          <p:nvPr/>
        </p:nvSpPr>
        <p:spPr>
          <a:xfrm>
            <a:off x="6625244" y="2834640"/>
            <a:ext cx="17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closer view</a:t>
            </a:r>
          </a:p>
        </p:txBody>
      </p:sp>
    </p:spTree>
    <p:extLst>
      <p:ext uri="{BB962C8B-B14F-4D97-AF65-F5344CB8AC3E}">
        <p14:creationId xmlns:p14="http://schemas.microsoft.com/office/powerpoint/2010/main" val="4920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EBC179-54EE-4304-B53F-FBD6F5C44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76225"/>
            <a:ext cx="10248900" cy="6305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3E9B1-E90E-452A-961D-F807F3BFE801}"/>
              </a:ext>
            </a:extLst>
          </p:cNvPr>
          <p:cNvSpPr txBox="1"/>
          <p:nvPr/>
        </p:nvSpPr>
        <p:spPr>
          <a:xfrm>
            <a:off x="3308464" y="1271847"/>
            <a:ext cx="3142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I-V curve of the SQUID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Ic</a:t>
            </a:r>
            <a:r>
              <a:rPr lang="en-US" dirty="0"/>
              <a:t> close to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Hysteretic due to </a:t>
            </a:r>
            <a:r>
              <a:rPr lang="en-US" dirty="0" err="1"/>
              <a:t>beta_c</a:t>
            </a:r>
            <a:r>
              <a:rPr lang="en-US" dirty="0"/>
              <a:t> being &gt; 1 resistance higher than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08DFE-2D00-4D97-B89A-C8F81C65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190500"/>
            <a:ext cx="11687175" cy="647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871D7-2BD7-44BD-BCC2-A492550FE5CD}"/>
              </a:ext>
            </a:extLst>
          </p:cNvPr>
          <p:cNvSpPr txBox="1"/>
          <p:nvPr/>
        </p:nvSpPr>
        <p:spPr>
          <a:xfrm>
            <a:off x="3532909" y="2435630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 of the hysteretic region</a:t>
            </a:r>
          </a:p>
        </p:txBody>
      </p:sp>
    </p:spTree>
    <p:extLst>
      <p:ext uri="{BB962C8B-B14F-4D97-AF65-F5344CB8AC3E}">
        <p14:creationId xmlns:p14="http://schemas.microsoft.com/office/powerpoint/2010/main" val="198182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05620-0877-46E4-AF6A-4B8981B8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66725"/>
            <a:ext cx="11449050" cy="639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A78F4-25A1-4911-850A-086AFE2B4566}"/>
              </a:ext>
            </a:extLst>
          </p:cNvPr>
          <p:cNvSpPr txBox="1"/>
          <p:nvPr/>
        </p:nvSpPr>
        <p:spPr>
          <a:xfrm>
            <a:off x="2552006" y="143559"/>
            <a:ext cx="640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Flux modulation for many values of SQUID current bias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74961-BF05-4140-8602-16D12AC04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90525"/>
            <a:ext cx="11410950" cy="607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56378-1D14-4E6F-A1DF-3CF10ACBAA65}"/>
              </a:ext>
            </a:extLst>
          </p:cNvPr>
          <p:cNvSpPr txBox="1"/>
          <p:nvPr/>
        </p:nvSpPr>
        <p:spPr>
          <a:xfrm>
            <a:off x="2543693" y="67359"/>
            <a:ext cx="640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Flux modulation for best bias; linear trend due to non-ideal 4-wire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9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vt01 _ sqb_8wire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vt01 _ jj_4wire</dc:title>
  <dc:creator>Shainline, Jeff (Fed)</dc:creator>
  <cp:lastModifiedBy>Shainline, Jeff (Fed)</cp:lastModifiedBy>
  <cp:revision>12</cp:revision>
  <dcterms:created xsi:type="dcterms:W3CDTF">2019-12-02T23:06:10Z</dcterms:created>
  <dcterms:modified xsi:type="dcterms:W3CDTF">2020-01-24T00:10:16Z</dcterms:modified>
</cp:coreProperties>
</file>